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4" r:id="rId4"/>
    <p:sldId id="265" r:id="rId5"/>
    <p:sldId id="266" r:id="rId6"/>
    <p:sldId id="267" r:id="rId7"/>
    <p:sldId id="257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126-DE6A-4AD7-A934-CEB86090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BE5FB-545C-46A7-86FF-D92F74F27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5372-78EA-4996-8E2E-BBD7A23C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8278-98D3-4861-9DBC-6BAE2D8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2548-D5C1-480D-98BF-4C01049B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6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2654-1AB2-44E6-9A66-E6241A7E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83B2F-A302-42D6-9867-DEF9AF92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355B-D930-48C3-BF3B-316BF995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5AE7-77B9-4248-8CDE-D1F8641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05638-5235-484F-9DFD-2096FDDE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C5EBB-1185-4CF5-9AF8-785695BBD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BB8C3-7106-4C15-A7AA-519115B48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AA6D-A675-4A8D-864F-961D34EA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B732-1B3C-4E4E-84A8-F3155EB4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4CB6-7FEB-4176-9C9F-76C27A3A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CC9-3B09-4F2B-8772-AB5EF94B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C367-1479-4E8B-A626-ECAC26BE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84D7-9478-425D-AF6F-30A1509F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6ABD-BE0E-4495-A27D-0DD39B14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729F-C982-42E5-8420-027C510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139C-A1AD-4DBE-B722-066E0A8E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1184-F920-482A-B0B3-E37E539C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3631-E9F6-4FA2-96E1-1971EA68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4322-315C-4AB4-BC64-E05D603E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4D4D-DAC5-4134-8E03-4B886A9F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795E-41D5-4EA8-859D-BC5CDF1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700F-573A-4E8F-AB48-5C3331072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46131-94AB-4C37-A25A-5CE5DEE3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F537-9AF5-433A-8B58-9F99E062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C9003-375A-484B-B1A1-093C775F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33C5-BDE4-46E0-A5E8-86C9AF10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1132-6482-485D-80D2-1AE4A620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581DB-4FAB-470F-87F3-334C184F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9F26-E014-40B1-835C-BDD3F11AF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604F3-46D5-4749-9E7D-B13D43961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6AAD3-6305-4871-AA25-F404CCE15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AEECC-05AB-41A1-B7A3-D6E2E24E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31C42-6BAF-4E74-8E40-388A8F89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67E7F-B1D4-4872-BEDE-AEB3123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CD03-9F76-497A-95F3-86C4C170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B4CA5-C597-41F7-83EC-D240583A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A14-EE6A-4F7E-8E5C-6F2D0644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630AF-4F5A-49B9-B6FA-8F881694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1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8FDB8-04A0-493D-BF9A-6488FC3B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49B47-A2E1-484F-BE06-2828A718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AA5C-EF27-47F7-950B-8F412BFE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B9AC-6178-4368-8341-C125225D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265A-6A46-46B6-8087-7E3CE3C4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143CC-6B67-4D54-B658-8ABD8E3C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FDE4-F431-45AE-B1BC-E054B145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02701-8774-45F2-964D-C2FAC9D4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EE17D-79D0-474A-80B7-11C27805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6ED1-0712-4191-918B-92A2BEC7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E6B06-A4FE-441F-BCC3-EACAC8B10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0405A-41AB-43DF-84A8-B1EF021D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15F37-B9B5-42BD-98A8-C3CBFAB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4329-0B38-4C5B-B933-F8B3347F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915D6-8F1F-42B2-90DE-B8743377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7E178-9B85-41FC-A2C4-48E65B13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8827-786F-4BDC-A911-D13FCBED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DAF9-E828-41C3-9CBC-322D0C840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2CC1-6AD4-4DBC-9931-B8237A77CB5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15D9-349D-4FF1-9100-5877EC47C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7E9D-94CE-40E6-980A-BF31F15ED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6F95-5F1B-4013-AD78-DD50C7BA6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5815-6267-4DB4-B9CF-D95338CB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181657"/>
            <a:ext cx="3975100" cy="2263775"/>
          </a:xfrm>
        </p:spPr>
        <p:txBody>
          <a:bodyPr>
            <a:normAutofit/>
          </a:bodyPr>
          <a:lstStyle/>
          <a:p>
            <a:r>
              <a:rPr lang="en-US" sz="6000" dirty="0"/>
              <a:t>Curvilinear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F4CC3-3702-4BFF-98D5-FFA0EFF97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 t="34805" r="4282" b="6822"/>
          <a:stretch/>
        </p:blipFill>
        <p:spPr>
          <a:xfrm>
            <a:off x="4914899" y="1039592"/>
            <a:ext cx="6654801" cy="4547906"/>
          </a:xfrm>
        </p:spPr>
      </p:pic>
    </p:spTree>
    <p:extLst>
      <p:ext uri="{BB962C8B-B14F-4D97-AF65-F5344CB8AC3E}">
        <p14:creationId xmlns:p14="http://schemas.microsoft.com/office/powerpoint/2010/main" val="35069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BB9CE-20B2-4C32-8C0F-D85F631F8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9466" b="5974"/>
          <a:stretch/>
        </p:blipFill>
        <p:spPr>
          <a:xfrm>
            <a:off x="4161389" y="812800"/>
            <a:ext cx="7376201" cy="50241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5B50D3-E994-4752-8874-35A159D9E177}"/>
              </a:ext>
            </a:extLst>
          </p:cNvPr>
          <p:cNvSpPr txBox="1">
            <a:spLocks/>
          </p:cNvSpPr>
          <p:nvPr/>
        </p:nvSpPr>
        <p:spPr>
          <a:xfrm>
            <a:off x="860888" y="2234937"/>
            <a:ext cx="278729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Plateau Effect</a:t>
            </a:r>
          </a:p>
        </p:txBody>
      </p:sp>
    </p:spTree>
    <p:extLst>
      <p:ext uri="{BB962C8B-B14F-4D97-AF65-F5344CB8AC3E}">
        <p14:creationId xmlns:p14="http://schemas.microsoft.com/office/powerpoint/2010/main" val="252359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F7D065-1489-4E33-9F44-0F481760D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52400"/>
            <a:ext cx="8412480" cy="6553200"/>
          </a:xfrm>
        </p:spPr>
      </p:pic>
    </p:spTree>
    <p:extLst>
      <p:ext uri="{BB962C8B-B14F-4D97-AF65-F5344CB8AC3E}">
        <p14:creationId xmlns:p14="http://schemas.microsoft.com/office/powerpoint/2010/main" val="393172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1C675-6E86-499F-981E-517433EA7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52400"/>
            <a:ext cx="8412480" cy="6553200"/>
          </a:xfrm>
        </p:spPr>
      </p:pic>
    </p:spTree>
    <p:extLst>
      <p:ext uri="{BB962C8B-B14F-4D97-AF65-F5344CB8AC3E}">
        <p14:creationId xmlns:p14="http://schemas.microsoft.com/office/powerpoint/2010/main" val="8273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6788E-5E24-4A7C-BF64-2BAA51475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52400"/>
            <a:ext cx="8412480" cy="6553200"/>
          </a:xfrm>
        </p:spPr>
      </p:pic>
    </p:spTree>
    <p:extLst>
      <p:ext uri="{BB962C8B-B14F-4D97-AF65-F5344CB8AC3E}">
        <p14:creationId xmlns:p14="http://schemas.microsoft.com/office/powerpoint/2010/main" val="314505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2B759-8985-4009-A3FB-48BD5028D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52400"/>
            <a:ext cx="8412480" cy="6553200"/>
          </a:xfrm>
        </p:spPr>
      </p:pic>
    </p:spTree>
    <p:extLst>
      <p:ext uri="{BB962C8B-B14F-4D97-AF65-F5344CB8AC3E}">
        <p14:creationId xmlns:p14="http://schemas.microsoft.com/office/powerpoint/2010/main" val="265945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40983-C518-4147-B167-5698ECA1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" t="4579" r="4198" b="4030"/>
          <a:stretch/>
        </p:blipFill>
        <p:spPr>
          <a:xfrm>
            <a:off x="3117729" y="70525"/>
            <a:ext cx="5956541" cy="6716950"/>
          </a:xfrm>
        </p:spPr>
      </p:pic>
    </p:spTree>
    <p:extLst>
      <p:ext uri="{BB962C8B-B14F-4D97-AF65-F5344CB8AC3E}">
        <p14:creationId xmlns:p14="http://schemas.microsoft.com/office/powerpoint/2010/main" val="244586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918E8-7786-489A-B54D-C668D068BD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4259" r="5274" b="3333"/>
          <a:stretch/>
        </p:blipFill>
        <p:spPr>
          <a:xfrm>
            <a:off x="3677146" y="0"/>
            <a:ext cx="483770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1AFF8-1385-4702-895B-B9D79D72E531}"/>
              </a:ext>
            </a:extLst>
          </p:cNvPr>
          <p:cNvSpPr/>
          <p:nvPr/>
        </p:nvSpPr>
        <p:spPr>
          <a:xfrm>
            <a:off x="4011673" y="3290022"/>
            <a:ext cx="1062603" cy="35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A27B8-7954-467F-8567-3DB626FF9439}"/>
              </a:ext>
            </a:extLst>
          </p:cNvPr>
          <p:cNvSpPr/>
          <p:nvPr/>
        </p:nvSpPr>
        <p:spPr>
          <a:xfrm>
            <a:off x="5709537" y="4331064"/>
            <a:ext cx="1062603" cy="35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E0F43-1DBF-4858-84CD-9B4DBE00735B}"/>
              </a:ext>
            </a:extLst>
          </p:cNvPr>
          <p:cNvSpPr/>
          <p:nvPr/>
        </p:nvSpPr>
        <p:spPr>
          <a:xfrm>
            <a:off x="7113335" y="5628068"/>
            <a:ext cx="1062603" cy="22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F7D065-1489-4E33-9F44-0F481760D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52400"/>
            <a:ext cx="8412480" cy="6553200"/>
          </a:xfrm>
        </p:spPr>
      </p:pic>
    </p:spTree>
    <p:extLst>
      <p:ext uri="{BB962C8B-B14F-4D97-AF65-F5344CB8AC3E}">
        <p14:creationId xmlns:p14="http://schemas.microsoft.com/office/powerpoint/2010/main" val="237572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Curvilinear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Belal Al Droubi</dc:creator>
  <cp:lastModifiedBy>Belal Al Droubi</cp:lastModifiedBy>
  <cp:revision>5</cp:revision>
  <dcterms:created xsi:type="dcterms:W3CDTF">2021-05-23T14:15:27Z</dcterms:created>
  <dcterms:modified xsi:type="dcterms:W3CDTF">2021-06-21T19:58:12Z</dcterms:modified>
</cp:coreProperties>
</file>