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 id="2147483660" r:id="rId5"/>
    <p:sldMasterId id="2147483735" r:id="rId6"/>
  </p:sldMasterIdLst>
  <p:notesMasterIdLst>
    <p:notesMasterId r:id="rId22"/>
  </p:notesMasterIdLst>
  <p:handoutMasterIdLst>
    <p:handoutMasterId r:id="rId23"/>
  </p:handoutMasterIdLst>
  <p:sldIdLst>
    <p:sldId id="257" r:id="rId7"/>
    <p:sldId id="260" r:id="rId8"/>
    <p:sldId id="259" r:id="rId9"/>
    <p:sldId id="314" r:id="rId10"/>
    <p:sldId id="315" r:id="rId11"/>
    <p:sldId id="316" r:id="rId12"/>
    <p:sldId id="329" r:id="rId13"/>
    <p:sldId id="328" r:id="rId14"/>
    <p:sldId id="322" r:id="rId15"/>
    <p:sldId id="327" r:id="rId16"/>
    <p:sldId id="311" r:id="rId17"/>
    <p:sldId id="325" r:id="rId18"/>
    <p:sldId id="330" r:id="rId19"/>
    <p:sldId id="326" r:id="rId20"/>
    <p:sldId id="28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i Ali" initials="MA" lastIdx="4" clrIdx="0">
    <p:extLst>
      <p:ext uri="{19B8F6BF-5375-455C-9EA6-DF929625EA0E}">
        <p15:presenceInfo xmlns:p15="http://schemas.microsoft.com/office/powerpoint/2012/main" userId="S::mai.ali@itworxedu.com::7587bcf3-1e6c-4fc2-a58c-6f703f57b86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B255"/>
    <a:srgbClr val="58585A"/>
    <a:srgbClr val="6C6C6C"/>
    <a:srgbClr val="F59D21"/>
    <a:srgbClr val="0E8B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48" autoAdjust="0"/>
    <p:restoredTop sz="94249" autoAdjust="0"/>
  </p:normalViewPr>
  <p:slideViewPr>
    <p:cSldViewPr snapToGrid="0">
      <p:cViewPr>
        <p:scale>
          <a:sx n="90" d="100"/>
          <a:sy n="90" d="100"/>
        </p:scale>
        <p:origin x="300" y="-31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1878"/>
    </p:cViewPr>
  </p:sorterViewPr>
  <p:notesViewPr>
    <p:cSldViewPr snapToGrid="0">
      <p:cViewPr varScale="1">
        <p:scale>
          <a:sx n="83" d="100"/>
          <a:sy n="83" d="100"/>
        </p:scale>
        <p:origin x="201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31D068-DA6F-4DA7-B4AD-6F216B329AF1}" type="doc">
      <dgm:prSet loTypeId="urn:microsoft.com/office/officeart/2005/8/layout/cycle3" loCatId="cycle" qsTypeId="urn:microsoft.com/office/officeart/2005/8/quickstyle/3d1" qsCatId="3D" csTypeId="urn:microsoft.com/office/officeart/2005/8/colors/accent6_2" csCatId="accent6" phldr="1"/>
      <dgm:spPr/>
      <dgm:t>
        <a:bodyPr/>
        <a:lstStyle/>
        <a:p>
          <a:endParaRPr lang="en-US"/>
        </a:p>
      </dgm:t>
    </dgm:pt>
    <dgm:pt modelId="{BFE8C931-E7F9-473E-ADE5-2393B8825C32}">
      <dgm:prSet phldrT="[Text]" custT="1"/>
      <dgm:spPr/>
      <dgm:t>
        <a:bodyPr/>
        <a:lstStyle/>
        <a:p>
          <a:pPr>
            <a:buFont typeface="Courier New" panose="02070309020205020404" pitchFamily="49" charset="0"/>
            <a:buChar char="o"/>
          </a:pPr>
          <a:r>
            <a:rPr lang="en-US" sz="1600" b="0" dirty="0"/>
            <a:t>requirements gathering  </a:t>
          </a:r>
        </a:p>
      </dgm:t>
    </dgm:pt>
    <dgm:pt modelId="{08F87847-563A-4F11-B9C3-992F5EE3EA3E}" type="parTrans" cxnId="{E5BA34DB-462B-4441-A9F6-7F678CE93220}">
      <dgm:prSet/>
      <dgm:spPr/>
      <dgm:t>
        <a:bodyPr/>
        <a:lstStyle/>
        <a:p>
          <a:endParaRPr lang="en-US" sz="1600" b="0"/>
        </a:p>
      </dgm:t>
    </dgm:pt>
    <dgm:pt modelId="{FBB32C74-02AD-4614-BB90-B142C9073621}" type="sibTrans" cxnId="{E5BA34DB-462B-4441-A9F6-7F678CE93220}">
      <dgm:prSet/>
      <dgm:spPr>
        <a:solidFill>
          <a:srgbClr val="F7AB2D"/>
        </a:solidFill>
        <a:ln>
          <a:solidFill>
            <a:srgbClr val="F7AB2D"/>
          </a:solidFill>
        </a:ln>
      </dgm:spPr>
      <dgm:t>
        <a:bodyPr/>
        <a:lstStyle/>
        <a:p>
          <a:endParaRPr lang="en-US" sz="1600" b="0"/>
        </a:p>
      </dgm:t>
    </dgm:pt>
    <dgm:pt modelId="{ADBBCB82-CCE5-4D04-829D-50C8392DE8B1}">
      <dgm:prSet phldrT="[Text]" custT="1"/>
      <dgm:spPr/>
      <dgm:t>
        <a:bodyPr/>
        <a:lstStyle/>
        <a:p>
          <a:pPr>
            <a:buFont typeface="Courier New" panose="02070309020205020404" pitchFamily="49" charset="0"/>
            <a:buChar char="o"/>
          </a:pPr>
          <a:r>
            <a:rPr lang="en-US" sz="1600" b="0" dirty="0"/>
            <a:t>Agree on the scope of each phase </a:t>
          </a:r>
        </a:p>
      </dgm:t>
    </dgm:pt>
    <dgm:pt modelId="{48F4F416-65C6-4DF3-BC67-075154FF9336}" type="parTrans" cxnId="{0DCE6D80-EE30-4362-9333-3ECA5446B94E}">
      <dgm:prSet/>
      <dgm:spPr/>
      <dgm:t>
        <a:bodyPr/>
        <a:lstStyle/>
        <a:p>
          <a:endParaRPr lang="en-US" sz="1600" b="0"/>
        </a:p>
      </dgm:t>
    </dgm:pt>
    <dgm:pt modelId="{55CB46A8-D1FE-4118-B5F1-0B86EA342381}" type="sibTrans" cxnId="{0DCE6D80-EE30-4362-9333-3ECA5446B94E}">
      <dgm:prSet/>
      <dgm:spPr/>
      <dgm:t>
        <a:bodyPr/>
        <a:lstStyle/>
        <a:p>
          <a:endParaRPr lang="en-US" sz="1600" b="0"/>
        </a:p>
      </dgm:t>
    </dgm:pt>
    <dgm:pt modelId="{318A9075-6E4C-4894-9057-A9E8CD9ED3E1}">
      <dgm:prSet phldrT="[Text]" custT="1"/>
      <dgm:spPr/>
      <dgm:t>
        <a:bodyPr/>
        <a:lstStyle/>
        <a:p>
          <a:pPr>
            <a:buFont typeface="Courier New" panose="02070309020205020404" pitchFamily="49" charset="0"/>
            <a:buChar char="o"/>
          </a:pPr>
          <a:r>
            <a:rPr lang="en-US" sz="1600" b="0" dirty="0"/>
            <a:t>Detailed Scoping for each module (docs, Graphics, meetings &amp; conferences) </a:t>
          </a:r>
        </a:p>
      </dgm:t>
    </dgm:pt>
    <dgm:pt modelId="{7B5AE185-D547-43A2-880B-B6087C7BE730}" type="parTrans" cxnId="{35F90A49-07C3-48FA-9A79-7D59646CB7BB}">
      <dgm:prSet/>
      <dgm:spPr/>
      <dgm:t>
        <a:bodyPr/>
        <a:lstStyle/>
        <a:p>
          <a:endParaRPr lang="en-US" sz="1600" b="0"/>
        </a:p>
      </dgm:t>
    </dgm:pt>
    <dgm:pt modelId="{80B68EE4-CE87-4127-BB1F-8F54C2838854}" type="sibTrans" cxnId="{35F90A49-07C3-48FA-9A79-7D59646CB7BB}">
      <dgm:prSet/>
      <dgm:spPr/>
      <dgm:t>
        <a:bodyPr/>
        <a:lstStyle/>
        <a:p>
          <a:endParaRPr lang="en-US" sz="1600" b="0"/>
        </a:p>
      </dgm:t>
    </dgm:pt>
    <dgm:pt modelId="{36BE964D-1899-4B0F-B3B6-1DBDBC204B79}">
      <dgm:prSet phldrT="[Text]" custT="1"/>
      <dgm:spPr/>
      <dgm:t>
        <a:bodyPr/>
        <a:lstStyle/>
        <a:p>
          <a:pPr>
            <a:buFont typeface="Courier New" panose="02070309020205020404" pitchFamily="49" charset="0"/>
            <a:buChar char="o"/>
          </a:pPr>
          <a:r>
            <a:rPr lang="en-US" sz="1600" b="0" dirty="0"/>
            <a:t>Module - Feature Implementation</a:t>
          </a:r>
        </a:p>
      </dgm:t>
    </dgm:pt>
    <dgm:pt modelId="{50B04BAB-4683-4AC6-85DB-8D99329C61A8}" type="parTrans" cxnId="{07929660-8E52-44D6-AECA-45C833F267AE}">
      <dgm:prSet/>
      <dgm:spPr/>
      <dgm:t>
        <a:bodyPr/>
        <a:lstStyle/>
        <a:p>
          <a:endParaRPr lang="en-US" sz="1600" b="0"/>
        </a:p>
      </dgm:t>
    </dgm:pt>
    <dgm:pt modelId="{CB129DFD-05CD-4737-944A-21D723AC187B}" type="sibTrans" cxnId="{07929660-8E52-44D6-AECA-45C833F267AE}">
      <dgm:prSet/>
      <dgm:spPr/>
      <dgm:t>
        <a:bodyPr/>
        <a:lstStyle/>
        <a:p>
          <a:endParaRPr lang="en-US" sz="1600" b="0"/>
        </a:p>
      </dgm:t>
    </dgm:pt>
    <dgm:pt modelId="{566D3592-89E2-4545-9FAE-20720D044C5E}">
      <dgm:prSet phldrT="[Text]" custT="1"/>
      <dgm:spPr/>
      <dgm:t>
        <a:bodyPr/>
        <a:lstStyle/>
        <a:p>
          <a:pPr>
            <a:buFont typeface="Courier New" panose="02070309020205020404" pitchFamily="49" charset="0"/>
            <a:buChar char="o"/>
          </a:pPr>
          <a:r>
            <a:rPr lang="en-US" sz="1600" b="0" dirty="0"/>
            <a:t>Demos &amp; Feedback for each module </a:t>
          </a:r>
        </a:p>
      </dgm:t>
    </dgm:pt>
    <dgm:pt modelId="{C7954DC0-0FEF-4ED9-AB8F-EF34DFFC653D}" type="parTrans" cxnId="{329B68D7-DCF4-4CB7-B1A3-0DA8AA3A6563}">
      <dgm:prSet/>
      <dgm:spPr/>
      <dgm:t>
        <a:bodyPr/>
        <a:lstStyle/>
        <a:p>
          <a:endParaRPr lang="en-US" sz="1600" b="0"/>
        </a:p>
      </dgm:t>
    </dgm:pt>
    <dgm:pt modelId="{B7A17EAD-67C6-441D-B969-B47E7283425B}" type="sibTrans" cxnId="{329B68D7-DCF4-4CB7-B1A3-0DA8AA3A6563}">
      <dgm:prSet/>
      <dgm:spPr/>
      <dgm:t>
        <a:bodyPr/>
        <a:lstStyle/>
        <a:p>
          <a:endParaRPr lang="en-US" sz="1600" b="0"/>
        </a:p>
      </dgm:t>
    </dgm:pt>
    <dgm:pt modelId="{B03CCFFE-D89F-436B-BAD8-376E28BE50E7}">
      <dgm:prSet phldrT="[Text]" custT="1"/>
      <dgm:spPr/>
      <dgm:t>
        <a:bodyPr/>
        <a:lstStyle/>
        <a:p>
          <a:pPr>
            <a:buFont typeface="Courier New" panose="02070309020205020404" pitchFamily="49" charset="0"/>
            <a:buChar char="o"/>
          </a:pPr>
          <a:r>
            <a:rPr lang="en-US" sz="1600" b="0" dirty="0"/>
            <a:t>Regular status reporting (Communication Plan) </a:t>
          </a:r>
        </a:p>
      </dgm:t>
    </dgm:pt>
    <dgm:pt modelId="{3160998C-E3DE-4260-AEF0-7230C50CFC8E}" type="parTrans" cxnId="{BD20184A-6FC6-4912-A10F-149DBF5058C9}">
      <dgm:prSet/>
      <dgm:spPr/>
      <dgm:t>
        <a:bodyPr/>
        <a:lstStyle/>
        <a:p>
          <a:endParaRPr lang="en-US" sz="1600" b="0"/>
        </a:p>
      </dgm:t>
    </dgm:pt>
    <dgm:pt modelId="{8A54024A-1B57-40FB-A51B-2E5C688C64B6}" type="sibTrans" cxnId="{BD20184A-6FC6-4912-A10F-149DBF5058C9}">
      <dgm:prSet/>
      <dgm:spPr/>
      <dgm:t>
        <a:bodyPr/>
        <a:lstStyle/>
        <a:p>
          <a:endParaRPr lang="en-US" sz="1600" b="0"/>
        </a:p>
      </dgm:t>
    </dgm:pt>
    <dgm:pt modelId="{3298B883-11BE-4EE8-8A24-F326F1D3E171}" type="pres">
      <dgm:prSet presAssocID="{1231D068-DA6F-4DA7-B4AD-6F216B329AF1}" presName="Name0" presStyleCnt="0">
        <dgm:presLayoutVars>
          <dgm:dir/>
          <dgm:resizeHandles val="exact"/>
        </dgm:presLayoutVars>
      </dgm:prSet>
      <dgm:spPr/>
    </dgm:pt>
    <dgm:pt modelId="{033D73BB-8B91-4347-B96A-873AD0E6EDCF}" type="pres">
      <dgm:prSet presAssocID="{1231D068-DA6F-4DA7-B4AD-6F216B329AF1}" presName="cycle" presStyleCnt="0"/>
      <dgm:spPr/>
    </dgm:pt>
    <dgm:pt modelId="{98B2F7C9-2572-4F94-9929-11DE676258BB}" type="pres">
      <dgm:prSet presAssocID="{BFE8C931-E7F9-473E-ADE5-2393B8825C32}" presName="nodeFirstNode" presStyleLbl="node1" presStyleIdx="0" presStyleCnt="6">
        <dgm:presLayoutVars>
          <dgm:bulletEnabled val="1"/>
        </dgm:presLayoutVars>
      </dgm:prSet>
      <dgm:spPr/>
    </dgm:pt>
    <dgm:pt modelId="{AB55E9D8-F34A-4934-AB9D-6E7CF99470DC}" type="pres">
      <dgm:prSet presAssocID="{FBB32C74-02AD-4614-BB90-B142C9073621}" presName="sibTransFirstNode" presStyleLbl="bgShp" presStyleIdx="0" presStyleCnt="1"/>
      <dgm:spPr/>
    </dgm:pt>
    <dgm:pt modelId="{B1DB1F30-1134-4356-8E45-0D025EDBDC9D}" type="pres">
      <dgm:prSet presAssocID="{ADBBCB82-CCE5-4D04-829D-50C8392DE8B1}" presName="nodeFollowingNodes" presStyleLbl="node1" presStyleIdx="1" presStyleCnt="6" custRadScaleRad="95958" custRadScaleInc="8728">
        <dgm:presLayoutVars>
          <dgm:bulletEnabled val="1"/>
        </dgm:presLayoutVars>
      </dgm:prSet>
      <dgm:spPr/>
    </dgm:pt>
    <dgm:pt modelId="{A658E0B9-A12F-4758-90C8-08C7F626BD0F}" type="pres">
      <dgm:prSet presAssocID="{318A9075-6E4C-4894-9057-A9E8CD9ED3E1}" presName="nodeFollowingNodes" presStyleLbl="node1" presStyleIdx="2" presStyleCnt="6" custRadScaleRad="98620" custRadScaleInc="-19597">
        <dgm:presLayoutVars>
          <dgm:bulletEnabled val="1"/>
        </dgm:presLayoutVars>
      </dgm:prSet>
      <dgm:spPr/>
    </dgm:pt>
    <dgm:pt modelId="{990E85B1-4324-4CB3-8796-A216BB484EA8}" type="pres">
      <dgm:prSet presAssocID="{36BE964D-1899-4B0F-B3B6-1DBDBC204B79}" presName="nodeFollowingNodes" presStyleLbl="node1" presStyleIdx="3" presStyleCnt="6">
        <dgm:presLayoutVars>
          <dgm:bulletEnabled val="1"/>
        </dgm:presLayoutVars>
      </dgm:prSet>
      <dgm:spPr/>
    </dgm:pt>
    <dgm:pt modelId="{1BE60496-9264-4D07-A679-F888333EF553}" type="pres">
      <dgm:prSet presAssocID="{566D3592-89E2-4545-9FAE-20720D044C5E}" presName="nodeFollowingNodes" presStyleLbl="node1" presStyleIdx="4" presStyleCnt="6" custRadScaleRad="93064" custRadScaleInc="20406">
        <dgm:presLayoutVars>
          <dgm:bulletEnabled val="1"/>
        </dgm:presLayoutVars>
      </dgm:prSet>
      <dgm:spPr/>
    </dgm:pt>
    <dgm:pt modelId="{53B637F6-6519-4D5A-8B25-F47E272D5072}" type="pres">
      <dgm:prSet presAssocID="{B03CCFFE-D89F-436B-BAD8-376E28BE50E7}" presName="nodeFollowingNodes" presStyleLbl="node1" presStyleIdx="5" presStyleCnt="6" custRadScaleRad="96971" custRadScaleInc="-9283">
        <dgm:presLayoutVars>
          <dgm:bulletEnabled val="1"/>
        </dgm:presLayoutVars>
      </dgm:prSet>
      <dgm:spPr/>
    </dgm:pt>
  </dgm:ptLst>
  <dgm:cxnLst>
    <dgm:cxn modelId="{C55EDB24-CA3C-465A-A621-4FCED85A7540}" type="presOf" srcId="{B03CCFFE-D89F-436B-BAD8-376E28BE50E7}" destId="{53B637F6-6519-4D5A-8B25-F47E272D5072}" srcOrd="0" destOrd="0" presId="urn:microsoft.com/office/officeart/2005/8/layout/cycle3"/>
    <dgm:cxn modelId="{B6472D3A-AA0C-4B21-ACF7-F92DC2DCF440}" type="presOf" srcId="{566D3592-89E2-4545-9FAE-20720D044C5E}" destId="{1BE60496-9264-4D07-A679-F888333EF553}" srcOrd="0" destOrd="0" presId="urn:microsoft.com/office/officeart/2005/8/layout/cycle3"/>
    <dgm:cxn modelId="{07929660-8E52-44D6-AECA-45C833F267AE}" srcId="{1231D068-DA6F-4DA7-B4AD-6F216B329AF1}" destId="{36BE964D-1899-4B0F-B3B6-1DBDBC204B79}" srcOrd="3" destOrd="0" parTransId="{50B04BAB-4683-4AC6-85DB-8D99329C61A8}" sibTransId="{CB129DFD-05CD-4737-944A-21D723AC187B}"/>
    <dgm:cxn modelId="{66D41242-7F9A-47BB-A1B6-5603CCDD4484}" type="presOf" srcId="{FBB32C74-02AD-4614-BB90-B142C9073621}" destId="{AB55E9D8-F34A-4934-AB9D-6E7CF99470DC}" srcOrd="0" destOrd="0" presId="urn:microsoft.com/office/officeart/2005/8/layout/cycle3"/>
    <dgm:cxn modelId="{909C8446-68D0-402E-9410-7E4B40EF6971}" type="presOf" srcId="{BFE8C931-E7F9-473E-ADE5-2393B8825C32}" destId="{98B2F7C9-2572-4F94-9929-11DE676258BB}" srcOrd="0" destOrd="0" presId="urn:microsoft.com/office/officeart/2005/8/layout/cycle3"/>
    <dgm:cxn modelId="{35F90A49-07C3-48FA-9A79-7D59646CB7BB}" srcId="{1231D068-DA6F-4DA7-B4AD-6F216B329AF1}" destId="{318A9075-6E4C-4894-9057-A9E8CD9ED3E1}" srcOrd="2" destOrd="0" parTransId="{7B5AE185-D547-43A2-880B-B6087C7BE730}" sibTransId="{80B68EE4-CE87-4127-BB1F-8F54C2838854}"/>
    <dgm:cxn modelId="{BD20184A-6FC6-4912-A10F-149DBF5058C9}" srcId="{1231D068-DA6F-4DA7-B4AD-6F216B329AF1}" destId="{B03CCFFE-D89F-436B-BAD8-376E28BE50E7}" srcOrd="5" destOrd="0" parTransId="{3160998C-E3DE-4260-AEF0-7230C50CFC8E}" sibTransId="{8A54024A-1B57-40FB-A51B-2E5C688C64B6}"/>
    <dgm:cxn modelId="{0DCE6D80-EE30-4362-9333-3ECA5446B94E}" srcId="{1231D068-DA6F-4DA7-B4AD-6F216B329AF1}" destId="{ADBBCB82-CCE5-4D04-829D-50C8392DE8B1}" srcOrd="1" destOrd="0" parTransId="{48F4F416-65C6-4DF3-BC67-075154FF9336}" sibTransId="{55CB46A8-D1FE-4118-B5F1-0B86EA342381}"/>
    <dgm:cxn modelId="{A3B6D5AA-2BD7-4712-808B-FDD52DA0F4E9}" type="presOf" srcId="{1231D068-DA6F-4DA7-B4AD-6F216B329AF1}" destId="{3298B883-11BE-4EE8-8A24-F326F1D3E171}" srcOrd="0" destOrd="0" presId="urn:microsoft.com/office/officeart/2005/8/layout/cycle3"/>
    <dgm:cxn modelId="{CBFDA1C7-C96A-49EE-A7D4-5C2F97A400A1}" type="presOf" srcId="{ADBBCB82-CCE5-4D04-829D-50C8392DE8B1}" destId="{B1DB1F30-1134-4356-8E45-0D025EDBDC9D}" srcOrd="0" destOrd="0" presId="urn:microsoft.com/office/officeart/2005/8/layout/cycle3"/>
    <dgm:cxn modelId="{329B68D7-DCF4-4CB7-B1A3-0DA8AA3A6563}" srcId="{1231D068-DA6F-4DA7-B4AD-6F216B329AF1}" destId="{566D3592-89E2-4545-9FAE-20720D044C5E}" srcOrd="4" destOrd="0" parTransId="{C7954DC0-0FEF-4ED9-AB8F-EF34DFFC653D}" sibTransId="{B7A17EAD-67C6-441D-B969-B47E7283425B}"/>
    <dgm:cxn modelId="{E5BA34DB-462B-4441-A9F6-7F678CE93220}" srcId="{1231D068-DA6F-4DA7-B4AD-6F216B329AF1}" destId="{BFE8C931-E7F9-473E-ADE5-2393B8825C32}" srcOrd="0" destOrd="0" parTransId="{08F87847-563A-4F11-B9C3-992F5EE3EA3E}" sibTransId="{FBB32C74-02AD-4614-BB90-B142C9073621}"/>
    <dgm:cxn modelId="{88E9A5EC-A3B2-4623-9EFF-6BF10D0D5D0A}" type="presOf" srcId="{318A9075-6E4C-4894-9057-A9E8CD9ED3E1}" destId="{A658E0B9-A12F-4758-90C8-08C7F626BD0F}" srcOrd="0" destOrd="0" presId="urn:microsoft.com/office/officeart/2005/8/layout/cycle3"/>
    <dgm:cxn modelId="{7362E8FB-9E88-41C6-99CC-0DA8277F0FF1}" type="presOf" srcId="{36BE964D-1899-4B0F-B3B6-1DBDBC204B79}" destId="{990E85B1-4324-4CB3-8796-A216BB484EA8}" srcOrd="0" destOrd="0" presId="urn:microsoft.com/office/officeart/2005/8/layout/cycle3"/>
    <dgm:cxn modelId="{0A4C839D-31B3-4BB0-B416-3502D3E1316A}" type="presParOf" srcId="{3298B883-11BE-4EE8-8A24-F326F1D3E171}" destId="{033D73BB-8B91-4347-B96A-873AD0E6EDCF}" srcOrd="0" destOrd="0" presId="urn:microsoft.com/office/officeart/2005/8/layout/cycle3"/>
    <dgm:cxn modelId="{1884580F-B2F8-467A-A0E9-DB6EE2C3A978}" type="presParOf" srcId="{033D73BB-8B91-4347-B96A-873AD0E6EDCF}" destId="{98B2F7C9-2572-4F94-9929-11DE676258BB}" srcOrd="0" destOrd="0" presId="urn:microsoft.com/office/officeart/2005/8/layout/cycle3"/>
    <dgm:cxn modelId="{193DF92B-44D4-4F05-88C7-91340235BE0B}" type="presParOf" srcId="{033D73BB-8B91-4347-B96A-873AD0E6EDCF}" destId="{AB55E9D8-F34A-4934-AB9D-6E7CF99470DC}" srcOrd="1" destOrd="0" presId="urn:microsoft.com/office/officeart/2005/8/layout/cycle3"/>
    <dgm:cxn modelId="{9A7DD4AA-C9FA-4CA7-93E3-5FD5801765E9}" type="presParOf" srcId="{033D73BB-8B91-4347-B96A-873AD0E6EDCF}" destId="{B1DB1F30-1134-4356-8E45-0D025EDBDC9D}" srcOrd="2" destOrd="0" presId="urn:microsoft.com/office/officeart/2005/8/layout/cycle3"/>
    <dgm:cxn modelId="{B000F734-CE22-461D-9CE2-4A3DA827C6D9}" type="presParOf" srcId="{033D73BB-8B91-4347-B96A-873AD0E6EDCF}" destId="{A658E0B9-A12F-4758-90C8-08C7F626BD0F}" srcOrd="3" destOrd="0" presId="urn:microsoft.com/office/officeart/2005/8/layout/cycle3"/>
    <dgm:cxn modelId="{0DCB8FA1-49D4-4E80-97F6-B19A5D7B0884}" type="presParOf" srcId="{033D73BB-8B91-4347-B96A-873AD0E6EDCF}" destId="{990E85B1-4324-4CB3-8796-A216BB484EA8}" srcOrd="4" destOrd="0" presId="urn:microsoft.com/office/officeart/2005/8/layout/cycle3"/>
    <dgm:cxn modelId="{EA858DA8-39CD-4A4C-B988-CA68DF6F088A}" type="presParOf" srcId="{033D73BB-8B91-4347-B96A-873AD0E6EDCF}" destId="{1BE60496-9264-4D07-A679-F888333EF553}" srcOrd="5" destOrd="0" presId="urn:microsoft.com/office/officeart/2005/8/layout/cycle3"/>
    <dgm:cxn modelId="{12DC2703-9E19-4D67-9998-D0576FE86C05}" type="presParOf" srcId="{033D73BB-8B91-4347-B96A-873AD0E6EDCF}" destId="{53B637F6-6519-4D5A-8B25-F47E272D5072}" srcOrd="6"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55E9D8-F34A-4934-AB9D-6E7CF99470DC}">
      <dsp:nvSpPr>
        <dsp:cNvPr id="0" name=""/>
        <dsp:cNvSpPr/>
      </dsp:nvSpPr>
      <dsp:spPr>
        <a:xfrm>
          <a:off x="943971" y="-5995"/>
          <a:ext cx="5586282" cy="5586282"/>
        </a:xfrm>
        <a:prstGeom prst="circularArrow">
          <a:avLst>
            <a:gd name="adj1" fmla="val 5274"/>
            <a:gd name="adj2" fmla="val 312630"/>
            <a:gd name="adj3" fmla="val 14240122"/>
            <a:gd name="adj4" fmla="val 17120006"/>
            <a:gd name="adj5" fmla="val 5477"/>
          </a:avLst>
        </a:prstGeom>
        <a:solidFill>
          <a:srgbClr val="F7AB2D"/>
        </a:solidFill>
        <a:ln>
          <a:solidFill>
            <a:srgbClr val="F7AB2D"/>
          </a:solid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98B2F7C9-2572-4F94-9929-11DE676258BB}">
      <dsp:nvSpPr>
        <dsp:cNvPr id="0" name=""/>
        <dsp:cNvSpPr/>
      </dsp:nvSpPr>
      <dsp:spPr>
        <a:xfrm>
          <a:off x="2682400" y="1038"/>
          <a:ext cx="2109425" cy="1054712"/>
        </a:xfrm>
        <a:prstGeom prst="round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Courier New" panose="02070309020205020404" pitchFamily="49" charset="0"/>
            <a:buNone/>
          </a:pPr>
          <a:r>
            <a:rPr lang="en-US" sz="1600" b="0" kern="1200" dirty="0"/>
            <a:t>requirements gathering  </a:t>
          </a:r>
        </a:p>
      </dsp:txBody>
      <dsp:txXfrm>
        <a:off x="2733887" y="52525"/>
        <a:ext cx="2006451" cy="951738"/>
      </dsp:txXfrm>
    </dsp:sp>
    <dsp:sp modelId="{B1DB1F30-1134-4356-8E45-0D025EDBDC9D}">
      <dsp:nvSpPr>
        <dsp:cNvPr id="0" name=""/>
        <dsp:cNvSpPr/>
      </dsp:nvSpPr>
      <dsp:spPr>
        <a:xfrm>
          <a:off x="4645012" y="1330685"/>
          <a:ext cx="2109425" cy="1054712"/>
        </a:xfrm>
        <a:prstGeom prst="round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Courier New" panose="02070309020205020404" pitchFamily="49" charset="0"/>
            <a:buNone/>
          </a:pPr>
          <a:r>
            <a:rPr lang="en-US" sz="1600" b="0" kern="1200" dirty="0"/>
            <a:t>Agree on the scope of each phase </a:t>
          </a:r>
        </a:p>
      </dsp:txBody>
      <dsp:txXfrm>
        <a:off x="4696499" y="1382172"/>
        <a:ext cx="2006451" cy="951738"/>
      </dsp:txXfrm>
    </dsp:sp>
    <dsp:sp modelId="{A658E0B9-A12F-4758-90C8-08C7F626BD0F}">
      <dsp:nvSpPr>
        <dsp:cNvPr id="0" name=""/>
        <dsp:cNvSpPr/>
      </dsp:nvSpPr>
      <dsp:spPr>
        <a:xfrm>
          <a:off x="4783626" y="3028805"/>
          <a:ext cx="2109425" cy="1054712"/>
        </a:xfrm>
        <a:prstGeom prst="round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Courier New" panose="02070309020205020404" pitchFamily="49" charset="0"/>
            <a:buNone/>
          </a:pPr>
          <a:r>
            <a:rPr lang="en-US" sz="1600" b="0" kern="1200" dirty="0"/>
            <a:t>Detailed Scoping for each module (docs, Graphics, meetings &amp; conferences) </a:t>
          </a:r>
        </a:p>
      </dsp:txBody>
      <dsp:txXfrm>
        <a:off x="4835113" y="3080292"/>
        <a:ext cx="2006451" cy="951738"/>
      </dsp:txXfrm>
    </dsp:sp>
    <dsp:sp modelId="{990E85B1-4324-4CB3-8796-A216BB484EA8}">
      <dsp:nvSpPr>
        <dsp:cNvPr id="0" name=""/>
        <dsp:cNvSpPr/>
      </dsp:nvSpPr>
      <dsp:spPr>
        <a:xfrm>
          <a:off x="2682400" y="4533518"/>
          <a:ext cx="2109425" cy="1054712"/>
        </a:xfrm>
        <a:prstGeom prst="round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Courier New" panose="02070309020205020404" pitchFamily="49" charset="0"/>
            <a:buNone/>
          </a:pPr>
          <a:r>
            <a:rPr lang="en-US" sz="1600" b="0" kern="1200" dirty="0"/>
            <a:t>Module - Feature Implementation</a:t>
          </a:r>
        </a:p>
      </dsp:txBody>
      <dsp:txXfrm>
        <a:off x="2733887" y="4585005"/>
        <a:ext cx="2006451" cy="951738"/>
      </dsp:txXfrm>
    </dsp:sp>
    <dsp:sp modelId="{1BE60496-9264-4D07-A679-F888333EF553}">
      <dsp:nvSpPr>
        <dsp:cNvPr id="0" name=""/>
        <dsp:cNvSpPr/>
      </dsp:nvSpPr>
      <dsp:spPr>
        <a:xfrm>
          <a:off x="694386" y="2971485"/>
          <a:ext cx="2109425" cy="1054712"/>
        </a:xfrm>
        <a:prstGeom prst="round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Courier New" panose="02070309020205020404" pitchFamily="49" charset="0"/>
            <a:buNone/>
          </a:pPr>
          <a:r>
            <a:rPr lang="en-US" sz="1600" b="0" kern="1200" dirty="0"/>
            <a:t>Demos &amp; Feedback for each module </a:t>
          </a:r>
        </a:p>
      </dsp:txBody>
      <dsp:txXfrm>
        <a:off x="745873" y="3022972"/>
        <a:ext cx="2006451" cy="951738"/>
      </dsp:txXfrm>
    </dsp:sp>
    <dsp:sp modelId="{53B637F6-6519-4D5A-8B25-F47E272D5072}">
      <dsp:nvSpPr>
        <dsp:cNvPr id="0" name=""/>
        <dsp:cNvSpPr/>
      </dsp:nvSpPr>
      <dsp:spPr>
        <a:xfrm>
          <a:off x="694379" y="1330689"/>
          <a:ext cx="2109425" cy="1054712"/>
        </a:xfrm>
        <a:prstGeom prst="round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Courier New" panose="02070309020205020404" pitchFamily="49" charset="0"/>
            <a:buNone/>
          </a:pPr>
          <a:r>
            <a:rPr lang="en-US" sz="1600" b="0" kern="1200" dirty="0"/>
            <a:t>Regular status reporting (Communication Plan) </a:t>
          </a:r>
        </a:p>
      </dsp:txBody>
      <dsp:txXfrm>
        <a:off x="745866" y="1382176"/>
        <a:ext cx="2006451" cy="951738"/>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203FF54-310F-4821-A32D-BC1284A36854}" type="datetimeFigureOut">
              <a:rPr lang="en-US" smtClean="0"/>
              <a:t>10/17/2021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22F332-79C1-45C2-B1F0-DBF243938C1F}" type="slidenum">
              <a:rPr lang="en-US" smtClean="0"/>
              <a:t>‹#›</a:t>
            </a:fld>
            <a:endParaRPr lang="en-US"/>
          </a:p>
        </p:txBody>
      </p:sp>
    </p:spTree>
    <p:extLst>
      <p:ext uri="{BB962C8B-B14F-4D97-AF65-F5344CB8AC3E}">
        <p14:creationId xmlns:p14="http://schemas.microsoft.com/office/powerpoint/2010/main" val="378446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5705CD-46AF-452D-9610-5607E27DD3DE}" type="datetimeFigureOut">
              <a:rPr lang="en-US" smtClean="0"/>
              <a:t>10/17/2021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DD3DF4-EEE5-45BB-9F7A-E7BC0224F211}" type="slidenum">
              <a:rPr lang="en-US" smtClean="0"/>
              <a:t>‹#›</a:t>
            </a:fld>
            <a:endParaRPr lang="en-US"/>
          </a:p>
        </p:txBody>
      </p:sp>
    </p:spTree>
    <p:extLst>
      <p:ext uri="{BB962C8B-B14F-4D97-AF65-F5344CB8AC3E}">
        <p14:creationId xmlns:p14="http://schemas.microsoft.com/office/powerpoint/2010/main" val="3347068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DD3DF4-EEE5-45BB-9F7A-E7BC0224F211}" type="slidenum">
              <a:rPr lang="en-US" smtClean="0"/>
              <a:t>2</a:t>
            </a:fld>
            <a:endParaRPr lang="en-US" dirty="0"/>
          </a:p>
        </p:txBody>
      </p:sp>
    </p:spTree>
    <p:extLst>
      <p:ext uri="{BB962C8B-B14F-4D97-AF65-F5344CB8AC3E}">
        <p14:creationId xmlns:p14="http://schemas.microsoft.com/office/powerpoint/2010/main" val="38584368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DD3DF4-EEE5-45BB-9F7A-E7BC0224F211}" type="slidenum">
              <a:rPr lang="en-US" smtClean="0"/>
              <a:t>15</a:t>
            </a:fld>
            <a:endParaRPr lang="en-US"/>
          </a:p>
        </p:txBody>
      </p:sp>
    </p:spTree>
    <p:extLst>
      <p:ext uri="{BB962C8B-B14F-4D97-AF65-F5344CB8AC3E}">
        <p14:creationId xmlns:p14="http://schemas.microsoft.com/office/powerpoint/2010/main" val="583399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DD3DF4-EEE5-45BB-9F7A-E7BC0224F211}" type="slidenum">
              <a:rPr lang="en-US" smtClean="0"/>
              <a:t>4</a:t>
            </a:fld>
            <a:endParaRPr lang="en-US" dirty="0"/>
          </a:p>
        </p:txBody>
      </p:sp>
    </p:spTree>
    <p:extLst>
      <p:ext uri="{BB962C8B-B14F-4D97-AF65-F5344CB8AC3E}">
        <p14:creationId xmlns:p14="http://schemas.microsoft.com/office/powerpoint/2010/main" val="3479376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DD3DF4-EEE5-45BB-9F7A-E7BC0224F211}" type="slidenum">
              <a:rPr lang="en-US" smtClean="0"/>
              <a:t>5</a:t>
            </a:fld>
            <a:endParaRPr lang="en-US" dirty="0"/>
          </a:p>
        </p:txBody>
      </p:sp>
    </p:spTree>
    <p:extLst>
      <p:ext uri="{BB962C8B-B14F-4D97-AF65-F5344CB8AC3E}">
        <p14:creationId xmlns:p14="http://schemas.microsoft.com/office/powerpoint/2010/main" val="2497975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DD3DF4-EEE5-45BB-9F7A-E7BC0224F211}" type="slidenum">
              <a:rPr lang="en-US" smtClean="0"/>
              <a:t>6</a:t>
            </a:fld>
            <a:endParaRPr lang="en-US" dirty="0"/>
          </a:p>
        </p:txBody>
      </p:sp>
    </p:spTree>
    <p:extLst>
      <p:ext uri="{BB962C8B-B14F-4D97-AF65-F5344CB8AC3E}">
        <p14:creationId xmlns:p14="http://schemas.microsoft.com/office/powerpoint/2010/main" val="1602788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DD3DF4-EEE5-45BB-9F7A-E7BC0224F211}" type="slidenum">
              <a:rPr lang="en-US" smtClean="0"/>
              <a:t>7</a:t>
            </a:fld>
            <a:endParaRPr lang="en-US"/>
          </a:p>
        </p:txBody>
      </p:sp>
    </p:spTree>
    <p:extLst>
      <p:ext uri="{BB962C8B-B14F-4D97-AF65-F5344CB8AC3E}">
        <p14:creationId xmlns:p14="http://schemas.microsoft.com/office/powerpoint/2010/main" val="4151925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DD3DF4-EEE5-45BB-9F7A-E7BC0224F211}" type="slidenum">
              <a:rPr lang="en-US" smtClean="0"/>
              <a:t>9</a:t>
            </a:fld>
            <a:endParaRPr lang="en-US" dirty="0"/>
          </a:p>
        </p:txBody>
      </p:sp>
    </p:spTree>
    <p:extLst>
      <p:ext uri="{BB962C8B-B14F-4D97-AF65-F5344CB8AC3E}">
        <p14:creationId xmlns:p14="http://schemas.microsoft.com/office/powerpoint/2010/main" val="4254864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DD3DF4-EEE5-45BB-9F7A-E7BC0224F211}" type="slidenum">
              <a:rPr lang="en-US" smtClean="0"/>
              <a:t>11</a:t>
            </a:fld>
            <a:endParaRPr lang="en-US" dirty="0"/>
          </a:p>
        </p:txBody>
      </p:sp>
    </p:spTree>
    <p:extLst>
      <p:ext uri="{BB962C8B-B14F-4D97-AF65-F5344CB8AC3E}">
        <p14:creationId xmlns:p14="http://schemas.microsoft.com/office/powerpoint/2010/main" val="4187231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DD3DF4-EEE5-45BB-9F7A-E7BC0224F211}" type="slidenum">
              <a:rPr lang="en-US" smtClean="0"/>
              <a:t>12</a:t>
            </a:fld>
            <a:endParaRPr lang="en-US"/>
          </a:p>
        </p:txBody>
      </p:sp>
    </p:spTree>
    <p:extLst>
      <p:ext uri="{BB962C8B-B14F-4D97-AF65-F5344CB8AC3E}">
        <p14:creationId xmlns:p14="http://schemas.microsoft.com/office/powerpoint/2010/main" val="2035895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DD3DF4-EEE5-45BB-9F7A-E7BC0224F211}" type="slidenum">
              <a:rPr lang="en-US" smtClean="0"/>
              <a:t>14</a:t>
            </a:fld>
            <a:endParaRPr lang="en-US"/>
          </a:p>
        </p:txBody>
      </p:sp>
    </p:spTree>
    <p:extLst>
      <p:ext uri="{BB962C8B-B14F-4D97-AF65-F5344CB8AC3E}">
        <p14:creationId xmlns:p14="http://schemas.microsoft.com/office/powerpoint/2010/main" val="1382358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D87390-0874-4898-AC7E-8EAF363DC540}" type="slidenum">
              <a:rPr lang="en-US" smtClean="0"/>
              <a:t>‹#›</a:t>
            </a:fld>
            <a:endParaRPr lang="en-US"/>
          </a:p>
        </p:txBody>
      </p:sp>
    </p:spTree>
    <p:extLst>
      <p:ext uri="{BB962C8B-B14F-4D97-AF65-F5344CB8AC3E}">
        <p14:creationId xmlns:p14="http://schemas.microsoft.com/office/powerpoint/2010/main" val="612943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D87390-0874-4898-AC7E-8EAF363DC540}" type="slidenum">
              <a:rPr lang="en-US" smtClean="0"/>
              <a:t>‹#›</a:t>
            </a:fld>
            <a:endParaRPr lang="en-US"/>
          </a:p>
        </p:txBody>
      </p:sp>
    </p:spTree>
    <p:extLst>
      <p:ext uri="{BB962C8B-B14F-4D97-AF65-F5344CB8AC3E}">
        <p14:creationId xmlns:p14="http://schemas.microsoft.com/office/powerpoint/2010/main" val="3092884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D87390-0874-4898-AC7E-8EAF363DC540}" type="slidenum">
              <a:rPr lang="en-US" smtClean="0"/>
              <a:t>‹#›</a:t>
            </a:fld>
            <a:endParaRPr lang="en-US"/>
          </a:p>
        </p:txBody>
      </p:sp>
    </p:spTree>
    <p:extLst>
      <p:ext uri="{BB962C8B-B14F-4D97-AF65-F5344CB8AC3E}">
        <p14:creationId xmlns:p14="http://schemas.microsoft.com/office/powerpoint/2010/main" val="3830927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712653" y="6310866"/>
            <a:ext cx="1143444" cy="321765"/>
          </a:xfrm>
          <a:prstGeom prst="rect">
            <a:avLst/>
          </a:prstGeom>
        </p:spPr>
      </p:pic>
      <p:cxnSp>
        <p:nvCxnSpPr>
          <p:cNvPr id="13" name="Straight Connector 12"/>
          <p:cNvCxnSpPr/>
          <p:nvPr userDrawn="1"/>
        </p:nvCxnSpPr>
        <p:spPr>
          <a:xfrm>
            <a:off x="712652" y="6258561"/>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ectangle 24"/>
          <p:cNvSpPr/>
          <p:nvPr userDrawn="1"/>
        </p:nvSpPr>
        <p:spPr>
          <a:xfrm>
            <a:off x="11065976" y="6257842"/>
            <a:ext cx="374070" cy="37407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5"/>
          <p:cNvSpPr>
            <a:spLocks noGrp="1"/>
          </p:cNvSpPr>
          <p:nvPr>
            <p:ph type="sldNum" sz="quarter" idx="12"/>
          </p:nvPr>
        </p:nvSpPr>
        <p:spPr>
          <a:xfrm>
            <a:off x="11065976" y="6310866"/>
            <a:ext cx="374070" cy="374070"/>
          </a:xfrm>
          <a:prstGeom prst="rect">
            <a:avLst/>
          </a:prstGeom>
        </p:spPr>
        <p:txBody>
          <a:bodyPr/>
          <a:lstStyle>
            <a:lvl1pPr>
              <a:defRPr sz="1200">
                <a:solidFill>
                  <a:schemeClr val="bg1"/>
                </a:solidFill>
                <a:latin typeface="Segoe UI Semibold" panose="020B0702040204020203" pitchFamily="34" charset="0"/>
                <a:cs typeface="Segoe UI Semibold" panose="020B0702040204020203" pitchFamily="34" charset="0"/>
              </a:defRPr>
            </a:lvl1pPr>
          </a:lstStyle>
          <a:p>
            <a:fld id="{33581D15-6F80-46E9-9551-29B1D9C0E817}" type="slidenum">
              <a:rPr lang="en-US" smtClean="0"/>
              <a:pPr/>
              <a:t>‹#›</a:t>
            </a:fld>
            <a:endParaRPr lang="en-US" dirty="0"/>
          </a:p>
        </p:txBody>
      </p:sp>
    </p:spTree>
    <p:extLst>
      <p:ext uri="{BB962C8B-B14F-4D97-AF65-F5344CB8AC3E}">
        <p14:creationId xmlns:p14="http://schemas.microsoft.com/office/powerpoint/2010/main" val="42143896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712653" y="6310866"/>
            <a:ext cx="1143444" cy="321765"/>
          </a:xfrm>
          <a:prstGeom prst="rect">
            <a:avLst/>
          </a:prstGeom>
        </p:spPr>
      </p:pic>
      <p:cxnSp>
        <p:nvCxnSpPr>
          <p:cNvPr id="13" name="Straight Connector 12"/>
          <p:cNvCxnSpPr/>
          <p:nvPr userDrawn="1"/>
        </p:nvCxnSpPr>
        <p:spPr>
          <a:xfrm>
            <a:off x="712652" y="6258561"/>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ectangle 24"/>
          <p:cNvSpPr/>
          <p:nvPr userDrawn="1"/>
        </p:nvSpPr>
        <p:spPr>
          <a:xfrm>
            <a:off x="11065976" y="6257842"/>
            <a:ext cx="374070" cy="37407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userDrawn="1"/>
        </p:nvCxnSpPr>
        <p:spPr>
          <a:xfrm>
            <a:off x="712652" y="1231970"/>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a:xfrm>
            <a:off x="11065976" y="6310866"/>
            <a:ext cx="374070" cy="374070"/>
          </a:xfrm>
          <a:prstGeom prst="rect">
            <a:avLst/>
          </a:prstGeom>
        </p:spPr>
        <p:txBody>
          <a:bodyPr/>
          <a:lstStyle>
            <a:lvl1pPr>
              <a:defRPr sz="1200">
                <a:solidFill>
                  <a:schemeClr val="bg1"/>
                </a:solidFill>
                <a:latin typeface="Segoe UI Semibold" panose="020B0702040204020203" pitchFamily="34" charset="0"/>
                <a:cs typeface="Segoe UI Semibold" panose="020B0702040204020203" pitchFamily="34" charset="0"/>
              </a:defRPr>
            </a:lvl1pPr>
          </a:lstStyle>
          <a:p>
            <a:fld id="{33581D15-6F80-46E9-9551-29B1D9C0E817}" type="slidenum">
              <a:rPr lang="en-US" smtClean="0"/>
              <a:pPr/>
              <a:t>‹#›</a:t>
            </a:fld>
            <a:endParaRPr lang="en-US" dirty="0"/>
          </a:p>
        </p:txBody>
      </p:sp>
    </p:spTree>
    <p:extLst>
      <p:ext uri="{BB962C8B-B14F-4D97-AF65-F5344CB8AC3E}">
        <p14:creationId xmlns:p14="http://schemas.microsoft.com/office/powerpoint/2010/main" val="36782129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orftfolio-1">
    <p:spTree>
      <p:nvGrpSpPr>
        <p:cNvPr id="1" name=""/>
        <p:cNvGrpSpPr/>
        <p:nvPr/>
      </p:nvGrpSpPr>
      <p:grpSpPr>
        <a:xfrm>
          <a:off x="0" y="0"/>
          <a:ext cx="0" cy="0"/>
          <a:chOff x="0" y="0"/>
          <a:chExt cx="0" cy="0"/>
        </a:xfrm>
      </p:grpSpPr>
      <p:sp>
        <p:nvSpPr>
          <p:cNvPr id="9" name="Picture Placeholder 2"/>
          <p:cNvSpPr>
            <a:spLocks noGrp="1" noChangeAspect="1"/>
          </p:cNvSpPr>
          <p:nvPr>
            <p:ph type="pic" sz="quarter" idx="11"/>
          </p:nvPr>
        </p:nvSpPr>
        <p:spPr>
          <a:xfrm>
            <a:off x="4500563" y="1779588"/>
            <a:ext cx="3194050" cy="2266950"/>
          </a:xfrm>
          <a:prstGeom prst="rect">
            <a:avLst/>
          </a:prstGeom>
        </p:spPr>
        <p:txBody>
          <a:bodyPr>
            <a:normAutofit/>
          </a:bodyPr>
          <a:lstStyle>
            <a:lvl1pPr marL="0" indent="0">
              <a:buNone/>
              <a:defRPr sz="2000">
                <a:solidFill>
                  <a:schemeClr val="tx2"/>
                </a:solidFill>
                <a:latin typeface="Roboto Light"/>
                <a:cs typeface="Roboto Light"/>
              </a:defRPr>
            </a:lvl1pPr>
          </a:lstStyle>
          <a:p>
            <a:endParaRPr lang="id-ID" dirty="0"/>
          </a:p>
        </p:txBody>
      </p:sp>
      <p:sp>
        <p:nvSpPr>
          <p:cNvPr id="10" name="Picture Placeholder 2"/>
          <p:cNvSpPr>
            <a:spLocks noGrp="1" noChangeAspect="1"/>
          </p:cNvSpPr>
          <p:nvPr>
            <p:ph type="pic" sz="quarter" idx="12"/>
          </p:nvPr>
        </p:nvSpPr>
        <p:spPr>
          <a:xfrm>
            <a:off x="7808913" y="1779588"/>
            <a:ext cx="3216275" cy="2266950"/>
          </a:xfrm>
          <a:prstGeom prst="rect">
            <a:avLst/>
          </a:prstGeom>
        </p:spPr>
        <p:txBody>
          <a:bodyPr>
            <a:normAutofit/>
          </a:bodyPr>
          <a:lstStyle>
            <a:lvl1pPr marL="0" indent="0">
              <a:buNone/>
              <a:defRPr sz="2000">
                <a:solidFill>
                  <a:schemeClr val="tx2"/>
                </a:solidFill>
                <a:latin typeface="Roboto Light"/>
                <a:cs typeface="Roboto Light"/>
              </a:defRPr>
            </a:lvl1pPr>
          </a:lstStyle>
          <a:p>
            <a:endParaRPr lang="id-ID" dirty="0"/>
          </a:p>
        </p:txBody>
      </p:sp>
      <p:sp>
        <p:nvSpPr>
          <p:cNvPr id="11" name="Picture Placeholder 2"/>
          <p:cNvSpPr>
            <a:spLocks noGrp="1" noChangeAspect="1"/>
          </p:cNvSpPr>
          <p:nvPr>
            <p:ph type="pic" sz="quarter" idx="15"/>
          </p:nvPr>
        </p:nvSpPr>
        <p:spPr>
          <a:xfrm>
            <a:off x="1210109" y="1795468"/>
            <a:ext cx="3201554" cy="2251071"/>
          </a:xfrm>
          <a:prstGeom prst="rect">
            <a:avLst/>
          </a:prstGeom>
        </p:spPr>
        <p:txBody>
          <a:bodyPr>
            <a:normAutofit/>
          </a:bodyPr>
          <a:lstStyle>
            <a:lvl1pPr marL="0" indent="0">
              <a:buNone/>
              <a:defRPr sz="2000">
                <a:solidFill>
                  <a:schemeClr val="tx2"/>
                </a:solidFill>
                <a:latin typeface="Roboto Light"/>
                <a:cs typeface="Roboto Light"/>
              </a:defRPr>
            </a:lvl1pPr>
          </a:lstStyle>
          <a:p>
            <a:endParaRPr lang="id-ID" dirty="0"/>
          </a:p>
        </p:txBody>
      </p:sp>
      <p:pic>
        <p:nvPicPr>
          <p:cNvPr id="28" name="Picture 27"/>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712653" y="6310866"/>
            <a:ext cx="1143444" cy="321765"/>
          </a:xfrm>
          <a:prstGeom prst="rect">
            <a:avLst/>
          </a:prstGeom>
        </p:spPr>
      </p:pic>
      <p:cxnSp>
        <p:nvCxnSpPr>
          <p:cNvPr id="29" name="Straight Connector 28"/>
          <p:cNvCxnSpPr/>
          <p:nvPr userDrawn="1"/>
        </p:nvCxnSpPr>
        <p:spPr>
          <a:xfrm>
            <a:off x="712652" y="6258561"/>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Rectangle 29"/>
          <p:cNvSpPr/>
          <p:nvPr userDrawn="1"/>
        </p:nvSpPr>
        <p:spPr>
          <a:xfrm>
            <a:off x="11065976" y="6257842"/>
            <a:ext cx="374070" cy="37407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Slide Number Placeholder 5"/>
          <p:cNvSpPr>
            <a:spLocks noGrp="1"/>
          </p:cNvSpPr>
          <p:nvPr>
            <p:ph type="sldNum" sz="quarter" idx="16"/>
          </p:nvPr>
        </p:nvSpPr>
        <p:spPr>
          <a:xfrm>
            <a:off x="11065977" y="6257842"/>
            <a:ext cx="374070" cy="374070"/>
          </a:xfrm>
          <a:prstGeom prst="rect">
            <a:avLst/>
          </a:prstGeom>
        </p:spPr>
        <p:txBody>
          <a:bodyPr/>
          <a:lstStyle>
            <a:lvl1pPr>
              <a:defRPr sz="1200">
                <a:solidFill>
                  <a:schemeClr val="bg1"/>
                </a:solidFill>
              </a:defRPr>
            </a:lvl1pPr>
          </a:lstStyle>
          <a:p>
            <a:fld id="{33581D15-6F80-46E9-9551-29B1D9C0E817}" type="slidenum">
              <a:rPr lang="en-US" smtClean="0"/>
              <a:pPr/>
              <a:t>‹#›</a:t>
            </a:fld>
            <a:endParaRPr lang="en-US" dirty="0"/>
          </a:p>
        </p:txBody>
      </p:sp>
      <p:cxnSp>
        <p:nvCxnSpPr>
          <p:cNvPr id="32" name="Straight Connector 31"/>
          <p:cNvCxnSpPr/>
          <p:nvPr userDrawn="1"/>
        </p:nvCxnSpPr>
        <p:spPr>
          <a:xfrm>
            <a:off x="712652" y="1231970"/>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481964"/>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stum Slides">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694703" y="426915"/>
            <a:ext cx="10802595" cy="665285"/>
          </a:xfrm>
          <a:prstGeom prst="rect">
            <a:avLst/>
          </a:prstGeom>
        </p:spPr>
        <p:txBody>
          <a:bodyPr wrap="square" anchor="t" anchorCtr="0">
            <a:normAutofit/>
          </a:bodyPr>
          <a:lstStyle>
            <a:lvl1pPr algn="l">
              <a:lnSpc>
                <a:spcPct val="90000"/>
              </a:lnSpc>
              <a:defRPr sz="3733" b="1">
                <a:solidFill>
                  <a:schemeClr val="tx1">
                    <a:lumMod val="85000"/>
                    <a:lumOff val="15000"/>
                  </a:schemeClr>
                </a:solidFill>
                <a:latin typeface="Exo" pitchFamily="50" charset="0"/>
                <a:ea typeface="Gulim" pitchFamily="34" charset="-127"/>
              </a:defRPr>
            </a:lvl1pPr>
          </a:lstStyle>
          <a:p>
            <a:r>
              <a:rPr lang="en-US" dirty="0"/>
              <a:t>TITLE</a:t>
            </a:r>
          </a:p>
        </p:txBody>
      </p:sp>
      <p:sp>
        <p:nvSpPr>
          <p:cNvPr id="8" name="Text Placeholder 10"/>
          <p:cNvSpPr>
            <a:spLocks noGrp="1"/>
          </p:cNvSpPr>
          <p:nvPr>
            <p:ph type="body" sz="quarter" idx="23" hasCustomPrompt="1"/>
          </p:nvPr>
        </p:nvSpPr>
        <p:spPr>
          <a:xfrm>
            <a:off x="694702" y="835213"/>
            <a:ext cx="10786097" cy="406400"/>
          </a:xfrm>
          <a:prstGeom prst="rect">
            <a:avLst/>
          </a:prstGeom>
        </p:spPr>
        <p:txBody>
          <a:bodyPr anchor="ctr">
            <a:normAutofit/>
          </a:bodyPr>
          <a:lstStyle>
            <a:lvl1pPr marL="0" indent="0">
              <a:lnSpc>
                <a:spcPct val="100000"/>
              </a:lnSpc>
              <a:spcBef>
                <a:spcPts val="800"/>
              </a:spcBef>
              <a:buNone/>
              <a:defRPr sz="1600" baseline="0">
                <a:solidFill>
                  <a:schemeClr val="tx1"/>
                </a:solidFill>
                <a:latin typeface="+mn-lt"/>
              </a:defRPr>
            </a:lvl1pPr>
          </a:lstStyle>
          <a:p>
            <a:pPr lvl="0"/>
            <a:r>
              <a:rPr lang="en-US" dirty="0"/>
              <a:t>Edit text</a:t>
            </a:r>
          </a:p>
        </p:txBody>
      </p:sp>
    </p:spTree>
    <p:extLst>
      <p:ext uri="{BB962C8B-B14F-4D97-AF65-F5344CB8AC3E}">
        <p14:creationId xmlns:p14="http://schemas.microsoft.com/office/powerpoint/2010/main" val="1861605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3" name="Picture Placeholder 21"/>
          <p:cNvSpPr>
            <a:spLocks noGrp="1" noChangeAspect="1"/>
          </p:cNvSpPr>
          <p:nvPr>
            <p:ph type="pic" sz="quarter" idx="10"/>
          </p:nvPr>
        </p:nvSpPr>
        <p:spPr>
          <a:xfrm>
            <a:off x="0" y="0"/>
            <a:ext cx="12192000" cy="6985000"/>
          </a:xfrm>
          <a:prstGeom prst="rect">
            <a:avLst/>
          </a:prstGeom>
        </p:spPr>
        <p:txBody>
          <a:bodyPr>
            <a:normAutofit/>
          </a:bodyPr>
          <a:lstStyle>
            <a:lvl1pPr>
              <a:defRPr sz="2000"/>
            </a:lvl1pPr>
          </a:lstStyle>
          <a:p>
            <a:endParaRPr lang="en-US"/>
          </a:p>
        </p:txBody>
      </p:sp>
    </p:spTree>
    <p:extLst>
      <p:ext uri="{BB962C8B-B14F-4D97-AF65-F5344CB8AC3E}">
        <p14:creationId xmlns:p14="http://schemas.microsoft.com/office/powerpoint/2010/main" val="33741200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Picture Placeholder 7"/>
          <p:cNvSpPr>
            <a:spLocks noGrp="1" noChangeAspect="1"/>
          </p:cNvSpPr>
          <p:nvPr>
            <p:ph type="pic" sz="quarter" idx="10"/>
          </p:nvPr>
        </p:nvSpPr>
        <p:spPr>
          <a:xfrm>
            <a:off x="0" y="723900"/>
            <a:ext cx="12192000" cy="4457700"/>
          </a:xfrm>
          <a:prstGeom prst="rect">
            <a:avLst/>
          </a:prstGeom>
        </p:spPr>
        <p:txBody>
          <a:bodyPr>
            <a:normAutofit/>
          </a:bodyPr>
          <a:lstStyle>
            <a:lvl1pPr marL="0" indent="0">
              <a:buNone/>
              <a:defRPr sz="1500">
                <a:solidFill>
                  <a:schemeClr val="tx2"/>
                </a:solidFill>
              </a:defRPr>
            </a:lvl1pPr>
          </a:lstStyle>
          <a:p>
            <a:endParaRPr lang="en-US"/>
          </a:p>
        </p:txBody>
      </p:sp>
    </p:spTree>
    <p:extLst>
      <p:ext uri="{BB962C8B-B14F-4D97-AF65-F5344CB8AC3E}">
        <p14:creationId xmlns:p14="http://schemas.microsoft.com/office/powerpoint/2010/main" val="14009559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Picture Placeholder 7"/>
          <p:cNvSpPr>
            <a:spLocks noGrp="1" noChangeAspect="1"/>
          </p:cNvSpPr>
          <p:nvPr>
            <p:ph type="pic" sz="quarter" idx="10"/>
          </p:nvPr>
        </p:nvSpPr>
        <p:spPr>
          <a:xfrm>
            <a:off x="0" y="1778000"/>
            <a:ext cx="5107483" cy="2822223"/>
          </a:xfrm>
          <a:prstGeom prst="rect">
            <a:avLst/>
          </a:prstGeom>
        </p:spPr>
        <p:txBody>
          <a:bodyPr>
            <a:normAutofit/>
          </a:bodyPr>
          <a:lstStyle>
            <a:lvl1pPr marL="0" indent="0">
              <a:buNone/>
              <a:defRPr sz="2000"/>
            </a:lvl1pPr>
          </a:lstStyle>
          <a:p>
            <a:endParaRPr lang="en-US"/>
          </a:p>
        </p:txBody>
      </p:sp>
      <p:pic>
        <p:nvPicPr>
          <p:cNvPr id="26" name="Picture 25"/>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712653" y="6310866"/>
            <a:ext cx="1143444" cy="321765"/>
          </a:xfrm>
          <a:prstGeom prst="rect">
            <a:avLst/>
          </a:prstGeom>
        </p:spPr>
      </p:pic>
      <p:cxnSp>
        <p:nvCxnSpPr>
          <p:cNvPr id="27" name="Straight Connector 26"/>
          <p:cNvCxnSpPr/>
          <p:nvPr userDrawn="1"/>
        </p:nvCxnSpPr>
        <p:spPr>
          <a:xfrm>
            <a:off x="712652" y="6258561"/>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Rectangle 27"/>
          <p:cNvSpPr/>
          <p:nvPr userDrawn="1"/>
        </p:nvSpPr>
        <p:spPr>
          <a:xfrm>
            <a:off x="11065976" y="6257842"/>
            <a:ext cx="374070" cy="37407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userDrawn="1"/>
        </p:nvCxnSpPr>
        <p:spPr>
          <a:xfrm>
            <a:off x="712652" y="1231970"/>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Slide Number Placeholder 5"/>
          <p:cNvSpPr>
            <a:spLocks noGrp="1"/>
          </p:cNvSpPr>
          <p:nvPr>
            <p:ph type="sldNum" sz="quarter" idx="12"/>
          </p:nvPr>
        </p:nvSpPr>
        <p:spPr>
          <a:xfrm>
            <a:off x="11065976" y="6310866"/>
            <a:ext cx="374070" cy="374070"/>
          </a:xfrm>
          <a:prstGeom prst="rect">
            <a:avLst/>
          </a:prstGeom>
        </p:spPr>
        <p:txBody>
          <a:bodyPr/>
          <a:lstStyle>
            <a:lvl1pPr>
              <a:defRPr sz="1200">
                <a:solidFill>
                  <a:schemeClr val="bg1"/>
                </a:solidFill>
                <a:latin typeface="Segoe UI Semibold" panose="020B0702040204020203" pitchFamily="34" charset="0"/>
                <a:cs typeface="Segoe UI Semibold" panose="020B0702040204020203" pitchFamily="34" charset="0"/>
              </a:defRPr>
            </a:lvl1pPr>
          </a:lstStyle>
          <a:p>
            <a:fld id="{33581D15-6F80-46E9-9551-29B1D9C0E817}" type="slidenum">
              <a:rPr lang="en-US" smtClean="0"/>
              <a:pPr/>
              <a:t>‹#›</a:t>
            </a:fld>
            <a:endParaRPr lang="en-US" dirty="0"/>
          </a:p>
        </p:txBody>
      </p:sp>
    </p:spTree>
    <p:extLst>
      <p:ext uri="{BB962C8B-B14F-4D97-AF65-F5344CB8AC3E}">
        <p14:creationId xmlns:p14="http://schemas.microsoft.com/office/powerpoint/2010/main" val="16063965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welcome">
    <p:spTree>
      <p:nvGrpSpPr>
        <p:cNvPr id="1" name=""/>
        <p:cNvGrpSpPr/>
        <p:nvPr/>
      </p:nvGrpSpPr>
      <p:grpSpPr>
        <a:xfrm>
          <a:off x="0" y="0"/>
          <a:ext cx="0" cy="0"/>
          <a:chOff x="0" y="0"/>
          <a:chExt cx="0" cy="0"/>
        </a:xfrm>
      </p:grpSpPr>
      <p:sp>
        <p:nvSpPr>
          <p:cNvPr id="23" name="Picture Placeholder 22"/>
          <p:cNvSpPr>
            <a:spLocks noGrp="1" noChangeAspect="1"/>
          </p:cNvSpPr>
          <p:nvPr>
            <p:ph type="pic" sz="quarter" idx="15"/>
          </p:nvPr>
        </p:nvSpPr>
        <p:spPr>
          <a:xfrm>
            <a:off x="5026024" y="1599408"/>
            <a:ext cx="2133600" cy="2133600"/>
          </a:xfrm>
          <a:prstGeom prst="ellipse">
            <a:avLst/>
          </a:prstGeom>
        </p:spPr>
        <p:txBody>
          <a:bodyPr>
            <a:normAutofit/>
          </a:bodyPr>
          <a:lstStyle>
            <a:lvl1pPr marL="0" indent="0">
              <a:buNone/>
              <a:defRPr sz="1600"/>
            </a:lvl1pPr>
          </a:lstStyle>
          <a:p>
            <a:endParaRPr lang="en-US" dirty="0"/>
          </a:p>
        </p:txBody>
      </p:sp>
      <p:sp>
        <p:nvSpPr>
          <p:cNvPr id="7" name="Picture Placeholder 22"/>
          <p:cNvSpPr>
            <a:spLocks noGrp="1" noChangeAspect="1"/>
          </p:cNvSpPr>
          <p:nvPr>
            <p:ph type="pic" sz="quarter" idx="16"/>
          </p:nvPr>
        </p:nvSpPr>
        <p:spPr>
          <a:xfrm>
            <a:off x="7967816" y="1599408"/>
            <a:ext cx="2133600" cy="2133600"/>
          </a:xfrm>
          <a:prstGeom prst="ellipse">
            <a:avLst/>
          </a:prstGeom>
        </p:spPr>
        <p:txBody>
          <a:bodyPr>
            <a:normAutofit/>
          </a:bodyPr>
          <a:lstStyle>
            <a:lvl1pPr marL="0" indent="0">
              <a:buNone/>
              <a:defRPr sz="1600"/>
            </a:lvl1pPr>
          </a:lstStyle>
          <a:p>
            <a:endParaRPr lang="en-US" dirty="0"/>
          </a:p>
        </p:txBody>
      </p:sp>
      <p:sp>
        <p:nvSpPr>
          <p:cNvPr id="8" name="Picture Placeholder 22"/>
          <p:cNvSpPr>
            <a:spLocks noGrp="1" noChangeAspect="1"/>
          </p:cNvSpPr>
          <p:nvPr>
            <p:ph type="pic" sz="quarter" idx="17"/>
          </p:nvPr>
        </p:nvSpPr>
        <p:spPr>
          <a:xfrm>
            <a:off x="2061946" y="1599408"/>
            <a:ext cx="2133600" cy="2133600"/>
          </a:xfrm>
          <a:prstGeom prst="ellipse">
            <a:avLst/>
          </a:prstGeom>
        </p:spPr>
        <p:txBody>
          <a:bodyPr>
            <a:normAutofit/>
          </a:bodyPr>
          <a:lstStyle>
            <a:lvl1pPr marL="0" indent="0">
              <a:buNone/>
              <a:defRPr sz="1600"/>
            </a:lvl1pPr>
          </a:lstStyle>
          <a:p>
            <a:endParaRPr lang="en-US" dirty="0"/>
          </a:p>
        </p:txBody>
      </p:sp>
      <p:pic>
        <p:nvPicPr>
          <p:cNvPr id="28" name="Picture 27"/>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712653" y="6310866"/>
            <a:ext cx="1143444" cy="321765"/>
          </a:xfrm>
          <a:prstGeom prst="rect">
            <a:avLst/>
          </a:prstGeom>
        </p:spPr>
      </p:pic>
      <p:cxnSp>
        <p:nvCxnSpPr>
          <p:cNvPr id="29" name="Straight Connector 28"/>
          <p:cNvCxnSpPr/>
          <p:nvPr userDrawn="1"/>
        </p:nvCxnSpPr>
        <p:spPr>
          <a:xfrm>
            <a:off x="712652" y="6258561"/>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Rectangle 29"/>
          <p:cNvSpPr/>
          <p:nvPr userDrawn="1"/>
        </p:nvSpPr>
        <p:spPr>
          <a:xfrm>
            <a:off x="11065976" y="6257842"/>
            <a:ext cx="374070" cy="37407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p:nvPr userDrawn="1"/>
        </p:nvCxnSpPr>
        <p:spPr>
          <a:xfrm>
            <a:off x="712652" y="1231970"/>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Slide Number Placeholder 5"/>
          <p:cNvSpPr>
            <a:spLocks noGrp="1"/>
          </p:cNvSpPr>
          <p:nvPr>
            <p:ph type="sldNum" sz="quarter" idx="12"/>
          </p:nvPr>
        </p:nvSpPr>
        <p:spPr>
          <a:xfrm>
            <a:off x="11065976" y="6310866"/>
            <a:ext cx="374070" cy="374070"/>
          </a:xfrm>
          <a:prstGeom prst="rect">
            <a:avLst/>
          </a:prstGeom>
        </p:spPr>
        <p:txBody>
          <a:bodyPr/>
          <a:lstStyle>
            <a:lvl1pPr>
              <a:defRPr sz="1200">
                <a:solidFill>
                  <a:schemeClr val="bg1"/>
                </a:solidFill>
                <a:latin typeface="Segoe UI Semibold" panose="020B0702040204020203" pitchFamily="34" charset="0"/>
                <a:cs typeface="Segoe UI Semibold" panose="020B0702040204020203" pitchFamily="34" charset="0"/>
              </a:defRPr>
            </a:lvl1pPr>
          </a:lstStyle>
          <a:p>
            <a:fld id="{33581D15-6F80-46E9-9551-29B1D9C0E817}" type="slidenum">
              <a:rPr lang="en-US" smtClean="0"/>
              <a:pPr/>
              <a:t>‹#›</a:t>
            </a:fld>
            <a:endParaRPr lang="en-US" dirty="0"/>
          </a:p>
        </p:txBody>
      </p:sp>
    </p:spTree>
    <p:extLst>
      <p:ext uri="{BB962C8B-B14F-4D97-AF65-F5344CB8AC3E}">
        <p14:creationId xmlns:p14="http://schemas.microsoft.com/office/powerpoint/2010/main" val="3494882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D87390-0874-4898-AC7E-8EAF363DC540}" type="slidenum">
              <a:rPr lang="en-US" smtClean="0"/>
              <a:t>‹#›</a:t>
            </a:fld>
            <a:endParaRPr lang="en-US"/>
          </a:p>
        </p:txBody>
      </p:sp>
    </p:spTree>
    <p:extLst>
      <p:ext uri="{BB962C8B-B14F-4D97-AF65-F5344CB8AC3E}">
        <p14:creationId xmlns:p14="http://schemas.microsoft.com/office/powerpoint/2010/main" val="20217117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Whitout 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74004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7_Title Slide">
    <p:spTree>
      <p:nvGrpSpPr>
        <p:cNvPr id="1" name=""/>
        <p:cNvGrpSpPr/>
        <p:nvPr/>
      </p:nvGrpSpPr>
      <p:grpSpPr>
        <a:xfrm>
          <a:off x="0" y="0"/>
          <a:ext cx="0" cy="0"/>
          <a:chOff x="0" y="0"/>
          <a:chExt cx="0" cy="0"/>
        </a:xfrm>
      </p:grpSpPr>
      <p:sp>
        <p:nvSpPr>
          <p:cNvPr id="9" name="Picture Placeholder 2"/>
          <p:cNvSpPr>
            <a:spLocks noGrp="1" noChangeAspect="1"/>
          </p:cNvSpPr>
          <p:nvPr>
            <p:ph type="pic" sz="quarter" idx="25"/>
          </p:nvPr>
        </p:nvSpPr>
        <p:spPr>
          <a:xfrm>
            <a:off x="4218185" y="1814403"/>
            <a:ext cx="3340603" cy="1892739"/>
          </a:xfrm>
          <a:prstGeom prst="rect">
            <a:avLst/>
          </a:prstGeom>
        </p:spPr>
        <p:txBody>
          <a:bodyPr anchor="t">
            <a:normAutofit/>
          </a:bodyPr>
          <a:lstStyle>
            <a:lvl1pPr marL="0" indent="0" algn="ctr">
              <a:buNone/>
              <a:defRPr sz="1100">
                <a:latin typeface="Roboto Light"/>
                <a:cs typeface="Roboto Light"/>
              </a:defRPr>
            </a:lvl1pPr>
          </a:lstStyle>
          <a:p>
            <a:endParaRPr lang="id-ID" dirty="0"/>
          </a:p>
        </p:txBody>
      </p:sp>
      <p:sp>
        <p:nvSpPr>
          <p:cNvPr id="17" name="Picture Placeholder 2"/>
          <p:cNvSpPr>
            <a:spLocks noGrp="1" noChangeAspect="1"/>
          </p:cNvSpPr>
          <p:nvPr>
            <p:ph type="pic" sz="quarter" idx="22"/>
          </p:nvPr>
        </p:nvSpPr>
        <p:spPr>
          <a:xfrm>
            <a:off x="2684333" y="3690302"/>
            <a:ext cx="458889" cy="818462"/>
          </a:xfrm>
          <a:prstGeom prst="rect">
            <a:avLst/>
          </a:prstGeom>
        </p:spPr>
        <p:txBody>
          <a:bodyPr anchor="t">
            <a:normAutofit/>
          </a:bodyPr>
          <a:lstStyle>
            <a:lvl1pPr marL="0" indent="0" algn="ctr">
              <a:lnSpc>
                <a:spcPct val="50000"/>
              </a:lnSpc>
              <a:buNone/>
              <a:defRPr sz="525">
                <a:latin typeface="Roboto Light"/>
                <a:cs typeface="Roboto Light"/>
              </a:defRPr>
            </a:lvl1pPr>
          </a:lstStyle>
          <a:p>
            <a:endParaRPr lang="id-ID" dirty="0"/>
          </a:p>
        </p:txBody>
      </p:sp>
      <p:sp>
        <p:nvSpPr>
          <p:cNvPr id="10" name="Picture Placeholder 2"/>
          <p:cNvSpPr>
            <a:spLocks noGrp="1" noChangeAspect="1"/>
          </p:cNvSpPr>
          <p:nvPr>
            <p:ph type="pic" sz="quarter" idx="26"/>
          </p:nvPr>
        </p:nvSpPr>
        <p:spPr>
          <a:xfrm>
            <a:off x="7080920" y="3116204"/>
            <a:ext cx="2127997" cy="1356225"/>
          </a:xfrm>
          <a:prstGeom prst="rect">
            <a:avLst/>
          </a:prstGeom>
        </p:spPr>
        <p:txBody>
          <a:bodyPr anchor="t">
            <a:normAutofit/>
          </a:bodyPr>
          <a:lstStyle>
            <a:lvl1pPr marL="0" indent="0" algn="ctr">
              <a:buNone/>
              <a:defRPr sz="1000">
                <a:latin typeface="Roboto Light"/>
                <a:cs typeface="Roboto Light"/>
              </a:defRPr>
            </a:lvl1pPr>
          </a:lstStyle>
          <a:p>
            <a:endParaRPr lang="id-ID" dirty="0"/>
          </a:p>
        </p:txBody>
      </p:sp>
      <p:sp>
        <p:nvSpPr>
          <p:cNvPr id="8" name="Picture Placeholder 2"/>
          <p:cNvSpPr>
            <a:spLocks noGrp="1" noChangeAspect="1"/>
          </p:cNvSpPr>
          <p:nvPr>
            <p:ph type="pic" sz="quarter" idx="24"/>
          </p:nvPr>
        </p:nvSpPr>
        <p:spPr>
          <a:xfrm>
            <a:off x="3321915" y="3039201"/>
            <a:ext cx="1127325" cy="1451271"/>
          </a:xfrm>
          <a:prstGeom prst="rect">
            <a:avLst/>
          </a:prstGeom>
        </p:spPr>
        <p:txBody>
          <a:bodyPr anchor="t">
            <a:normAutofit/>
          </a:bodyPr>
          <a:lstStyle>
            <a:lvl1pPr marL="0" indent="0" algn="ctr">
              <a:buNone/>
              <a:defRPr sz="1000">
                <a:latin typeface="Roboto Light"/>
                <a:cs typeface="Roboto Light"/>
              </a:defRPr>
            </a:lvl1pPr>
          </a:lstStyle>
          <a:p>
            <a:endParaRPr lang="id-ID" dirty="0"/>
          </a:p>
        </p:txBody>
      </p:sp>
      <p:pic>
        <p:nvPicPr>
          <p:cNvPr id="6" name="Picture 5"/>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712653" y="6310866"/>
            <a:ext cx="1143444" cy="321765"/>
          </a:xfrm>
          <a:prstGeom prst="rect">
            <a:avLst/>
          </a:prstGeom>
        </p:spPr>
      </p:pic>
      <p:cxnSp>
        <p:nvCxnSpPr>
          <p:cNvPr id="7" name="Straight Connector 6"/>
          <p:cNvCxnSpPr/>
          <p:nvPr userDrawn="1"/>
        </p:nvCxnSpPr>
        <p:spPr>
          <a:xfrm>
            <a:off x="712652" y="6258561"/>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11065976" y="6257842"/>
            <a:ext cx="374070" cy="37407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userDrawn="1"/>
        </p:nvCxnSpPr>
        <p:spPr>
          <a:xfrm>
            <a:off x="712652" y="1231970"/>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Slide Number Placeholder 5"/>
          <p:cNvSpPr>
            <a:spLocks noGrp="1"/>
          </p:cNvSpPr>
          <p:nvPr>
            <p:ph type="sldNum" sz="quarter" idx="12"/>
          </p:nvPr>
        </p:nvSpPr>
        <p:spPr>
          <a:xfrm>
            <a:off x="11065976" y="6310866"/>
            <a:ext cx="374070" cy="374070"/>
          </a:xfrm>
          <a:prstGeom prst="rect">
            <a:avLst/>
          </a:prstGeom>
        </p:spPr>
        <p:txBody>
          <a:bodyPr/>
          <a:lstStyle>
            <a:lvl1pPr>
              <a:defRPr sz="1200">
                <a:solidFill>
                  <a:schemeClr val="bg1"/>
                </a:solidFill>
                <a:latin typeface="Segoe UI Semibold" panose="020B0702040204020203" pitchFamily="34" charset="0"/>
                <a:cs typeface="Segoe UI Semibold" panose="020B0702040204020203" pitchFamily="34" charset="0"/>
              </a:defRPr>
            </a:lvl1pPr>
          </a:lstStyle>
          <a:p>
            <a:fld id="{33581D15-6F80-46E9-9551-29B1D9C0E817}" type="slidenum">
              <a:rPr lang="en-US" smtClean="0"/>
              <a:pPr/>
              <a:t>‹#›</a:t>
            </a:fld>
            <a:endParaRPr lang="en-US" dirty="0"/>
          </a:p>
        </p:txBody>
      </p:sp>
    </p:spTree>
    <p:extLst>
      <p:ext uri="{BB962C8B-B14F-4D97-AF65-F5344CB8AC3E}">
        <p14:creationId xmlns:p14="http://schemas.microsoft.com/office/powerpoint/2010/main" val="41405243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7" name="Picture Placeholder 6"/>
          <p:cNvSpPr>
            <a:spLocks noGrp="1" noChangeAspect="1"/>
          </p:cNvSpPr>
          <p:nvPr>
            <p:ph type="pic" sz="quarter" idx="10"/>
          </p:nvPr>
        </p:nvSpPr>
        <p:spPr>
          <a:xfrm>
            <a:off x="0" y="1686402"/>
            <a:ext cx="6095507" cy="3493295"/>
          </a:xfrm>
          <a:prstGeom prst="rect">
            <a:avLst/>
          </a:prstGeom>
        </p:spPr>
        <p:txBody>
          <a:bodyPr>
            <a:normAutofit/>
          </a:bodyPr>
          <a:lstStyle>
            <a:lvl1pPr marL="0" indent="0">
              <a:buNone/>
              <a:defRPr sz="1000">
                <a:solidFill>
                  <a:schemeClr val="tx1"/>
                </a:solidFill>
              </a:defRPr>
            </a:lvl1pPr>
          </a:lstStyle>
          <a:p>
            <a:endParaRPr lang="en-US"/>
          </a:p>
        </p:txBody>
      </p:sp>
      <p:pic>
        <p:nvPicPr>
          <p:cNvPr id="26" name="Picture 25"/>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712653" y="6310866"/>
            <a:ext cx="1143444" cy="321765"/>
          </a:xfrm>
          <a:prstGeom prst="rect">
            <a:avLst/>
          </a:prstGeom>
        </p:spPr>
      </p:pic>
      <p:cxnSp>
        <p:nvCxnSpPr>
          <p:cNvPr id="27" name="Straight Connector 26"/>
          <p:cNvCxnSpPr/>
          <p:nvPr userDrawn="1"/>
        </p:nvCxnSpPr>
        <p:spPr>
          <a:xfrm>
            <a:off x="712652" y="6258561"/>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Rectangle 27"/>
          <p:cNvSpPr/>
          <p:nvPr userDrawn="1"/>
        </p:nvSpPr>
        <p:spPr>
          <a:xfrm>
            <a:off x="11065976" y="6257842"/>
            <a:ext cx="374070" cy="37407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userDrawn="1"/>
        </p:nvCxnSpPr>
        <p:spPr>
          <a:xfrm>
            <a:off x="712652" y="1231970"/>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Slide Number Placeholder 5"/>
          <p:cNvSpPr>
            <a:spLocks noGrp="1"/>
          </p:cNvSpPr>
          <p:nvPr>
            <p:ph type="sldNum" sz="quarter" idx="12"/>
          </p:nvPr>
        </p:nvSpPr>
        <p:spPr>
          <a:xfrm>
            <a:off x="11065976" y="6310866"/>
            <a:ext cx="374070" cy="374070"/>
          </a:xfrm>
          <a:prstGeom prst="rect">
            <a:avLst/>
          </a:prstGeom>
        </p:spPr>
        <p:txBody>
          <a:bodyPr/>
          <a:lstStyle>
            <a:lvl1pPr>
              <a:defRPr sz="1200">
                <a:solidFill>
                  <a:schemeClr val="bg1"/>
                </a:solidFill>
                <a:latin typeface="Segoe UI Semibold" panose="020B0702040204020203" pitchFamily="34" charset="0"/>
                <a:cs typeface="Segoe UI Semibold" panose="020B0702040204020203" pitchFamily="34" charset="0"/>
              </a:defRPr>
            </a:lvl1pPr>
          </a:lstStyle>
          <a:p>
            <a:fld id="{33581D15-6F80-46E9-9551-29B1D9C0E817}" type="slidenum">
              <a:rPr lang="en-US" smtClean="0"/>
              <a:pPr/>
              <a:t>‹#›</a:t>
            </a:fld>
            <a:endParaRPr lang="en-US" dirty="0"/>
          </a:p>
        </p:txBody>
      </p:sp>
    </p:spTree>
    <p:extLst>
      <p:ext uri="{BB962C8B-B14F-4D97-AF65-F5344CB8AC3E}">
        <p14:creationId xmlns:p14="http://schemas.microsoft.com/office/powerpoint/2010/main" val="28169257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7" name="Picture Placeholder 6"/>
          <p:cNvSpPr>
            <a:spLocks noGrp="1" noChangeAspect="1"/>
          </p:cNvSpPr>
          <p:nvPr>
            <p:ph type="pic" sz="quarter" idx="10"/>
          </p:nvPr>
        </p:nvSpPr>
        <p:spPr>
          <a:xfrm>
            <a:off x="6096794" y="1686402"/>
            <a:ext cx="6095507" cy="3493295"/>
          </a:xfrm>
          <a:prstGeom prst="rect">
            <a:avLst/>
          </a:prstGeom>
        </p:spPr>
        <p:txBody>
          <a:bodyPr>
            <a:normAutofit/>
          </a:bodyPr>
          <a:lstStyle>
            <a:lvl1pPr marL="0" indent="0">
              <a:buNone/>
              <a:defRPr sz="1000">
                <a:solidFill>
                  <a:schemeClr val="tx1"/>
                </a:solidFill>
              </a:defRPr>
            </a:lvl1pPr>
          </a:lstStyle>
          <a:p>
            <a:endParaRPr lang="en-US"/>
          </a:p>
        </p:txBody>
      </p:sp>
      <p:pic>
        <p:nvPicPr>
          <p:cNvPr id="26" name="Picture 25"/>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712653" y="6310866"/>
            <a:ext cx="1143444" cy="321765"/>
          </a:xfrm>
          <a:prstGeom prst="rect">
            <a:avLst/>
          </a:prstGeom>
        </p:spPr>
      </p:pic>
      <p:cxnSp>
        <p:nvCxnSpPr>
          <p:cNvPr id="27" name="Straight Connector 26"/>
          <p:cNvCxnSpPr/>
          <p:nvPr userDrawn="1"/>
        </p:nvCxnSpPr>
        <p:spPr>
          <a:xfrm>
            <a:off x="712652" y="6258561"/>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Rectangle 27"/>
          <p:cNvSpPr/>
          <p:nvPr userDrawn="1"/>
        </p:nvSpPr>
        <p:spPr>
          <a:xfrm>
            <a:off x="11065976" y="6257842"/>
            <a:ext cx="374070" cy="37407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userDrawn="1"/>
        </p:nvCxnSpPr>
        <p:spPr>
          <a:xfrm>
            <a:off x="712652" y="1231970"/>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Slide Number Placeholder 5"/>
          <p:cNvSpPr>
            <a:spLocks noGrp="1"/>
          </p:cNvSpPr>
          <p:nvPr>
            <p:ph type="sldNum" sz="quarter" idx="12"/>
          </p:nvPr>
        </p:nvSpPr>
        <p:spPr>
          <a:xfrm>
            <a:off x="11065976" y="6310866"/>
            <a:ext cx="374070" cy="374070"/>
          </a:xfrm>
          <a:prstGeom prst="rect">
            <a:avLst/>
          </a:prstGeom>
        </p:spPr>
        <p:txBody>
          <a:bodyPr/>
          <a:lstStyle>
            <a:lvl1pPr>
              <a:defRPr sz="1200">
                <a:solidFill>
                  <a:schemeClr val="bg1"/>
                </a:solidFill>
                <a:latin typeface="Segoe UI Semibold" panose="020B0702040204020203" pitchFamily="34" charset="0"/>
                <a:cs typeface="Segoe UI Semibold" panose="020B0702040204020203" pitchFamily="34" charset="0"/>
              </a:defRPr>
            </a:lvl1pPr>
          </a:lstStyle>
          <a:p>
            <a:fld id="{33581D15-6F80-46E9-9551-29B1D9C0E817}" type="slidenum">
              <a:rPr lang="en-US" smtClean="0"/>
              <a:pPr/>
              <a:t>‹#›</a:t>
            </a:fld>
            <a:endParaRPr lang="en-US" dirty="0"/>
          </a:p>
        </p:txBody>
      </p:sp>
    </p:spTree>
    <p:extLst>
      <p:ext uri="{BB962C8B-B14F-4D97-AF65-F5344CB8AC3E}">
        <p14:creationId xmlns:p14="http://schemas.microsoft.com/office/powerpoint/2010/main" val="3131840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7" name="Picture Placeholder 6"/>
          <p:cNvSpPr>
            <a:spLocks noGrp="1" noChangeAspect="1"/>
          </p:cNvSpPr>
          <p:nvPr>
            <p:ph type="pic" sz="quarter" idx="10"/>
          </p:nvPr>
        </p:nvSpPr>
        <p:spPr>
          <a:xfrm>
            <a:off x="1012500" y="1876778"/>
            <a:ext cx="914281" cy="914400"/>
          </a:xfrm>
          <a:prstGeom prst="ellipse">
            <a:avLst/>
          </a:prstGeom>
        </p:spPr>
        <p:txBody>
          <a:bodyPr>
            <a:normAutofit/>
          </a:bodyPr>
          <a:lstStyle>
            <a:lvl1pPr marL="0" indent="0">
              <a:buNone/>
              <a:defRPr sz="1000">
                <a:solidFill>
                  <a:schemeClr val="tx1"/>
                </a:solidFill>
              </a:defRPr>
            </a:lvl1pPr>
          </a:lstStyle>
          <a:p>
            <a:endParaRPr lang="en-US"/>
          </a:p>
        </p:txBody>
      </p:sp>
      <p:sp>
        <p:nvSpPr>
          <p:cNvPr id="13" name="Picture Placeholder 6"/>
          <p:cNvSpPr>
            <a:spLocks noGrp="1" noChangeAspect="1"/>
          </p:cNvSpPr>
          <p:nvPr>
            <p:ph type="pic" sz="quarter" idx="11"/>
          </p:nvPr>
        </p:nvSpPr>
        <p:spPr>
          <a:xfrm>
            <a:off x="4311214" y="1876778"/>
            <a:ext cx="914281" cy="914400"/>
          </a:xfrm>
          <a:prstGeom prst="ellipse">
            <a:avLst/>
          </a:prstGeom>
        </p:spPr>
        <p:txBody>
          <a:bodyPr>
            <a:normAutofit/>
          </a:bodyPr>
          <a:lstStyle>
            <a:lvl1pPr marL="0" indent="0">
              <a:buNone/>
              <a:defRPr sz="1000">
                <a:solidFill>
                  <a:schemeClr val="tx1"/>
                </a:solidFill>
              </a:defRPr>
            </a:lvl1pPr>
          </a:lstStyle>
          <a:p>
            <a:endParaRPr lang="en-US"/>
          </a:p>
        </p:txBody>
      </p:sp>
      <p:sp>
        <p:nvSpPr>
          <p:cNvPr id="15" name="Picture Placeholder 6"/>
          <p:cNvSpPr>
            <a:spLocks noGrp="1" noChangeAspect="1"/>
          </p:cNvSpPr>
          <p:nvPr>
            <p:ph type="pic" sz="quarter" idx="12"/>
          </p:nvPr>
        </p:nvSpPr>
        <p:spPr>
          <a:xfrm>
            <a:off x="7499863" y="1876778"/>
            <a:ext cx="914281" cy="914400"/>
          </a:xfrm>
          <a:prstGeom prst="ellipse">
            <a:avLst/>
          </a:prstGeom>
        </p:spPr>
        <p:txBody>
          <a:bodyPr>
            <a:normAutofit/>
          </a:bodyPr>
          <a:lstStyle>
            <a:lvl1pPr marL="0" indent="0">
              <a:buNone/>
              <a:defRPr sz="1000">
                <a:solidFill>
                  <a:schemeClr val="tx1"/>
                </a:solidFill>
              </a:defRPr>
            </a:lvl1pPr>
          </a:lstStyle>
          <a:p>
            <a:endParaRPr lang="en-US"/>
          </a:p>
        </p:txBody>
      </p:sp>
      <p:pic>
        <p:nvPicPr>
          <p:cNvPr id="28" name="Picture 27"/>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712653" y="6310866"/>
            <a:ext cx="1143444" cy="321765"/>
          </a:xfrm>
          <a:prstGeom prst="rect">
            <a:avLst/>
          </a:prstGeom>
        </p:spPr>
      </p:pic>
      <p:cxnSp>
        <p:nvCxnSpPr>
          <p:cNvPr id="29" name="Straight Connector 28"/>
          <p:cNvCxnSpPr/>
          <p:nvPr userDrawn="1"/>
        </p:nvCxnSpPr>
        <p:spPr>
          <a:xfrm>
            <a:off x="712652" y="6258561"/>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Rectangle 29"/>
          <p:cNvSpPr/>
          <p:nvPr userDrawn="1"/>
        </p:nvSpPr>
        <p:spPr>
          <a:xfrm>
            <a:off x="11065976" y="6257842"/>
            <a:ext cx="374070" cy="37407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p:nvPr userDrawn="1"/>
        </p:nvCxnSpPr>
        <p:spPr>
          <a:xfrm>
            <a:off x="712652" y="1231970"/>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Slide Number Placeholder 5"/>
          <p:cNvSpPr>
            <a:spLocks noGrp="1"/>
          </p:cNvSpPr>
          <p:nvPr>
            <p:ph type="sldNum" sz="quarter" idx="13"/>
          </p:nvPr>
        </p:nvSpPr>
        <p:spPr>
          <a:xfrm>
            <a:off x="11065976" y="6310866"/>
            <a:ext cx="374070" cy="374070"/>
          </a:xfrm>
          <a:prstGeom prst="rect">
            <a:avLst/>
          </a:prstGeom>
        </p:spPr>
        <p:txBody>
          <a:bodyPr/>
          <a:lstStyle>
            <a:lvl1pPr>
              <a:defRPr sz="1200">
                <a:solidFill>
                  <a:schemeClr val="bg1"/>
                </a:solidFill>
                <a:latin typeface="Segoe UI Semibold" panose="020B0702040204020203" pitchFamily="34" charset="0"/>
                <a:cs typeface="Segoe UI Semibold" panose="020B0702040204020203" pitchFamily="34" charset="0"/>
              </a:defRPr>
            </a:lvl1pPr>
          </a:lstStyle>
          <a:p>
            <a:fld id="{33581D15-6F80-46E9-9551-29B1D9C0E817}" type="slidenum">
              <a:rPr lang="en-US" smtClean="0"/>
              <a:pPr/>
              <a:t>‹#›</a:t>
            </a:fld>
            <a:endParaRPr lang="en-US" dirty="0"/>
          </a:p>
        </p:txBody>
      </p:sp>
    </p:spTree>
    <p:extLst>
      <p:ext uri="{BB962C8B-B14F-4D97-AF65-F5344CB8AC3E}">
        <p14:creationId xmlns:p14="http://schemas.microsoft.com/office/powerpoint/2010/main" val="34827245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pp Project">
    <p:spTree>
      <p:nvGrpSpPr>
        <p:cNvPr id="1" name=""/>
        <p:cNvGrpSpPr/>
        <p:nvPr/>
      </p:nvGrpSpPr>
      <p:grpSpPr>
        <a:xfrm>
          <a:off x="0" y="0"/>
          <a:ext cx="0" cy="0"/>
          <a:chOff x="0" y="0"/>
          <a:chExt cx="0" cy="0"/>
        </a:xfrm>
      </p:grpSpPr>
      <p:sp>
        <p:nvSpPr>
          <p:cNvPr id="3" name="Picture Placeholder 2"/>
          <p:cNvSpPr>
            <a:spLocks noGrp="1" noChangeAspect="1"/>
          </p:cNvSpPr>
          <p:nvPr>
            <p:ph type="pic" sz="quarter" idx="15"/>
          </p:nvPr>
        </p:nvSpPr>
        <p:spPr>
          <a:xfrm>
            <a:off x="5113721" y="2327763"/>
            <a:ext cx="2000547" cy="2984946"/>
          </a:xfrm>
          <a:prstGeom prst="rect">
            <a:avLst/>
          </a:prstGeom>
        </p:spPr>
        <p:txBody>
          <a:bodyPr>
            <a:normAutofit/>
          </a:bodyPr>
          <a:lstStyle>
            <a:lvl1pPr>
              <a:defRPr sz="1600"/>
            </a:lvl1pPr>
          </a:lstStyle>
          <a:p>
            <a:endParaRPr lang="en-US"/>
          </a:p>
        </p:txBody>
      </p:sp>
      <p:pic>
        <p:nvPicPr>
          <p:cNvPr id="5" name="Picture 4"/>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712653" y="6310866"/>
            <a:ext cx="1143444" cy="321765"/>
          </a:xfrm>
          <a:prstGeom prst="rect">
            <a:avLst/>
          </a:prstGeom>
        </p:spPr>
      </p:pic>
      <p:cxnSp>
        <p:nvCxnSpPr>
          <p:cNvPr id="8" name="Straight Connector 7"/>
          <p:cNvCxnSpPr/>
          <p:nvPr userDrawn="1"/>
        </p:nvCxnSpPr>
        <p:spPr>
          <a:xfrm>
            <a:off x="712652" y="6258561"/>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1065976" y="6257842"/>
            <a:ext cx="374070" cy="37407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userDrawn="1"/>
        </p:nvCxnSpPr>
        <p:spPr>
          <a:xfrm>
            <a:off x="712652" y="1231970"/>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12"/>
          </p:nvPr>
        </p:nvSpPr>
        <p:spPr>
          <a:xfrm>
            <a:off x="11065976" y="6310866"/>
            <a:ext cx="374070" cy="374070"/>
          </a:xfrm>
          <a:prstGeom prst="rect">
            <a:avLst/>
          </a:prstGeom>
        </p:spPr>
        <p:txBody>
          <a:bodyPr/>
          <a:lstStyle>
            <a:lvl1pPr>
              <a:defRPr sz="1200">
                <a:solidFill>
                  <a:schemeClr val="bg1"/>
                </a:solidFill>
                <a:latin typeface="Segoe UI Semibold" panose="020B0702040204020203" pitchFamily="34" charset="0"/>
                <a:cs typeface="Segoe UI Semibold" panose="020B0702040204020203" pitchFamily="34" charset="0"/>
              </a:defRPr>
            </a:lvl1pPr>
          </a:lstStyle>
          <a:p>
            <a:fld id="{33581D15-6F80-46E9-9551-29B1D9C0E817}" type="slidenum">
              <a:rPr lang="en-US" smtClean="0"/>
              <a:pPr/>
              <a:t>‹#›</a:t>
            </a:fld>
            <a:endParaRPr lang="en-US" dirty="0"/>
          </a:p>
        </p:txBody>
      </p:sp>
    </p:spTree>
    <p:extLst>
      <p:ext uri="{BB962C8B-B14F-4D97-AF65-F5344CB8AC3E}">
        <p14:creationId xmlns:p14="http://schemas.microsoft.com/office/powerpoint/2010/main" val="6420848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Phone 6 3x">
    <p:spTree>
      <p:nvGrpSpPr>
        <p:cNvPr id="1" name=""/>
        <p:cNvGrpSpPr/>
        <p:nvPr/>
      </p:nvGrpSpPr>
      <p:grpSpPr>
        <a:xfrm>
          <a:off x="0" y="0"/>
          <a:ext cx="0" cy="0"/>
          <a:chOff x="0" y="0"/>
          <a:chExt cx="0" cy="0"/>
        </a:xfrm>
      </p:grpSpPr>
      <p:sp>
        <p:nvSpPr>
          <p:cNvPr id="27" name="Picture Placeholder 16"/>
          <p:cNvSpPr>
            <a:spLocks noGrp="1" noChangeAspect="1"/>
          </p:cNvSpPr>
          <p:nvPr>
            <p:ph type="pic" sz="quarter" idx="10"/>
          </p:nvPr>
        </p:nvSpPr>
        <p:spPr>
          <a:xfrm>
            <a:off x="5076539" y="2054681"/>
            <a:ext cx="2020549" cy="3581554"/>
          </a:xfrm>
          <a:prstGeom prst="rect">
            <a:avLst/>
          </a:prstGeom>
        </p:spPr>
        <p:txBody>
          <a:bodyPr>
            <a:normAutofit/>
          </a:bodyPr>
          <a:lstStyle>
            <a:lvl1pPr marL="0" indent="0">
              <a:buNone/>
              <a:defRPr sz="650"/>
            </a:lvl1pPr>
          </a:lstStyle>
          <a:p>
            <a:endParaRPr lang="en-US"/>
          </a:p>
        </p:txBody>
      </p:sp>
      <p:sp>
        <p:nvSpPr>
          <p:cNvPr id="29" name="Picture Placeholder 16"/>
          <p:cNvSpPr>
            <a:spLocks noGrp="1" noChangeAspect="1"/>
          </p:cNvSpPr>
          <p:nvPr>
            <p:ph type="pic" sz="quarter" idx="11"/>
          </p:nvPr>
        </p:nvSpPr>
        <p:spPr>
          <a:xfrm>
            <a:off x="3943026" y="2590800"/>
            <a:ext cx="1010123" cy="2514600"/>
          </a:xfrm>
          <a:prstGeom prst="rect">
            <a:avLst/>
          </a:prstGeom>
        </p:spPr>
        <p:txBody>
          <a:bodyPr>
            <a:normAutofit/>
          </a:bodyPr>
          <a:lstStyle>
            <a:lvl1pPr marL="0" indent="0">
              <a:buNone/>
              <a:defRPr sz="650"/>
            </a:lvl1pPr>
          </a:lstStyle>
          <a:p>
            <a:endParaRPr lang="en-US" dirty="0"/>
          </a:p>
        </p:txBody>
      </p:sp>
      <p:sp>
        <p:nvSpPr>
          <p:cNvPr id="31" name="Picture Placeholder 16"/>
          <p:cNvSpPr>
            <a:spLocks noGrp="1" noChangeAspect="1"/>
          </p:cNvSpPr>
          <p:nvPr>
            <p:ph type="pic" sz="quarter" idx="12"/>
          </p:nvPr>
        </p:nvSpPr>
        <p:spPr>
          <a:xfrm>
            <a:off x="7200756" y="2590800"/>
            <a:ext cx="1010123" cy="2514600"/>
          </a:xfrm>
          <a:prstGeom prst="rect">
            <a:avLst/>
          </a:prstGeom>
        </p:spPr>
        <p:txBody>
          <a:bodyPr>
            <a:normAutofit/>
          </a:bodyPr>
          <a:lstStyle>
            <a:lvl1pPr marL="0" indent="0">
              <a:buNone/>
              <a:defRPr sz="650"/>
            </a:lvl1pPr>
          </a:lstStyle>
          <a:p>
            <a:endParaRPr lang="en-US" dirty="0"/>
          </a:p>
        </p:txBody>
      </p:sp>
      <p:pic>
        <p:nvPicPr>
          <p:cNvPr id="9" name="Picture 8"/>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712653" y="6310866"/>
            <a:ext cx="1143444" cy="321765"/>
          </a:xfrm>
          <a:prstGeom prst="rect">
            <a:avLst/>
          </a:prstGeom>
        </p:spPr>
      </p:pic>
      <p:cxnSp>
        <p:nvCxnSpPr>
          <p:cNvPr id="10" name="Straight Connector 9"/>
          <p:cNvCxnSpPr/>
          <p:nvPr userDrawn="1"/>
        </p:nvCxnSpPr>
        <p:spPr>
          <a:xfrm>
            <a:off x="712652" y="6258561"/>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11065976" y="6257842"/>
            <a:ext cx="374070" cy="37407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userDrawn="1"/>
        </p:nvCxnSpPr>
        <p:spPr>
          <a:xfrm>
            <a:off x="712652" y="1231970"/>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Slide Number Placeholder 5"/>
          <p:cNvSpPr>
            <a:spLocks noGrp="1"/>
          </p:cNvSpPr>
          <p:nvPr>
            <p:ph type="sldNum" sz="quarter" idx="13"/>
          </p:nvPr>
        </p:nvSpPr>
        <p:spPr>
          <a:xfrm>
            <a:off x="11065976" y="6310866"/>
            <a:ext cx="374070" cy="374070"/>
          </a:xfrm>
          <a:prstGeom prst="rect">
            <a:avLst/>
          </a:prstGeom>
        </p:spPr>
        <p:txBody>
          <a:bodyPr/>
          <a:lstStyle>
            <a:lvl1pPr>
              <a:defRPr sz="1200">
                <a:solidFill>
                  <a:schemeClr val="bg1"/>
                </a:solidFill>
                <a:latin typeface="Segoe UI Semibold" panose="020B0702040204020203" pitchFamily="34" charset="0"/>
                <a:cs typeface="Segoe UI Semibold" panose="020B0702040204020203" pitchFamily="34" charset="0"/>
              </a:defRPr>
            </a:lvl1pPr>
          </a:lstStyle>
          <a:p>
            <a:fld id="{33581D15-6F80-46E9-9551-29B1D9C0E817}" type="slidenum">
              <a:rPr lang="en-US" smtClean="0"/>
              <a:pPr/>
              <a:t>‹#›</a:t>
            </a:fld>
            <a:endParaRPr lang="en-US" dirty="0"/>
          </a:p>
        </p:txBody>
      </p:sp>
    </p:spTree>
    <p:extLst>
      <p:ext uri="{BB962C8B-B14F-4D97-AF65-F5344CB8AC3E}">
        <p14:creationId xmlns:p14="http://schemas.microsoft.com/office/powerpoint/2010/main" val="9837178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aptop Project">
    <p:spTree>
      <p:nvGrpSpPr>
        <p:cNvPr id="1" name=""/>
        <p:cNvGrpSpPr/>
        <p:nvPr/>
      </p:nvGrpSpPr>
      <p:grpSpPr>
        <a:xfrm>
          <a:off x="0" y="0"/>
          <a:ext cx="0" cy="0"/>
          <a:chOff x="0" y="0"/>
          <a:chExt cx="0" cy="0"/>
        </a:xfrm>
      </p:grpSpPr>
      <p:sp>
        <p:nvSpPr>
          <p:cNvPr id="14" name="Picture Placeholder 9"/>
          <p:cNvSpPr>
            <a:spLocks noGrp="1" noChangeAspect="1"/>
          </p:cNvSpPr>
          <p:nvPr>
            <p:ph type="pic" sz="quarter" idx="11"/>
          </p:nvPr>
        </p:nvSpPr>
        <p:spPr>
          <a:xfrm>
            <a:off x="1599020" y="2321783"/>
            <a:ext cx="4422647" cy="2769218"/>
          </a:xfrm>
          <a:prstGeom prst="rect">
            <a:avLst/>
          </a:prstGeom>
        </p:spPr>
        <p:txBody>
          <a:bodyPr>
            <a:normAutofit/>
          </a:bodyPr>
          <a:lstStyle>
            <a:lvl1pPr marL="0" indent="0">
              <a:buNone/>
              <a:defRPr sz="1050">
                <a:solidFill>
                  <a:schemeClr val="tx1">
                    <a:lumMod val="50000"/>
                    <a:lumOff val="50000"/>
                  </a:schemeClr>
                </a:solidFill>
              </a:defRPr>
            </a:lvl1pPr>
          </a:lstStyle>
          <a:p>
            <a:endParaRPr lang="en-US"/>
          </a:p>
        </p:txBody>
      </p:sp>
      <p:pic>
        <p:nvPicPr>
          <p:cNvPr id="5" name="Picture 4"/>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712653" y="6310866"/>
            <a:ext cx="1143444" cy="321765"/>
          </a:xfrm>
          <a:prstGeom prst="rect">
            <a:avLst/>
          </a:prstGeom>
        </p:spPr>
      </p:pic>
      <p:cxnSp>
        <p:nvCxnSpPr>
          <p:cNvPr id="6" name="Straight Connector 5"/>
          <p:cNvCxnSpPr/>
          <p:nvPr userDrawn="1"/>
        </p:nvCxnSpPr>
        <p:spPr>
          <a:xfrm>
            <a:off x="712652" y="6258561"/>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1065976" y="6257842"/>
            <a:ext cx="374070" cy="37407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userDrawn="1"/>
        </p:nvCxnSpPr>
        <p:spPr>
          <a:xfrm>
            <a:off x="712652" y="1231970"/>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12"/>
          </p:nvPr>
        </p:nvSpPr>
        <p:spPr>
          <a:xfrm>
            <a:off x="11065976" y="6310866"/>
            <a:ext cx="374070" cy="374070"/>
          </a:xfrm>
          <a:prstGeom prst="rect">
            <a:avLst/>
          </a:prstGeom>
        </p:spPr>
        <p:txBody>
          <a:bodyPr/>
          <a:lstStyle>
            <a:lvl1pPr>
              <a:defRPr sz="1200">
                <a:solidFill>
                  <a:schemeClr val="bg1"/>
                </a:solidFill>
                <a:latin typeface="Segoe UI Semibold" panose="020B0702040204020203" pitchFamily="34" charset="0"/>
                <a:cs typeface="Segoe UI Semibold" panose="020B0702040204020203" pitchFamily="34" charset="0"/>
              </a:defRPr>
            </a:lvl1pPr>
          </a:lstStyle>
          <a:p>
            <a:fld id="{33581D15-6F80-46E9-9551-29B1D9C0E817}" type="slidenum">
              <a:rPr lang="en-US" smtClean="0"/>
              <a:pPr/>
              <a:t>‹#›</a:t>
            </a:fld>
            <a:endParaRPr lang="en-US" dirty="0"/>
          </a:p>
        </p:txBody>
      </p:sp>
    </p:spTree>
    <p:extLst>
      <p:ext uri="{BB962C8B-B14F-4D97-AF65-F5344CB8AC3E}">
        <p14:creationId xmlns:p14="http://schemas.microsoft.com/office/powerpoint/2010/main" val="1591570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sktop Project">
    <p:spTree>
      <p:nvGrpSpPr>
        <p:cNvPr id="1" name=""/>
        <p:cNvGrpSpPr/>
        <p:nvPr/>
      </p:nvGrpSpPr>
      <p:grpSpPr>
        <a:xfrm>
          <a:off x="0" y="0"/>
          <a:ext cx="0" cy="0"/>
          <a:chOff x="0" y="0"/>
          <a:chExt cx="0" cy="0"/>
        </a:xfrm>
      </p:grpSpPr>
      <p:sp>
        <p:nvSpPr>
          <p:cNvPr id="14" name="Picture Placeholder 9"/>
          <p:cNvSpPr>
            <a:spLocks noGrp="1" noChangeAspect="1"/>
          </p:cNvSpPr>
          <p:nvPr>
            <p:ph type="pic" sz="quarter" idx="11"/>
          </p:nvPr>
        </p:nvSpPr>
        <p:spPr>
          <a:xfrm>
            <a:off x="6639624" y="1975278"/>
            <a:ext cx="4339462" cy="2491082"/>
          </a:xfrm>
          <a:prstGeom prst="rect">
            <a:avLst/>
          </a:prstGeom>
        </p:spPr>
        <p:txBody>
          <a:bodyPr>
            <a:normAutofit/>
          </a:bodyPr>
          <a:lstStyle>
            <a:lvl1pPr marL="0" indent="0">
              <a:buNone/>
              <a:defRPr sz="1050">
                <a:solidFill>
                  <a:schemeClr val="tx2"/>
                </a:solidFill>
              </a:defRPr>
            </a:lvl1pPr>
          </a:lstStyle>
          <a:p>
            <a:endParaRPr lang="en-US"/>
          </a:p>
        </p:txBody>
      </p:sp>
      <p:pic>
        <p:nvPicPr>
          <p:cNvPr id="7" name="Picture 6"/>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712653" y="6310866"/>
            <a:ext cx="1143444" cy="321765"/>
          </a:xfrm>
          <a:prstGeom prst="rect">
            <a:avLst/>
          </a:prstGeom>
        </p:spPr>
      </p:pic>
      <p:cxnSp>
        <p:nvCxnSpPr>
          <p:cNvPr id="8" name="Straight Connector 7"/>
          <p:cNvCxnSpPr/>
          <p:nvPr userDrawn="1"/>
        </p:nvCxnSpPr>
        <p:spPr>
          <a:xfrm>
            <a:off x="712652" y="6258561"/>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1065976" y="6257842"/>
            <a:ext cx="374070" cy="37407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userDrawn="1"/>
        </p:nvCxnSpPr>
        <p:spPr>
          <a:xfrm>
            <a:off x="712652" y="1231970"/>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12"/>
          </p:nvPr>
        </p:nvSpPr>
        <p:spPr>
          <a:xfrm>
            <a:off x="11065976" y="6310866"/>
            <a:ext cx="374070" cy="374070"/>
          </a:xfrm>
          <a:prstGeom prst="rect">
            <a:avLst/>
          </a:prstGeom>
        </p:spPr>
        <p:txBody>
          <a:bodyPr/>
          <a:lstStyle>
            <a:lvl1pPr>
              <a:defRPr sz="1200">
                <a:solidFill>
                  <a:schemeClr val="bg1"/>
                </a:solidFill>
                <a:latin typeface="Segoe UI Semibold" panose="020B0702040204020203" pitchFamily="34" charset="0"/>
                <a:cs typeface="Segoe UI Semibold" panose="020B0702040204020203" pitchFamily="34" charset="0"/>
              </a:defRPr>
            </a:lvl1pPr>
          </a:lstStyle>
          <a:p>
            <a:fld id="{33581D15-6F80-46E9-9551-29B1D9C0E817}" type="slidenum">
              <a:rPr lang="en-US" smtClean="0"/>
              <a:pPr/>
              <a:t>‹#›</a:t>
            </a:fld>
            <a:endParaRPr lang="en-US" dirty="0"/>
          </a:p>
        </p:txBody>
      </p:sp>
    </p:spTree>
    <p:extLst>
      <p:ext uri="{BB962C8B-B14F-4D97-AF65-F5344CB8AC3E}">
        <p14:creationId xmlns:p14="http://schemas.microsoft.com/office/powerpoint/2010/main" val="18494593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4" name="Picture Placeholder 2"/>
          <p:cNvSpPr>
            <a:spLocks noGrp="1" noChangeAspect="1"/>
          </p:cNvSpPr>
          <p:nvPr>
            <p:ph type="pic" sz="quarter" idx="10" hasCustomPrompt="1"/>
          </p:nvPr>
        </p:nvSpPr>
        <p:spPr>
          <a:xfrm>
            <a:off x="3567406" y="2670378"/>
            <a:ext cx="5046865" cy="2817734"/>
          </a:xfrm>
          <a:prstGeom prst="rect">
            <a:avLst/>
          </a:prstGeom>
        </p:spPr>
        <p:txBody>
          <a:bodyPr>
            <a:normAutofit/>
          </a:bodyPr>
          <a:lstStyle>
            <a:lvl1pPr>
              <a:defRPr sz="1200" baseline="0"/>
            </a:lvl1pPr>
          </a:lstStyle>
          <a:p>
            <a:r>
              <a:rPr lang="en-US" dirty="0"/>
              <a:t>Drag your picture here and Send to back</a:t>
            </a:r>
          </a:p>
        </p:txBody>
      </p:sp>
      <p:pic>
        <p:nvPicPr>
          <p:cNvPr id="5" name="Picture 4"/>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712653" y="6310866"/>
            <a:ext cx="1143444" cy="321765"/>
          </a:xfrm>
          <a:prstGeom prst="rect">
            <a:avLst/>
          </a:prstGeom>
        </p:spPr>
      </p:pic>
      <p:cxnSp>
        <p:nvCxnSpPr>
          <p:cNvPr id="8" name="Straight Connector 7"/>
          <p:cNvCxnSpPr/>
          <p:nvPr userDrawn="1"/>
        </p:nvCxnSpPr>
        <p:spPr>
          <a:xfrm>
            <a:off x="712652" y="6258561"/>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1065976" y="6257842"/>
            <a:ext cx="374070" cy="37407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userDrawn="1"/>
        </p:nvCxnSpPr>
        <p:spPr>
          <a:xfrm>
            <a:off x="712652" y="1231970"/>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12"/>
          </p:nvPr>
        </p:nvSpPr>
        <p:spPr>
          <a:xfrm>
            <a:off x="11065976" y="6310866"/>
            <a:ext cx="374070" cy="374070"/>
          </a:xfrm>
          <a:prstGeom prst="rect">
            <a:avLst/>
          </a:prstGeom>
        </p:spPr>
        <p:txBody>
          <a:bodyPr/>
          <a:lstStyle>
            <a:lvl1pPr>
              <a:defRPr sz="1200">
                <a:solidFill>
                  <a:schemeClr val="bg1"/>
                </a:solidFill>
                <a:latin typeface="Segoe UI Semibold" panose="020B0702040204020203" pitchFamily="34" charset="0"/>
                <a:cs typeface="Segoe UI Semibold" panose="020B0702040204020203" pitchFamily="34" charset="0"/>
              </a:defRPr>
            </a:lvl1pPr>
          </a:lstStyle>
          <a:p>
            <a:fld id="{33581D15-6F80-46E9-9551-29B1D9C0E817}" type="slidenum">
              <a:rPr lang="en-US" smtClean="0"/>
              <a:pPr/>
              <a:t>‹#›</a:t>
            </a:fld>
            <a:endParaRPr lang="en-US" dirty="0"/>
          </a:p>
        </p:txBody>
      </p:sp>
    </p:spTree>
    <p:extLst>
      <p:ext uri="{BB962C8B-B14F-4D97-AF65-F5344CB8AC3E}">
        <p14:creationId xmlns:p14="http://schemas.microsoft.com/office/powerpoint/2010/main" val="305769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D87390-0874-4898-AC7E-8EAF363DC540}" type="slidenum">
              <a:rPr lang="en-US" smtClean="0"/>
              <a:t>‹#›</a:t>
            </a:fld>
            <a:endParaRPr lang="en-US"/>
          </a:p>
        </p:txBody>
      </p:sp>
    </p:spTree>
    <p:extLst>
      <p:ext uri="{BB962C8B-B14F-4D97-AF65-F5344CB8AC3E}">
        <p14:creationId xmlns:p14="http://schemas.microsoft.com/office/powerpoint/2010/main" val="42141385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Phone 6">
    <p:spTree>
      <p:nvGrpSpPr>
        <p:cNvPr id="1" name=""/>
        <p:cNvGrpSpPr/>
        <p:nvPr/>
      </p:nvGrpSpPr>
      <p:grpSpPr>
        <a:xfrm>
          <a:off x="0" y="0"/>
          <a:ext cx="0" cy="0"/>
          <a:chOff x="0" y="0"/>
          <a:chExt cx="0" cy="0"/>
        </a:xfrm>
      </p:grpSpPr>
      <p:sp>
        <p:nvSpPr>
          <p:cNvPr id="3" name="Picture Placeholder 2"/>
          <p:cNvSpPr>
            <a:spLocks noGrp="1" noChangeAspect="1"/>
          </p:cNvSpPr>
          <p:nvPr>
            <p:ph type="pic" sz="quarter" idx="13"/>
          </p:nvPr>
        </p:nvSpPr>
        <p:spPr>
          <a:xfrm>
            <a:off x="1098407" y="1320800"/>
            <a:ext cx="2450389" cy="4338541"/>
          </a:xfrm>
          <a:prstGeom prst="rect">
            <a:avLst/>
          </a:prstGeom>
        </p:spPr>
        <p:txBody>
          <a:bodyPr>
            <a:normAutofit/>
          </a:bodyPr>
          <a:lstStyle>
            <a:lvl1pPr>
              <a:defRPr sz="2200">
                <a:solidFill>
                  <a:schemeClr val="tx1"/>
                </a:solidFill>
              </a:defRPr>
            </a:lvl1pPr>
          </a:lstStyle>
          <a:p>
            <a:endParaRPr lang="en-US"/>
          </a:p>
        </p:txBody>
      </p:sp>
      <p:pic>
        <p:nvPicPr>
          <p:cNvPr id="5" name="Picture 4"/>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712653" y="6310866"/>
            <a:ext cx="1143444" cy="321765"/>
          </a:xfrm>
          <a:prstGeom prst="rect">
            <a:avLst/>
          </a:prstGeom>
        </p:spPr>
      </p:pic>
      <p:cxnSp>
        <p:nvCxnSpPr>
          <p:cNvPr id="8" name="Straight Connector 7"/>
          <p:cNvCxnSpPr/>
          <p:nvPr userDrawn="1"/>
        </p:nvCxnSpPr>
        <p:spPr>
          <a:xfrm>
            <a:off x="712652" y="6258561"/>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1065976" y="6257842"/>
            <a:ext cx="374070" cy="37407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userDrawn="1"/>
        </p:nvCxnSpPr>
        <p:spPr>
          <a:xfrm>
            <a:off x="712652" y="1231970"/>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12"/>
          </p:nvPr>
        </p:nvSpPr>
        <p:spPr>
          <a:xfrm>
            <a:off x="11065976" y="6310866"/>
            <a:ext cx="374070" cy="374070"/>
          </a:xfrm>
          <a:prstGeom prst="rect">
            <a:avLst/>
          </a:prstGeom>
        </p:spPr>
        <p:txBody>
          <a:bodyPr/>
          <a:lstStyle>
            <a:lvl1pPr>
              <a:defRPr sz="1200">
                <a:solidFill>
                  <a:schemeClr val="bg1"/>
                </a:solidFill>
                <a:latin typeface="Segoe UI Semibold" panose="020B0702040204020203" pitchFamily="34" charset="0"/>
                <a:cs typeface="Segoe UI Semibold" panose="020B0702040204020203" pitchFamily="34" charset="0"/>
              </a:defRPr>
            </a:lvl1pPr>
          </a:lstStyle>
          <a:p>
            <a:fld id="{33581D15-6F80-46E9-9551-29B1D9C0E817}" type="slidenum">
              <a:rPr lang="en-US" smtClean="0"/>
              <a:pPr/>
              <a:t>‹#›</a:t>
            </a:fld>
            <a:endParaRPr lang="en-US" dirty="0"/>
          </a:p>
        </p:txBody>
      </p:sp>
    </p:spTree>
    <p:extLst>
      <p:ext uri="{BB962C8B-B14F-4D97-AF65-F5344CB8AC3E}">
        <p14:creationId xmlns:p14="http://schemas.microsoft.com/office/powerpoint/2010/main" val="22852580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Phone 6 White">
    <p:spTree>
      <p:nvGrpSpPr>
        <p:cNvPr id="1" name=""/>
        <p:cNvGrpSpPr/>
        <p:nvPr/>
      </p:nvGrpSpPr>
      <p:grpSpPr>
        <a:xfrm>
          <a:off x="0" y="0"/>
          <a:ext cx="0" cy="0"/>
          <a:chOff x="0" y="0"/>
          <a:chExt cx="0" cy="0"/>
        </a:xfrm>
      </p:grpSpPr>
      <p:sp>
        <p:nvSpPr>
          <p:cNvPr id="17" name="Picture Placeholder 12"/>
          <p:cNvSpPr>
            <a:spLocks noGrp="1" noChangeAspect="1"/>
          </p:cNvSpPr>
          <p:nvPr>
            <p:ph type="pic" sz="quarter" idx="14"/>
          </p:nvPr>
        </p:nvSpPr>
        <p:spPr>
          <a:xfrm>
            <a:off x="5050688" y="2119729"/>
            <a:ext cx="2090556" cy="3666824"/>
          </a:xfrm>
          <a:prstGeom prst="rect">
            <a:avLst/>
          </a:prstGeom>
        </p:spPr>
        <p:txBody>
          <a:bodyPr>
            <a:normAutofit/>
          </a:bodyPr>
          <a:lstStyle>
            <a:lvl1pPr>
              <a:defRPr sz="1400"/>
            </a:lvl1pPr>
          </a:lstStyle>
          <a:p>
            <a:endParaRPr lang="en-US" dirty="0"/>
          </a:p>
        </p:txBody>
      </p:sp>
      <p:pic>
        <p:nvPicPr>
          <p:cNvPr id="5" name="Picture 4"/>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712653" y="6310866"/>
            <a:ext cx="1143444" cy="321765"/>
          </a:xfrm>
          <a:prstGeom prst="rect">
            <a:avLst/>
          </a:prstGeom>
        </p:spPr>
      </p:pic>
      <p:cxnSp>
        <p:nvCxnSpPr>
          <p:cNvPr id="6" name="Straight Connector 5"/>
          <p:cNvCxnSpPr/>
          <p:nvPr userDrawn="1"/>
        </p:nvCxnSpPr>
        <p:spPr>
          <a:xfrm>
            <a:off x="712652" y="6258561"/>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userDrawn="1"/>
        </p:nvSpPr>
        <p:spPr>
          <a:xfrm>
            <a:off x="11065976" y="6257842"/>
            <a:ext cx="374070" cy="37407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712652" y="1231970"/>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12"/>
          </p:nvPr>
        </p:nvSpPr>
        <p:spPr>
          <a:xfrm>
            <a:off x="11065976" y="6310866"/>
            <a:ext cx="374070" cy="374070"/>
          </a:xfrm>
          <a:prstGeom prst="rect">
            <a:avLst/>
          </a:prstGeom>
        </p:spPr>
        <p:txBody>
          <a:bodyPr/>
          <a:lstStyle>
            <a:lvl1pPr>
              <a:defRPr sz="1200">
                <a:solidFill>
                  <a:schemeClr val="bg1"/>
                </a:solidFill>
                <a:latin typeface="Segoe UI Semibold" panose="020B0702040204020203" pitchFamily="34" charset="0"/>
                <a:cs typeface="Segoe UI Semibold" panose="020B0702040204020203" pitchFamily="34" charset="0"/>
              </a:defRPr>
            </a:lvl1pPr>
          </a:lstStyle>
          <a:p>
            <a:fld id="{33581D15-6F80-46E9-9551-29B1D9C0E817}" type="slidenum">
              <a:rPr lang="en-US" smtClean="0"/>
              <a:pPr/>
              <a:t>‹#›</a:t>
            </a:fld>
            <a:endParaRPr lang="en-US" dirty="0"/>
          </a:p>
        </p:txBody>
      </p:sp>
    </p:spTree>
    <p:extLst>
      <p:ext uri="{BB962C8B-B14F-4D97-AF65-F5344CB8AC3E}">
        <p14:creationId xmlns:p14="http://schemas.microsoft.com/office/powerpoint/2010/main" val="6766171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sktop">
    <p:spTree>
      <p:nvGrpSpPr>
        <p:cNvPr id="1" name=""/>
        <p:cNvGrpSpPr/>
        <p:nvPr/>
      </p:nvGrpSpPr>
      <p:grpSpPr>
        <a:xfrm>
          <a:off x="0" y="0"/>
          <a:ext cx="0" cy="0"/>
          <a:chOff x="0" y="0"/>
          <a:chExt cx="0" cy="0"/>
        </a:xfrm>
      </p:grpSpPr>
      <p:sp>
        <p:nvSpPr>
          <p:cNvPr id="7" name="Picture Placeholder 2"/>
          <p:cNvSpPr>
            <a:spLocks noGrp="1" noChangeAspect="1"/>
          </p:cNvSpPr>
          <p:nvPr>
            <p:ph type="pic" sz="quarter" idx="13"/>
          </p:nvPr>
        </p:nvSpPr>
        <p:spPr>
          <a:xfrm>
            <a:off x="4038074" y="1874839"/>
            <a:ext cx="3958710" cy="2189162"/>
          </a:xfrm>
          <a:prstGeom prst="rect">
            <a:avLst/>
          </a:prstGeom>
        </p:spPr>
        <p:txBody>
          <a:bodyPr>
            <a:normAutofit/>
          </a:bodyPr>
          <a:lstStyle>
            <a:lvl1pPr>
              <a:defRPr sz="1200"/>
            </a:lvl1pPr>
          </a:lstStyle>
          <a:p>
            <a:endParaRPr lang="en-US" dirty="0"/>
          </a:p>
        </p:txBody>
      </p:sp>
      <p:pic>
        <p:nvPicPr>
          <p:cNvPr id="8" name="Picture 7"/>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712653" y="6310866"/>
            <a:ext cx="1143444" cy="321765"/>
          </a:xfrm>
          <a:prstGeom prst="rect">
            <a:avLst/>
          </a:prstGeom>
        </p:spPr>
      </p:pic>
      <p:cxnSp>
        <p:nvCxnSpPr>
          <p:cNvPr id="9" name="Straight Connector 8"/>
          <p:cNvCxnSpPr/>
          <p:nvPr userDrawn="1"/>
        </p:nvCxnSpPr>
        <p:spPr>
          <a:xfrm>
            <a:off x="712652" y="6258561"/>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11065976" y="6257842"/>
            <a:ext cx="374070" cy="37407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userDrawn="1"/>
        </p:nvCxnSpPr>
        <p:spPr>
          <a:xfrm>
            <a:off x="712652" y="1231970"/>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Slide Number Placeholder 5"/>
          <p:cNvSpPr>
            <a:spLocks noGrp="1"/>
          </p:cNvSpPr>
          <p:nvPr>
            <p:ph type="sldNum" sz="quarter" idx="12"/>
          </p:nvPr>
        </p:nvSpPr>
        <p:spPr>
          <a:xfrm>
            <a:off x="11065976" y="6310866"/>
            <a:ext cx="374070" cy="374070"/>
          </a:xfrm>
          <a:prstGeom prst="rect">
            <a:avLst/>
          </a:prstGeom>
        </p:spPr>
        <p:txBody>
          <a:bodyPr/>
          <a:lstStyle>
            <a:lvl1pPr>
              <a:defRPr sz="1200">
                <a:solidFill>
                  <a:schemeClr val="bg1"/>
                </a:solidFill>
                <a:latin typeface="Segoe UI Semibold" panose="020B0702040204020203" pitchFamily="34" charset="0"/>
                <a:cs typeface="Segoe UI Semibold" panose="020B0702040204020203" pitchFamily="34" charset="0"/>
              </a:defRPr>
            </a:lvl1pPr>
          </a:lstStyle>
          <a:p>
            <a:fld id="{33581D15-6F80-46E9-9551-29B1D9C0E817}" type="slidenum">
              <a:rPr lang="en-US" smtClean="0"/>
              <a:pPr/>
              <a:t>‹#›</a:t>
            </a:fld>
            <a:endParaRPr lang="en-US" dirty="0"/>
          </a:p>
        </p:txBody>
      </p:sp>
    </p:spTree>
    <p:extLst>
      <p:ext uri="{BB962C8B-B14F-4D97-AF65-F5344CB8AC3E}">
        <p14:creationId xmlns:p14="http://schemas.microsoft.com/office/powerpoint/2010/main" val="22422574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Pad Air">
    <p:spTree>
      <p:nvGrpSpPr>
        <p:cNvPr id="1" name=""/>
        <p:cNvGrpSpPr/>
        <p:nvPr/>
      </p:nvGrpSpPr>
      <p:grpSpPr>
        <a:xfrm>
          <a:off x="0" y="0"/>
          <a:ext cx="0" cy="0"/>
          <a:chOff x="0" y="0"/>
          <a:chExt cx="0" cy="0"/>
        </a:xfrm>
      </p:grpSpPr>
      <p:sp>
        <p:nvSpPr>
          <p:cNvPr id="5" name="Picture Placeholder 12"/>
          <p:cNvSpPr>
            <a:spLocks noGrp="1" noChangeAspect="1"/>
          </p:cNvSpPr>
          <p:nvPr>
            <p:ph type="pic" sz="quarter" idx="14"/>
          </p:nvPr>
        </p:nvSpPr>
        <p:spPr>
          <a:xfrm>
            <a:off x="4686483" y="2019300"/>
            <a:ext cx="2978936" cy="4000500"/>
          </a:xfrm>
          <a:prstGeom prst="rect">
            <a:avLst/>
          </a:prstGeom>
        </p:spPr>
        <p:txBody>
          <a:bodyPr>
            <a:normAutofit/>
          </a:bodyPr>
          <a:lstStyle>
            <a:lvl1pPr>
              <a:defRPr sz="1400"/>
            </a:lvl1pPr>
          </a:lstStyle>
          <a:p>
            <a:endParaRPr lang="en-US" dirty="0"/>
          </a:p>
        </p:txBody>
      </p:sp>
      <p:pic>
        <p:nvPicPr>
          <p:cNvPr id="6" name="Picture 5"/>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712653" y="6310866"/>
            <a:ext cx="1143444" cy="321765"/>
          </a:xfrm>
          <a:prstGeom prst="rect">
            <a:avLst/>
          </a:prstGeom>
        </p:spPr>
      </p:pic>
      <p:cxnSp>
        <p:nvCxnSpPr>
          <p:cNvPr id="7" name="Straight Connector 6"/>
          <p:cNvCxnSpPr/>
          <p:nvPr userDrawn="1"/>
        </p:nvCxnSpPr>
        <p:spPr>
          <a:xfrm>
            <a:off x="712652" y="6258561"/>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11065976" y="6257842"/>
            <a:ext cx="374070" cy="37407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712652" y="1231970"/>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12"/>
          </p:nvPr>
        </p:nvSpPr>
        <p:spPr>
          <a:xfrm>
            <a:off x="11065976" y="6310866"/>
            <a:ext cx="374070" cy="374070"/>
          </a:xfrm>
          <a:prstGeom prst="rect">
            <a:avLst/>
          </a:prstGeom>
        </p:spPr>
        <p:txBody>
          <a:bodyPr/>
          <a:lstStyle>
            <a:lvl1pPr>
              <a:defRPr sz="1200">
                <a:solidFill>
                  <a:schemeClr val="bg1"/>
                </a:solidFill>
                <a:latin typeface="Segoe UI Semibold" panose="020B0702040204020203" pitchFamily="34" charset="0"/>
                <a:cs typeface="Segoe UI Semibold" panose="020B0702040204020203" pitchFamily="34" charset="0"/>
              </a:defRPr>
            </a:lvl1pPr>
          </a:lstStyle>
          <a:p>
            <a:fld id="{33581D15-6F80-46E9-9551-29B1D9C0E817}" type="slidenum">
              <a:rPr lang="en-US" smtClean="0"/>
              <a:pPr/>
              <a:t>‹#›</a:t>
            </a:fld>
            <a:endParaRPr lang="en-US" dirty="0"/>
          </a:p>
        </p:txBody>
      </p:sp>
    </p:spTree>
    <p:extLst>
      <p:ext uri="{BB962C8B-B14F-4D97-AF65-F5344CB8AC3E}">
        <p14:creationId xmlns:p14="http://schemas.microsoft.com/office/powerpoint/2010/main" val="15919510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iPad Air">
    <p:spTree>
      <p:nvGrpSpPr>
        <p:cNvPr id="1" name=""/>
        <p:cNvGrpSpPr/>
        <p:nvPr/>
      </p:nvGrpSpPr>
      <p:grpSpPr>
        <a:xfrm>
          <a:off x="0" y="0"/>
          <a:ext cx="0" cy="0"/>
          <a:chOff x="0" y="0"/>
          <a:chExt cx="0" cy="0"/>
        </a:xfrm>
      </p:grpSpPr>
      <p:sp>
        <p:nvSpPr>
          <p:cNvPr id="5" name="Picture Placeholder 12"/>
          <p:cNvSpPr>
            <a:spLocks noGrp="1" noChangeAspect="1"/>
          </p:cNvSpPr>
          <p:nvPr>
            <p:ph type="pic" sz="quarter" idx="14"/>
          </p:nvPr>
        </p:nvSpPr>
        <p:spPr>
          <a:xfrm>
            <a:off x="0" y="0"/>
            <a:ext cx="12192000" cy="3376691"/>
          </a:xfrm>
          <a:prstGeom prst="rect">
            <a:avLst/>
          </a:prstGeom>
        </p:spPr>
        <p:txBody>
          <a:bodyPr>
            <a:normAutofit/>
          </a:bodyPr>
          <a:lstStyle>
            <a:lvl1pPr marL="0" indent="0">
              <a:buNone/>
              <a:defRPr sz="1400"/>
            </a:lvl1pPr>
          </a:lstStyle>
          <a:p>
            <a:endParaRPr lang="en-US" dirty="0"/>
          </a:p>
        </p:txBody>
      </p:sp>
      <p:pic>
        <p:nvPicPr>
          <p:cNvPr id="3" name="Picture 2"/>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712653" y="6310866"/>
            <a:ext cx="1143444" cy="321765"/>
          </a:xfrm>
          <a:prstGeom prst="rect">
            <a:avLst/>
          </a:prstGeom>
        </p:spPr>
      </p:pic>
      <p:cxnSp>
        <p:nvCxnSpPr>
          <p:cNvPr id="4" name="Straight Connector 3"/>
          <p:cNvCxnSpPr/>
          <p:nvPr userDrawn="1"/>
        </p:nvCxnSpPr>
        <p:spPr>
          <a:xfrm>
            <a:off x="712652" y="6258561"/>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Rectangle 5"/>
          <p:cNvSpPr/>
          <p:nvPr userDrawn="1"/>
        </p:nvSpPr>
        <p:spPr>
          <a:xfrm>
            <a:off x="11065976" y="6257842"/>
            <a:ext cx="374070" cy="37407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5"/>
          <p:cNvSpPr>
            <a:spLocks noGrp="1"/>
          </p:cNvSpPr>
          <p:nvPr>
            <p:ph type="sldNum" sz="quarter" idx="12"/>
          </p:nvPr>
        </p:nvSpPr>
        <p:spPr>
          <a:xfrm>
            <a:off x="11065976" y="6310866"/>
            <a:ext cx="374070" cy="374070"/>
          </a:xfrm>
          <a:prstGeom prst="rect">
            <a:avLst/>
          </a:prstGeom>
        </p:spPr>
        <p:txBody>
          <a:bodyPr/>
          <a:lstStyle>
            <a:lvl1pPr>
              <a:defRPr sz="1200">
                <a:solidFill>
                  <a:schemeClr val="bg1"/>
                </a:solidFill>
                <a:latin typeface="Segoe UI Semibold" panose="020B0702040204020203" pitchFamily="34" charset="0"/>
                <a:cs typeface="Segoe UI Semibold" panose="020B0702040204020203" pitchFamily="34" charset="0"/>
              </a:defRPr>
            </a:lvl1pPr>
          </a:lstStyle>
          <a:p>
            <a:fld id="{33581D15-6F80-46E9-9551-29B1D9C0E817}" type="slidenum">
              <a:rPr lang="en-US" smtClean="0"/>
              <a:pPr/>
              <a:t>‹#›</a:t>
            </a:fld>
            <a:endParaRPr lang="en-US" dirty="0"/>
          </a:p>
        </p:txBody>
      </p:sp>
    </p:spTree>
    <p:extLst>
      <p:ext uri="{BB962C8B-B14F-4D97-AF65-F5344CB8AC3E}">
        <p14:creationId xmlns:p14="http://schemas.microsoft.com/office/powerpoint/2010/main" val="40818173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4_Our-Clients">
    <p:spTree>
      <p:nvGrpSpPr>
        <p:cNvPr id="1" name=""/>
        <p:cNvGrpSpPr/>
        <p:nvPr/>
      </p:nvGrpSpPr>
      <p:grpSpPr>
        <a:xfrm>
          <a:off x="0" y="0"/>
          <a:ext cx="0" cy="0"/>
          <a:chOff x="0" y="0"/>
          <a:chExt cx="0" cy="0"/>
        </a:xfrm>
      </p:grpSpPr>
      <p:sp>
        <p:nvSpPr>
          <p:cNvPr id="11" name="Picture Placeholder 2"/>
          <p:cNvSpPr>
            <a:spLocks noGrp="1" noChangeAspect="1"/>
          </p:cNvSpPr>
          <p:nvPr>
            <p:ph type="pic" sz="quarter" idx="23"/>
          </p:nvPr>
        </p:nvSpPr>
        <p:spPr>
          <a:xfrm>
            <a:off x="-2564" y="1755748"/>
            <a:ext cx="12194564" cy="3004907"/>
          </a:xfrm>
          <a:prstGeom prst="rect">
            <a:avLst/>
          </a:prstGeom>
        </p:spPr>
        <p:txBody>
          <a:bodyPr anchor="t">
            <a:normAutofit/>
          </a:bodyPr>
          <a:lstStyle>
            <a:lvl1pPr marL="0" indent="0" algn="ctr">
              <a:buNone/>
              <a:defRPr sz="1500">
                <a:solidFill>
                  <a:schemeClr val="tx2"/>
                </a:solidFill>
              </a:defRPr>
            </a:lvl1pPr>
          </a:lstStyle>
          <a:p>
            <a:r>
              <a:rPr lang="en-US" dirty="0"/>
              <a:t>Drag picture to placeholder or click icon to add</a:t>
            </a:r>
            <a:endParaRPr lang="id-ID" dirty="0"/>
          </a:p>
        </p:txBody>
      </p:sp>
      <p:pic>
        <p:nvPicPr>
          <p:cNvPr id="3" name="Picture 2"/>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712653" y="6310866"/>
            <a:ext cx="1143444" cy="321765"/>
          </a:xfrm>
          <a:prstGeom prst="rect">
            <a:avLst/>
          </a:prstGeom>
        </p:spPr>
      </p:pic>
      <p:cxnSp>
        <p:nvCxnSpPr>
          <p:cNvPr id="4" name="Straight Connector 3"/>
          <p:cNvCxnSpPr/>
          <p:nvPr userDrawn="1"/>
        </p:nvCxnSpPr>
        <p:spPr>
          <a:xfrm>
            <a:off x="712652" y="6258561"/>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1065976" y="6257842"/>
            <a:ext cx="374070" cy="37407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userDrawn="1"/>
        </p:nvCxnSpPr>
        <p:spPr>
          <a:xfrm>
            <a:off x="712652" y="1231970"/>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5"/>
          <p:cNvSpPr>
            <a:spLocks noGrp="1"/>
          </p:cNvSpPr>
          <p:nvPr>
            <p:ph type="sldNum" sz="quarter" idx="12"/>
          </p:nvPr>
        </p:nvSpPr>
        <p:spPr>
          <a:xfrm>
            <a:off x="11065976" y="6310866"/>
            <a:ext cx="374070" cy="374070"/>
          </a:xfrm>
          <a:prstGeom prst="rect">
            <a:avLst/>
          </a:prstGeom>
        </p:spPr>
        <p:txBody>
          <a:bodyPr/>
          <a:lstStyle>
            <a:lvl1pPr>
              <a:defRPr sz="1200">
                <a:solidFill>
                  <a:schemeClr val="bg1"/>
                </a:solidFill>
                <a:latin typeface="Segoe UI Semibold" panose="020B0702040204020203" pitchFamily="34" charset="0"/>
                <a:cs typeface="Segoe UI Semibold" panose="020B0702040204020203" pitchFamily="34" charset="0"/>
              </a:defRPr>
            </a:lvl1pPr>
          </a:lstStyle>
          <a:p>
            <a:fld id="{33581D15-6F80-46E9-9551-29B1D9C0E817}" type="slidenum">
              <a:rPr lang="en-US" smtClean="0"/>
              <a:pPr/>
              <a:t>‹#›</a:t>
            </a:fld>
            <a:endParaRPr lang="en-US" dirty="0"/>
          </a:p>
        </p:txBody>
      </p:sp>
    </p:spTree>
    <p:extLst>
      <p:ext uri="{BB962C8B-B14F-4D97-AF65-F5344CB8AC3E}">
        <p14:creationId xmlns:p14="http://schemas.microsoft.com/office/powerpoint/2010/main" val="38558060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eet the Team">
    <p:spTree>
      <p:nvGrpSpPr>
        <p:cNvPr id="1" name=""/>
        <p:cNvGrpSpPr/>
        <p:nvPr/>
      </p:nvGrpSpPr>
      <p:grpSpPr>
        <a:xfrm>
          <a:off x="0" y="0"/>
          <a:ext cx="0" cy="0"/>
          <a:chOff x="0" y="0"/>
          <a:chExt cx="0" cy="0"/>
        </a:xfrm>
      </p:grpSpPr>
      <p:sp>
        <p:nvSpPr>
          <p:cNvPr id="23" name="Picture Placeholder 22"/>
          <p:cNvSpPr>
            <a:spLocks noGrp="1" noChangeAspect="1"/>
          </p:cNvSpPr>
          <p:nvPr>
            <p:ph type="pic" sz="quarter" idx="15"/>
          </p:nvPr>
        </p:nvSpPr>
        <p:spPr>
          <a:xfrm>
            <a:off x="1321067" y="2517732"/>
            <a:ext cx="1453752" cy="1453752"/>
          </a:xfrm>
          <a:prstGeom prst="ellipse">
            <a:avLst/>
          </a:prstGeom>
        </p:spPr>
        <p:txBody>
          <a:bodyPr>
            <a:normAutofit/>
          </a:bodyPr>
          <a:lstStyle>
            <a:lvl1pPr marL="0" indent="0" rtl="0">
              <a:buNone/>
              <a:defRPr sz="1600"/>
            </a:lvl1pPr>
          </a:lstStyle>
          <a:p>
            <a:endParaRPr lang="en-US"/>
          </a:p>
        </p:txBody>
      </p:sp>
      <p:sp>
        <p:nvSpPr>
          <p:cNvPr id="18" name="Picture Placeholder 22"/>
          <p:cNvSpPr>
            <a:spLocks noGrp="1" noChangeAspect="1"/>
          </p:cNvSpPr>
          <p:nvPr>
            <p:ph type="pic" sz="quarter" idx="16"/>
          </p:nvPr>
        </p:nvSpPr>
        <p:spPr>
          <a:xfrm>
            <a:off x="3277949" y="2517732"/>
            <a:ext cx="1453752" cy="1453752"/>
          </a:xfrm>
          <a:prstGeom prst="ellipse">
            <a:avLst/>
          </a:prstGeom>
        </p:spPr>
        <p:txBody>
          <a:bodyPr>
            <a:normAutofit/>
          </a:bodyPr>
          <a:lstStyle>
            <a:lvl1pPr marL="0" indent="0" rtl="0">
              <a:buNone/>
              <a:defRPr sz="1600"/>
            </a:lvl1pPr>
          </a:lstStyle>
          <a:p>
            <a:endParaRPr lang="en-US"/>
          </a:p>
        </p:txBody>
      </p:sp>
      <p:sp>
        <p:nvSpPr>
          <p:cNvPr id="19" name="Picture Placeholder 22"/>
          <p:cNvSpPr>
            <a:spLocks noGrp="1" noChangeAspect="1"/>
          </p:cNvSpPr>
          <p:nvPr>
            <p:ph type="pic" sz="quarter" idx="17"/>
          </p:nvPr>
        </p:nvSpPr>
        <p:spPr>
          <a:xfrm>
            <a:off x="5234831" y="2517732"/>
            <a:ext cx="1453752" cy="1453752"/>
          </a:xfrm>
          <a:prstGeom prst="ellipse">
            <a:avLst/>
          </a:prstGeom>
        </p:spPr>
        <p:txBody>
          <a:bodyPr>
            <a:normAutofit/>
          </a:bodyPr>
          <a:lstStyle>
            <a:lvl1pPr marL="0" indent="0" rtl="0">
              <a:buNone/>
              <a:defRPr sz="1600"/>
            </a:lvl1pPr>
          </a:lstStyle>
          <a:p>
            <a:endParaRPr lang="en-US"/>
          </a:p>
        </p:txBody>
      </p:sp>
      <p:sp>
        <p:nvSpPr>
          <p:cNvPr id="20" name="Picture Placeholder 22"/>
          <p:cNvSpPr>
            <a:spLocks noGrp="1" noChangeAspect="1"/>
          </p:cNvSpPr>
          <p:nvPr>
            <p:ph type="pic" sz="quarter" idx="18"/>
          </p:nvPr>
        </p:nvSpPr>
        <p:spPr>
          <a:xfrm>
            <a:off x="7320286" y="2529492"/>
            <a:ext cx="1453752" cy="1453752"/>
          </a:xfrm>
          <a:prstGeom prst="ellipse">
            <a:avLst/>
          </a:prstGeom>
        </p:spPr>
        <p:txBody>
          <a:bodyPr>
            <a:normAutofit/>
          </a:bodyPr>
          <a:lstStyle>
            <a:lvl1pPr marL="0" indent="0" rtl="0">
              <a:buNone/>
              <a:defRPr sz="1600"/>
            </a:lvl1pPr>
          </a:lstStyle>
          <a:p>
            <a:endParaRPr lang="en-US"/>
          </a:p>
        </p:txBody>
      </p:sp>
      <p:pic>
        <p:nvPicPr>
          <p:cNvPr id="29" name="Picture 28"/>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712653" y="6310866"/>
            <a:ext cx="1143444" cy="321765"/>
          </a:xfrm>
          <a:prstGeom prst="rect">
            <a:avLst/>
          </a:prstGeom>
        </p:spPr>
      </p:pic>
      <p:cxnSp>
        <p:nvCxnSpPr>
          <p:cNvPr id="30" name="Straight Connector 29"/>
          <p:cNvCxnSpPr/>
          <p:nvPr userDrawn="1"/>
        </p:nvCxnSpPr>
        <p:spPr>
          <a:xfrm>
            <a:off x="712652" y="6258561"/>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Rectangle 30"/>
          <p:cNvSpPr/>
          <p:nvPr userDrawn="1"/>
        </p:nvSpPr>
        <p:spPr>
          <a:xfrm>
            <a:off x="11065976" y="6257842"/>
            <a:ext cx="374070" cy="37407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userDrawn="1"/>
        </p:nvCxnSpPr>
        <p:spPr>
          <a:xfrm>
            <a:off x="712652" y="1231970"/>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Slide Number Placeholder 5"/>
          <p:cNvSpPr>
            <a:spLocks noGrp="1"/>
          </p:cNvSpPr>
          <p:nvPr>
            <p:ph type="sldNum" sz="quarter" idx="12"/>
          </p:nvPr>
        </p:nvSpPr>
        <p:spPr>
          <a:xfrm>
            <a:off x="11065976" y="6310866"/>
            <a:ext cx="374070" cy="374070"/>
          </a:xfrm>
          <a:prstGeom prst="rect">
            <a:avLst/>
          </a:prstGeom>
        </p:spPr>
        <p:txBody>
          <a:bodyPr/>
          <a:lstStyle>
            <a:lvl1pPr>
              <a:defRPr sz="1200">
                <a:solidFill>
                  <a:schemeClr val="bg1"/>
                </a:solidFill>
                <a:latin typeface="Segoe UI Semibold" panose="020B0702040204020203" pitchFamily="34" charset="0"/>
                <a:cs typeface="Segoe UI Semibold" panose="020B0702040204020203" pitchFamily="34" charset="0"/>
              </a:defRPr>
            </a:lvl1pPr>
          </a:lstStyle>
          <a:p>
            <a:fld id="{33581D15-6F80-46E9-9551-29B1D9C0E817}" type="slidenum">
              <a:rPr lang="en-US" smtClean="0"/>
              <a:pPr/>
              <a:t>‹#›</a:t>
            </a:fld>
            <a:endParaRPr lang="en-US" dirty="0"/>
          </a:p>
        </p:txBody>
      </p:sp>
      <p:sp>
        <p:nvSpPr>
          <p:cNvPr id="11" name="Picture Placeholder 22"/>
          <p:cNvSpPr>
            <a:spLocks noGrp="1" noChangeAspect="1"/>
          </p:cNvSpPr>
          <p:nvPr>
            <p:ph type="pic" sz="quarter" idx="19"/>
          </p:nvPr>
        </p:nvSpPr>
        <p:spPr>
          <a:xfrm>
            <a:off x="9405741" y="2517732"/>
            <a:ext cx="1453752" cy="1453752"/>
          </a:xfrm>
          <a:prstGeom prst="ellipse">
            <a:avLst/>
          </a:prstGeom>
        </p:spPr>
        <p:txBody>
          <a:bodyPr>
            <a:normAutofit/>
          </a:bodyPr>
          <a:lstStyle>
            <a:lvl1pPr marL="0" indent="0" rtl="0">
              <a:buNone/>
              <a:defRPr sz="1600"/>
            </a:lvl1pPr>
          </a:lstStyle>
          <a:p>
            <a:endParaRPr lang="en-US"/>
          </a:p>
        </p:txBody>
      </p:sp>
    </p:spTree>
    <p:extLst>
      <p:ext uri="{BB962C8B-B14F-4D97-AF65-F5344CB8AC3E}">
        <p14:creationId xmlns:p14="http://schemas.microsoft.com/office/powerpoint/2010/main" val="4522292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Individual of the Team">
    <p:spTree>
      <p:nvGrpSpPr>
        <p:cNvPr id="1" name=""/>
        <p:cNvGrpSpPr/>
        <p:nvPr/>
      </p:nvGrpSpPr>
      <p:grpSpPr>
        <a:xfrm>
          <a:off x="0" y="0"/>
          <a:ext cx="0" cy="0"/>
          <a:chOff x="0" y="0"/>
          <a:chExt cx="0" cy="0"/>
        </a:xfrm>
      </p:grpSpPr>
      <p:sp>
        <p:nvSpPr>
          <p:cNvPr id="23" name="Picture Placeholder 22"/>
          <p:cNvSpPr>
            <a:spLocks noGrp="1" noChangeAspect="1"/>
          </p:cNvSpPr>
          <p:nvPr>
            <p:ph type="pic" sz="quarter" idx="15"/>
          </p:nvPr>
        </p:nvSpPr>
        <p:spPr>
          <a:xfrm>
            <a:off x="1291969" y="1600200"/>
            <a:ext cx="3165944" cy="3165944"/>
          </a:xfrm>
          <a:prstGeom prst="ellipse">
            <a:avLst/>
          </a:prstGeom>
        </p:spPr>
        <p:txBody>
          <a:bodyPr>
            <a:normAutofit/>
          </a:bodyPr>
          <a:lstStyle>
            <a:lvl1pPr>
              <a:defRPr sz="1600"/>
            </a:lvl1pPr>
          </a:lstStyle>
          <a:p>
            <a:endParaRPr lang="en-US"/>
          </a:p>
        </p:txBody>
      </p:sp>
      <p:pic>
        <p:nvPicPr>
          <p:cNvPr id="3" name="Picture 2"/>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712653" y="6310866"/>
            <a:ext cx="1143444" cy="321765"/>
          </a:xfrm>
          <a:prstGeom prst="rect">
            <a:avLst/>
          </a:prstGeom>
        </p:spPr>
      </p:pic>
      <p:cxnSp>
        <p:nvCxnSpPr>
          <p:cNvPr id="4" name="Straight Connector 3"/>
          <p:cNvCxnSpPr/>
          <p:nvPr userDrawn="1"/>
        </p:nvCxnSpPr>
        <p:spPr>
          <a:xfrm>
            <a:off x="712652" y="6258561"/>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1065976" y="6257842"/>
            <a:ext cx="374070" cy="37407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userDrawn="1"/>
        </p:nvCxnSpPr>
        <p:spPr>
          <a:xfrm>
            <a:off x="712652" y="1231970"/>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5"/>
          <p:cNvSpPr>
            <a:spLocks noGrp="1"/>
          </p:cNvSpPr>
          <p:nvPr>
            <p:ph type="sldNum" sz="quarter" idx="12"/>
          </p:nvPr>
        </p:nvSpPr>
        <p:spPr>
          <a:xfrm>
            <a:off x="11065976" y="6310866"/>
            <a:ext cx="374070" cy="374070"/>
          </a:xfrm>
          <a:prstGeom prst="rect">
            <a:avLst/>
          </a:prstGeom>
        </p:spPr>
        <p:txBody>
          <a:bodyPr/>
          <a:lstStyle>
            <a:lvl1pPr>
              <a:defRPr sz="1200">
                <a:solidFill>
                  <a:schemeClr val="bg1"/>
                </a:solidFill>
                <a:latin typeface="Segoe UI Semibold" panose="020B0702040204020203" pitchFamily="34" charset="0"/>
                <a:cs typeface="Segoe UI Semibold" panose="020B0702040204020203" pitchFamily="34" charset="0"/>
              </a:defRPr>
            </a:lvl1pPr>
          </a:lstStyle>
          <a:p>
            <a:fld id="{33581D15-6F80-46E9-9551-29B1D9C0E817}" type="slidenum">
              <a:rPr lang="en-US" smtClean="0"/>
              <a:pPr/>
              <a:t>‹#›</a:t>
            </a:fld>
            <a:endParaRPr lang="en-US" dirty="0"/>
          </a:p>
        </p:txBody>
      </p:sp>
    </p:spTree>
    <p:extLst>
      <p:ext uri="{BB962C8B-B14F-4D97-AF65-F5344CB8AC3E}">
        <p14:creationId xmlns:p14="http://schemas.microsoft.com/office/powerpoint/2010/main" val="31437298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porftfolio-1">
    <p:spTree>
      <p:nvGrpSpPr>
        <p:cNvPr id="1" name=""/>
        <p:cNvGrpSpPr/>
        <p:nvPr/>
      </p:nvGrpSpPr>
      <p:grpSpPr>
        <a:xfrm>
          <a:off x="0" y="0"/>
          <a:ext cx="0" cy="0"/>
          <a:chOff x="0" y="0"/>
          <a:chExt cx="0" cy="0"/>
        </a:xfrm>
      </p:grpSpPr>
      <p:sp>
        <p:nvSpPr>
          <p:cNvPr id="9" name="Picture Placeholder 2"/>
          <p:cNvSpPr>
            <a:spLocks noGrp="1" noChangeAspect="1"/>
          </p:cNvSpPr>
          <p:nvPr>
            <p:ph type="pic" sz="quarter" idx="11"/>
          </p:nvPr>
        </p:nvSpPr>
        <p:spPr>
          <a:xfrm>
            <a:off x="4500563" y="1779588"/>
            <a:ext cx="3194050" cy="2266950"/>
          </a:xfrm>
          <a:prstGeom prst="rect">
            <a:avLst/>
          </a:prstGeom>
        </p:spPr>
        <p:txBody>
          <a:bodyPr>
            <a:normAutofit/>
          </a:bodyPr>
          <a:lstStyle>
            <a:lvl1pPr marL="0" indent="0">
              <a:buNone/>
              <a:defRPr sz="2000">
                <a:solidFill>
                  <a:schemeClr val="tx2"/>
                </a:solidFill>
                <a:latin typeface="Roboto Light"/>
                <a:cs typeface="Roboto Light"/>
              </a:defRPr>
            </a:lvl1pPr>
          </a:lstStyle>
          <a:p>
            <a:endParaRPr lang="id-ID" dirty="0"/>
          </a:p>
        </p:txBody>
      </p:sp>
      <p:sp>
        <p:nvSpPr>
          <p:cNvPr id="10" name="Picture Placeholder 2"/>
          <p:cNvSpPr>
            <a:spLocks noGrp="1" noChangeAspect="1"/>
          </p:cNvSpPr>
          <p:nvPr>
            <p:ph type="pic" sz="quarter" idx="12"/>
          </p:nvPr>
        </p:nvSpPr>
        <p:spPr>
          <a:xfrm>
            <a:off x="7808913" y="1779588"/>
            <a:ext cx="3216275" cy="2266950"/>
          </a:xfrm>
          <a:prstGeom prst="rect">
            <a:avLst/>
          </a:prstGeom>
        </p:spPr>
        <p:txBody>
          <a:bodyPr>
            <a:normAutofit/>
          </a:bodyPr>
          <a:lstStyle>
            <a:lvl1pPr marL="0" indent="0">
              <a:buNone/>
              <a:defRPr sz="2000">
                <a:solidFill>
                  <a:schemeClr val="tx2"/>
                </a:solidFill>
                <a:latin typeface="Roboto Light"/>
                <a:cs typeface="Roboto Light"/>
              </a:defRPr>
            </a:lvl1pPr>
          </a:lstStyle>
          <a:p>
            <a:endParaRPr lang="id-ID" dirty="0"/>
          </a:p>
        </p:txBody>
      </p:sp>
      <p:sp>
        <p:nvSpPr>
          <p:cNvPr id="11" name="Picture Placeholder 2"/>
          <p:cNvSpPr>
            <a:spLocks noGrp="1" noChangeAspect="1"/>
          </p:cNvSpPr>
          <p:nvPr>
            <p:ph type="pic" sz="quarter" idx="15"/>
          </p:nvPr>
        </p:nvSpPr>
        <p:spPr>
          <a:xfrm>
            <a:off x="1210109" y="1795468"/>
            <a:ext cx="3201554" cy="2251071"/>
          </a:xfrm>
          <a:prstGeom prst="rect">
            <a:avLst/>
          </a:prstGeom>
        </p:spPr>
        <p:txBody>
          <a:bodyPr>
            <a:normAutofit/>
          </a:bodyPr>
          <a:lstStyle>
            <a:lvl1pPr marL="0" indent="0">
              <a:buNone/>
              <a:defRPr sz="2000">
                <a:solidFill>
                  <a:schemeClr val="tx2"/>
                </a:solidFill>
                <a:latin typeface="Roboto Light"/>
                <a:cs typeface="Roboto Light"/>
              </a:defRPr>
            </a:lvl1pPr>
          </a:lstStyle>
          <a:p>
            <a:endParaRPr lang="id-ID" dirty="0"/>
          </a:p>
        </p:txBody>
      </p:sp>
      <p:pic>
        <p:nvPicPr>
          <p:cNvPr id="28" name="Picture 27"/>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712653" y="6310866"/>
            <a:ext cx="1143444" cy="321765"/>
          </a:xfrm>
          <a:prstGeom prst="rect">
            <a:avLst/>
          </a:prstGeom>
        </p:spPr>
      </p:pic>
      <p:cxnSp>
        <p:nvCxnSpPr>
          <p:cNvPr id="29" name="Straight Connector 28"/>
          <p:cNvCxnSpPr/>
          <p:nvPr userDrawn="1"/>
        </p:nvCxnSpPr>
        <p:spPr>
          <a:xfrm>
            <a:off x="712652" y="6258561"/>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Rectangle 29"/>
          <p:cNvSpPr/>
          <p:nvPr userDrawn="1"/>
        </p:nvSpPr>
        <p:spPr>
          <a:xfrm>
            <a:off x="11065976" y="6257842"/>
            <a:ext cx="374070" cy="37407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p:nvPr userDrawn="1"/>
        </p:nvCxnSpPr>
        <p:spPr>
          <a:xfrm>
            <a:off x="712652" y="1231970"/>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Slide Number Placeholder 5"/>
          <p:cNvSpPr>
            <a:spLocks noGrp="1"/>
          </p:cNvSpPr>
          <p:nvPr>
            <p:ph type="sldNum" sz="quarter" idx="16"/>
          </p:nvPr>
        </p:nvSpPr>
        <p:spPr>
          <a:xfrm>
            <a:off x="11065976" y="6310866"/>
            <a:ext cx="374070" cy="374070"/>
          </a:xfrm>
          <a:prstGeom prst="rect">
            <a:avLst/>
          </a:prstGeom>
        </p:spPr>
        <p:txBody>
          <a:bodyPr/>
          <a:lstStyle>
            <a:lvl1pPr>
              <a:defRPr sz="1200">
                <a:solidFill>
                  <a:schemeClr val="bg1"/>
                </a:solidFill>
                <a:latin typeface="Segoe UI Semibold" panose="020B0702040204020203" pitchFamily="34" charset="0"/>
                <a:cs typeface="Segoe UI Semibold" panose="020B0702040204020203" pitchFamily="34" charset="0"/>
              </a:defRPr>
            </a:lvl1pPr>
          </a:lstStyle>
          <a:p>
            <a:fld id="{33581D15-6F80-46E9-9551-29B1D9C0E817}" type="slidenum">
              <a:rPr lang="en-US" smtClean="0"/>
              <a:pPr/>
              <a:t>‹#›</a:t>
            </a:fld>
            <a:endParaRPr lang="en-US" dirty="0"/>
          </a:p>
        </p:txBody>
      </p:sp>
    </p:spTree>
    <p:extLst>
      <p:ext uri="{BB962C8B-B14F-4D97-AF65-F5344CB8AC3E}">
        <p14:creationId xmlns:p14="http://schemas.microsoft.com/office/powerpoint/2010/main" val="33836501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ortfolio-2">
    <p:spTree>
      <p:nvGrpSpPr>
        <p:cNvPr id="1" name=""/>
        <p:cNvGrpSpPr/>
        <p:nvPr/>
      </p:nvGrpSpPr>
      <p:grpSpPr>
        <a:xfrm>
          <a:off x="0" y="0"/>
          <a:ext cx="0" cy="0"/>
          <a:chOff x="0" y="0"/>
          <a:chExt cx="0" cy="0"/>
        </a:xfrm>
      </p:grpSpPr>
      <p:sp>
        <p:nvSpPr>
          <p:cNvPr id="15" name="Picture Placeholder 13"/>
          <p:cNvSpPr>
            <a:spLocks noGrp="1" noChangeAspect="1"/>
          </p:cNvSpPr>
          <p:nvPr>
            <p:ph type="pic" sz="quarter" idx="11"/>
          </p:nvPr>
        </p:nvSpPr>
        <p:spPr>
          <a:xfrm>
            <a:off x="3785657" y="1647680"/>
            <a:ext cx="2317411" cy="2315293"/>
          </a:xfrm>
          <a:prstGeom prst="rect">
            <a:avLst/>
          </a:prstGeom>
          <a:effectLst/>
        </p:spPr>
        <p:txBody>
          <a:bodyPr>
            <a:normAutofit/>
          </a:bodyPr>
          <a:lstStyle>
            <a:lvl1pPr marL="0" indent="0">
              <a:buNone/>
              <a:defRPr sz="2100">
                <a:ln>
                  <a:noFill/>
                </a:ln>
                <a:solidFill>
                  <a:schemeClr val="tx2"/>
                </a:solidFill>
                <a:latin typeface="Roboto Light"/>
                <a:cs typeface="Roboto Light"/>
              </a:defRPr>
            </a:lvl1pPr>
          </a:lstStyle>
          <a:p>
            <a:endParaRPr lang="en-US" dirty="0"/>
          </a:p>
        </p:txBody>
      </p:sp>
      <p:sp>
        <p:nvSpPr>
          <p:cNvPr id="17" name="Picture Placeholder 13"/>
          <p:cNvSpPr>
            <a:spLocks noGrp="1" noChangeAspect="1"/>
          </p:cNvSpPr>
          <p:nvPr>
            <p:ph type="pic" sz="quarter" idx="13"/>
          </p:nvPr>
        </p:nvSpPr>
        <p:spPr>
          <a:xfrm>
            <a:off x="6169719" y="1657941"/>
            <a:ext cx="4695167" cy="4690877"/>
          </a:xfrm>
          <a:prstGeom prst="rect">
            <a:avLst/>
          </a:prstGeom>
          <a:effectLst/>
        </p:spPr>
        <p:txBody>
          <a:bodyPr>
            <a:normAutofit/>
          </a:bodyPr>
          <a:lstStyle>
            <a:lvl1pPr marL="0" indent="0">
              <a:buNone/>
              <a:defRPr sz="2100">
                <a:ln>
                  <a:noFill/>
                </a:ln>
                <a:solidFill>
                  <a:schemeClr val="tx2"/>
                </a:solidFill>
                <a:latin typeface="Roboto Light"/>
                <a:cs typeface="Roboto Light"/>
              </a:defRPr>
            </a:lvl1pPr>
          </a:lstStyle>
          <a:p>
            <a:endParaRPr lang="en-US" dirty="0"/>
          </a:p>
        </p:txBody>
      </p:sp>
      <p:sp>
        <p:nvSpPr>
          <p:cNvPr id="13" name="Picture Placeholder 13"/>
          <p:cNvSpPr>
            <a:spLocks noGrp="1" noChangeAspect="1"/>
          </p:cNvSpPr>
          <p:nvPr>
            <p:ph type="pic" sz="quarter" idx="16"/>
          </p:nvPr>
        </p:nvSpPr>
        <p:spPr>
          <a:xfrm>
            <a:off x="1397693" y="4033527"/>
            <a:ext cx="2317411" cy="2315295"/>
          </a:xfrm>
          <a:prstGeom prst="rect">
            <a:avLst/>
          </a:prstGeom>
          <a:effectLst/>
        </p:spPr>
        <p:txBody>
          <a:bodyPr>
            <a:normAutofit/>
          </a:bodyPr>
          <a:lstStyle>
            <a:lvl1pPr marL="0" indent="0">
              <a:buNone/>
              <a:defRPr sz="2100">
                <a:ln>
                  <a:noFill/>
                </a:ln>
                <a:solidFill>
                  <a:schemeClr val="tx2"/>
                </a:solidFill>
                <a:latin typeface="Roboto Light"/>
                <a:cs typeface="Roboto Light"/>
              </a:defRPr>
            </a:lvl1pPr>
          </a:lstStyle>
          <a:p>
            <a:endParaRPr lang="en-US" dirty="0"/>
          </a:p>
        </p:txBody>
      </p:sp>
    </p:spTree>
    <p:extLst>
      <p:ext uri="{BB962C8B-B14F-4D97-AF65-F5344CB8AC3E}">
        <p14:creationId xmlns:p14="http://schemas.microsoft.com/office/powerpoint/2010/main" val="1390363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D87390-0874-4898-AC7E-8EAF363DC540}" type="slidenum">
              <a:rPr lang="en-US" smtClean="0"/>
              <a:t>‹#›</a:t>
            </a:fld>
            <a:endParaRPr lang="en-US"/>
          </a:p>
        </p:txBody>
      </p:sp>
    </p:spTree>
    <p:extLst>
      <p:ext uri="{BB962C8B-B14F-4D97-AF65-F5344CB8AC3E}">
        <p14:creationId xmlns:p14="http://schemas.microsoft.com/office/powerpoint/2010/main" val="14863653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ortfolio-3">
    <p:spTree>
      <p:nvGrpSpPr>
        <p:cNvPr id="1" name=""/>
        <p:cNvGrpSpPr/>
        <p:nvPr/>
      </p:nvGrpSpPr>
      <p:grpSpPr>
        <a:xfrm>
          <a:off x="0" y="0"/>
          <a:ext cx="0" cy="0"/>
          <a:chOff x="0" y="0"/>
          <a:chExt cx="0" cy="0"/>
        </a:xfrm>
      </p:grpSpPr>
      <p:sp>
        <p:nvSpPr>
          <p:cNvPr id="14" name="Picture Placeholder 13"/>
          <p:cNvSpPr>
            <a:spLocks noGrp="1" noChangeAspect="1"/>
          </p:cNvSpPr>
          <p:nvPr>
            <p:ph type="pic" sz="quarter" idx="10"/>
          </p:nvPr>
        </p:nvSpPr>
        <p:spPr>
          <a:xfrm>
            <a:off x="1421883" y="1647680"/>
            <a:ext cx="2317411" cy="2315293"/>
          </a:xfrm>
          <a:prstGeom prst="rect">
            <a:avLst/>
          </a:prstGeom>
          <a:ln>
            <a:noFill/>
          </a:ln>
          <a:effectLst/>
        </p:spPr>
        <p:txBody>
          <a:bodyPr>
            <a:normAutofit/>
          </a:bodyPr>
          <a:lstStyle>
            <a:lvl1pPr marL="0" indent="0">
              <a:buNone/>
              <a:defRPr sz="2100">
                <a:ln>
                  <a:noFill/>
                </a:ln>
                <a:solidFill>
                  <a:schemeClr val="tx2"/>
                </a:solidFill>
                <a:latin typeface="Roboto Light"/>
                <a:cs typeface="Roboto Light"/>
              </a:defRPr>
            </a:lvl1pPr>
          </a:lstStyle>
          <a:p>
            <a:endParaRPr lang="en-US" dirty="0"/>
          </a:p>
        </p:txBody>
      </p:sp>
      <p:sp>
        <p:nvSpPr>
          <p:cNvPr id="28" name="Picture Placeholder 13"/>
          <p:cNvSpPr>
            <a:spLocks noGrp="1" noChangeAspect="1"/>
          </p:cNvSpPr>
          <p:nvPr>
            <p:ph type="pic" sz="quarter" idx="14"/>
          </p:nvPr>
        </p:nvSpPr>
        <p:spPr>
          <a:xfrm>
            <a:off x="6113147" y="1647680"/>
            <a:ext cx="2317411" cy="2315293"/>
          </a:xfrm>
          <a:prstGeom prst="rect">
            <a:avLst/>
          </a:prstGeom>
          <a:ln>
            <a:noFill/>
          </a:ln>
          <a:effectLst/>
        </p:spPr>
        <p:txBody>
          <a:bodyPr>
            <a:normAutofit/>
          </a:bodyPr>
          <a:lstStyle>
            <a:lvl1pPr marL="0" indent="0">
              <a:buNone/>
              <a:defRPr sz="2100">
                <a:ln>
                  <a:noFill/>
                </a:ln>
                <a:solidFill>
                  <a:schemeClr val="tx2"/>
                </a:solidFill>
                <a:latin typeface="Roboto Light"/>
                <a:cs typeface="Roboto Light"/>
              </a:defRPr>
            </a:lvl1pPr>
          </a:lstStyle>
          <a:p>
            <a:endParaRPr lang="en-US" dirty="0"/>
          </a:p>
        </p:txBody>
      </p:sp>
      <p:sp>
        <p:nvSpPr>
          <p:cNvPr id="30" name="Picture Placeholder 13"/>
          <p:cNvSpPr>
            <a:spLocks noGrp="1" noChangeAspect="1"/>
          </p:cNvSpPr>
          <p:nvPr>
            <p:ph type="pic" sz="quarter" idx="15"/>
          </p:nvPr>
        </p:nvSpPr>
        <p:spPr>
          <a:xfrm>
            <a:off x="1421883" y="4061748"/>
            <a:ext cx="2317411" cy="2315293"/>
          </a:xfrm>
          <a:prstGeom prst="rect">
            <a:avLst/>
          </a:prstGeom>
          <a:ln>
            <a:noFill/>
          </a:ln>
          <a:effectLst/>
        </p:spPr>
        <p:txBody>
          <a:bodyPr>
            <a:normAutofit/>
          </a:bodyPr>
          <a:lstStyle>
            <a:lvl1pPr marL="0" indent="0">
              <a:buNone/>
              <a:defRPr sz="2100">
                <a:ln>
                  <a:noFill/>
                </a:ln>
                <a:solidFill>
                  <a:schemeClr val="tx2"/>
                </a:solidFill>
                <a:latin typeface="Roboto Light"/>
                <a:cs typeface="Roboto Light"/>
              </a:defRPr>
            </a:lvl1pPr>
          </a:lstStyle>
          <a:p>
            <a:endParaRPr lang="en-US" dirty="0"/>
          </a:p>
        </p:txBody>
      </p:sp>
      <p:sp>
        <p:nvSpPr>
          <p:cNvPr id="33" name="Picture Placeholder 13"/>
          <p:cNvSpPr>
            <a:spLocks noGrp="1" noChangeAspect="1"/>
          </p:cNvSpPr>
          <p:nvPr>
            <p:ph type="pic" sz="quarter" idx="16"/>
          </p:nvPr>
        </p:nvSpPr>
        <p:spPr>
          <a:xfrm>
            <a:off x="6113147" y="4061748"/>
            <a:ext cx="2317411" cy="2315293"/>
          </a:xfrm>
          <a:prstGeom prst="rect">
            <a:avLst/>
          </a:prstGeom>
          <a:ln>
            <a:noFill/>
          </a:ln>
          <a:effectLst/>
        </p:spPr>
        <p:txBody>
          <a:bodyPr>
            <a:normAutofit/>
          </a:bodyPr>
          <a:lstStyle>
            <a:lvl1pPr marL="0" indent="0">
              <a:buNone/>
              <a:defRPr sz="2100">
                <a:ln>
                  <a:noFill/>
                </a:ln>
                <a:solidFill>
                  <a:schemeClr val="tx2"/>
                </a:solidFill>
                <a:latin typeface="Roboto Light"/>
                <a:cs typeface="Roboto Light"/>
              </a:defRPr>
            </a:lvl1pPr>
          </a:lstStyle>
          <a:p>
            <a:endParaRPr lang="en-US" dirty="0"/>
          </a:p>
        </p:txBody>
      </p:sp>
    </p:spTree>
    <p:extLst>
      <p:ext uri="{BB962C8B-B14F-4D97-AF65-F5344CB8AC3E}">
        <p14:creationId xmlns:p14="http://schemas.microsoft.com/office/powerpoint/2010/main" val="17871985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ortfolio-6">
    <p:spTree>
      <p:nvGrpSpPr>
        <p:cNvPr id="1" name=""/>
        <p:cNvGrpSpPr/>
        <p:nvPr/>
      </p:nvGrpSpPr>
      <p:grpSpPr>
        <a:xfrm>
          <a:off x="0" y="0"/>
          <a:ext cx="0" cy="0"/>
          <a:chOff x="0" y="0"/>
          <a:chExt cx="0" cy="0"/>
        </a:xfrm>
      </p:grpSpPr>
      <p:sp>
        <p:nvSpPr>
          <p:cNvPr id="14" name="Picture Placeholder 12"/>
          <p:cNvSpPr>
            <a:spLocks noGrp="1" noChangeAspect="1"/>
          </p:cNvSpPr>
          <p:nvPr>
            <p:ph type="pic" sz="quarter" idx="11"/>
          </p:nvPr>
        </p:nvSpPr>
        <p:spPr>
          <a:xfrm>
            <a:off x="6826316" y="1893450"/>
            <a:ext cx="2147420" cy="3579115"/>
          </a:xfrm>
          <a:prstGeom prst="rect">
            <a:avLst/>
          </a:prstGeom>
        </p:spPr>
        <p:txBody>
          <a:bodyPr>
            <a:normAutofit/>
          </a:bodyPr>
          <a:lstStyle>
            <a:lvl1pPr marL="0" indent="0">
              <a:buNone/>
              <a:defRPr sz="1400"/>
            </a:lvl1pPr>
          </a:lstStyle>
          <a:p>
            <a:endParaRPr lang="en-US" dirty="0"/>
          </a:p>
        </p:txBody>
      </p:sp>
      <p:sp>
        <p:nvSpPr>
          <p:cNvPr id="17" name="Picture Placeholder 12"/>
          <p:cNvSpPr>
            <a:spLocks noGrp="1" noChangeAspect="1"/>
          </p:cNvSpPr>
          <p:nvPr>
            <p:ph type="pic" sz="quarter" idx="14"/>
          </p:nvPr>
        </p:nvSpPr>
        <p:spPr>
          <a:xfrm>
            <a:off x="4586536" y="1893450"/>
            <a:ext cx="2147420" cy="3579115"/>
          </a:xfrm>
          <a:prstGeom prst="rect">
            <a:avLst/>
          </a:prstGeom>
        </p:spPr>
        <p:txBody>
          <a:bodyPr>
            <a:normAutofit/>
          </a:bodyPr>
          <a:lstStyle>
            <a:lvl1pPr marL="0" indent="0">
              <a:buNone/>
              <a:defRPr sz="1400"/>
            </a:lvl1pPr>
          </a:lstStyle>
          <a:p>
            <a:endParaRPr lang="en-US" dirty="0"/>
          </a:p>
        </p:txBody>
      </p:sp>
      <p:sp>
        <p:nvSpPr>
          <p:cNvPr id="19" name="Picture Placeholder 12"/>
          <p:cNvSpPr>
            <a:spLocks noGrp="1" noChangeAspect="1"/>
          </p:cNvSpPr>
          <p:nvPr>
            <p:ph type="pic" sz="quarter" idx="16"/>
          </p:nvPr>
        </p:nvSpPr>
        <p:spPr>
          <a:xfrm>
            <a:off x="9066096" y="1893450"/>
            <a:ext cx="2147420" cy="3579115"/>
          </a:xfrm>
          <a:prstGeom prst="rect">
            <a:avLst/>
          </a:prstGeom>
        </p:spPr>
        <p:txBody>
          <a:bodyPr>
            <a:normAutofit/>
          </a:bodyPr>
          <a:lstStyle>
            <a:lvl1pPr marL="0" indent="0">
              <a:buNone/>
              <a:defRPr sz="1400"/>
            </a:lvl1pPr>
          </a:lstStyle>
          <a:p>
            <a:endParaRPr lang="en-US" dirty="0"/>
          </a:p>
        </p:txBody>
      </p:sp>
      <p:pic>
        <p:nvPicPr>
          <p:cNvPr id="31" name="Picture 30"/>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712653" y="6310866"/>
            <a:ext cx="1143444" cy="321765"/>
          </a:xfrm>
          <a:prstGeom prst="rect">
            <a:avLst/>
          </a:prstGeom>
        </p:spPr>
      </p:pic>
      <p:cxnSp>
        <p:nvCxnSpPr>
          <p:cNvPr id="32" name="Straight Connector 31"/>
          <p:cNvCxnSpPr/>
          <p:nvPr userDrawn="1"/>
        </p:nvCxnSpPr>
        <p:spPr>
          <a:xfrm>
            <a:off x="712652" y="6258561"/>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ectangle 32"/>
          <p:cNvSpPr/>
          <p:nvPr userDrawn="1"/>
        </p:nvSpPr>
        <p:spPr>
          <a:xfrm>
            <a:off x="11065976" y="6257842"/>
            <a:ext cx="374070" cy="37407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p:nvPr userDrawn="1"/>
        </p:nvCxnSpPr>
        <p:spPr>
          <a:xfrm>
            <a:off x="712652" y="1231970"/>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Slide Number Placeholder 5"/>
          <p:cNvSpPr>
            <a:spLocks noGrp="1"/>
          </p:cNvSpPr>
          <p:nvPr>
            <p:ph type="sldNum" sz="quarter" idx="12"/>
          </p:nvPr>
        </p:nvSpPr>
        <p:spPr>
          <a:xfrm>
            <a:off x="11065976" y="6310866"/>
            <a:ext cx="374070" cy="374070"/>
          </a:xfrm>
          <a:prstGeom prst="rect">
            <a:avLst/>
          </a:prstGeom>
        </p:spPr>
        <p:txBody>
          <a:bodyPr/>
          <a:lstStyle>
            <a:lvl1pPr>
              <a:defRPr sz="1200">
                <a:solidFill>
                  <a:schemeClr val="bg1"/>
                </a:solidFill>
                <a:latin typeface="Segoe UI Semibold" panose="020B0702040204020203" pitchFamily="34" charset="0"/>
                <a:cs typeface="Segoe UI Semibold" panose="020B0702040204020203" pitchFamily="34" charset="0"/>
              </a:defRPr>
            </a:lvl1pPr>
          </a:lstStyle>
          <a:p>
            <a:fld id="{33581D15-6F80-46E9-9551-29B1D9C0E817}" type="slidenum">
              <a:rPr lang="en-US" smtClean="0"/>
              <a:pPr/>
              <a:t>‹#›</a:t>
            </a:fld>
            <a:endParaRPr lang="en-US" dirty="0"/>
          </a:p>
        </p:txBody>
      </p:sp>
    </p:spTree>
    <p:extLst>
      <p:ext uri="{BB962C8B-B14F-4D97-AF65-F5344CB8AC3E}">
        <p14:creationId xmlns:p14="http://schemas.microsoft.com/office/powerpoint/2010/main" val="379933291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ortfolio-4">
    <p:spTree>
      <p:nvGrpSpPr>
        <p:cNvPr id="1" name=""/>
        <p:cNvGrpSpPr/>
        <p:nvPr/>
      </p:nvGrpSpPr>
      <p:grpSpPr>
        <a:xfrm>
          <a:off x="0" y="0"/>
          <a:ext cx="0" cy="0"/>
          <a:chOff x="0" y="0"/>
          <a:chExt cx="0" cy="0"/>
        </a:xfrm>
      </p:grpSpPr>
      <p:sp>
        <p:nvSpPr>
          <p:cNvPr id="13" name="Picture Placeholder 12"/>
          <p:cNvSpPr>
            <a:spLocks noGrp="1" noChangeAspect="1"/>
          </p:cNvSpPr>
          <p:nvPr>
            <p:ph type="pic" sz="quarter" idx="10"/>
          </p:nvPr>
        </p:nvSpPr>
        <p:spPr>
          <a:xfrm>
            <a:off x="1253394" y="1577922"/>
            <a:ext cx="2395728" cy="2395728"/>
          </a:xfrm>
          <a:prstGeom prst="rect">
            <a:avLst/>
          </a:prstGeom>
        </p:spPr>
        <p:txBody>
          <a:bodyPr>
            <a:normAutofit/>
          </a:bodyPr>
          <a:lstStyle>
            <a:lvl1pPr marL="0" indent="0">
              <a:buNone/>
              <a:defRPr sz="1400">
                <a:solidFill>
                  <a:schemeClr val="tx2"/>
                </a:solidFill>
              </a:defRPr>
            </a:lvl1pPr>
          </a:lstStyle>
          <a:p>
            <a:endParaRPr lang="en-US" dirty="0"/>
          </a:p>
        </p:txBody>
      </p:sp>
      <p:sp>
        <p:nvSpPr>
          <p:cNvPr id="32" name="Picture Placeholder 12"/>
          <p:cNvSpPr>
            <a:spLocks noGrp="1" noChangeAspect="1"/>
          </p:cNvSpPr>
          <p:nvPr>
            <p:ph type="pic" sz="quarter" idx="11"/>
          </p:nvPr>
        </p:nvSpPr>
        <p:spPr>
          <a:xfrm>
            <a:off x="3655472" y="1572433"/>
            <a:ext cx="2395728" cy="2395728"/>
          </a:xfrm>
          <a:prstGeom prst="rect">
            <a:avLst/>
          </a:prstGeom>
        </p:spPr>
        <p:txBody>
          <a:bodyPr>
            <a:normAutofit/>
          </a:bodyPr>
          <a:lstStyle>
            <a:lvl1pPr marL="0" indent="0">
              <a:buNone/>
              <a:defRPr sz="1400">
                <a:solidFill>
                  <a:schemeClr val="tx2"/>
                </a:solidFill>
              </a:defRPr>
            </a:lvl1pPr>
          </a:lstStyle>
          <a:p>
            <a:endParaRPr lang="en-US" dirty="0"/>
          </a:p>
        </p:txBody>
      </p:sp>
      <p:sp>
        <p:nvSpPr>
          <p:cNvPr id="33" name="Picture Placeholder 12"/>
          <p:cNvSpPr>
            <a:spLocks noGrp="1" noChangeAspect="1"/>
          </p:cNvSpPr>
          <p:nvPr>
            <p:ph type="pic" sz="quarter" idx="12"/>
          </p:nvPr>
        </p:nvSpPr>
        <p:spPr>
          <a:xfrm>
            <a:off x="6057550" y="1572433"/>
            <a:ext cx="2395728" cy="2395728"/>
          </a:xfrm>
          <a:prstGeom prst="rect">
            <a:avLst/>
          </a:prstGeom>
        </p:spPr>
        <p:txBody>
          <a:bodyPr>
            <a:normAutofit/>
          </a:bodyPr>
          <a:lstStyle>
            <a:lvl1pPr marL="0" indent="0">
              <a:buNone/>
              <a:defRPr sz="1400">
                <a:solidFill>
                  <a:schemeClr val="tx2"/>
                </a:solidFill>
              </a:defRPr>
            </a:lvl1pPr>
          </a:lstStyle>
          <a:p>
            <a:endParaRPr lang="en-US" dirty="0"/>
          </a:p>
        </p:txBody>
      </p:sp>
      <p:sp>
        <p:nvSpPr>
          <p:cNvPr id="34" name="Picture Placeholder 12"/>
          <p:cNvSpPr>
            <a:spLocks noGrp="1" noChangeAspect="1"/>
          </p:cNvSpPr>
          <p:nvPr>
            <p:ph type="pic" sz="quarter" idx="13"/>
          </p:nvPr>
        </p:nvSpPr>
        <p:spPr>
          <a:xfrm>
            <a:off x="8459628" y="1572433"/>
            <a:ext cx="2395728" cy="2395728"/>
          </a:xfrm>
          <a:prstGeom prst="rect">
            <a:avLst/>
          </a:prstGeom>
        </p:spPr>
        <p:txBody>
          <a:bodyPr>
            <a:normAutofit/>
          </a:bodyPr>
          <a:lstStyle>
            <a:lvl1pPr marL="0" indent="0">
              <a:buNone/>
              <a:defRPr sz="1400">
                <a:solidFill>
                  <a:schemeClr val="tx2"/>
                </a:solidFill>
              </a:defRPr>
            </a:lvl1pPr>
          </a:lstStyle>
          <a:p>
            <a:endParaRPr lang="en-US" dirty="0"/>
          </a:p>
        </p:txBody>
      </p:sp>
      <p:sp>
        <p:nvSpPr>
          <p:cNvPr id="35" name="Picture Placeholder 12"/>
          <p:cNvSpPr>
            <a:spLocks noGrp="1" noChangeAspect="1"/>
          </p:cNvSpPr>
          <p:nvPr>
            <p:ph type="pic" sz="quarter" idx="14"/>
          </p:nvPr>
        </p:nvSpPr>
        <p:spPr>
          <a:xfrm>
            <a:off x="1253394" y="3978542"/>
            <a:ext cx="2395728" cy="2395728"/>
          </a:xfrm>
          <a:prstGeom prst="rect">
            <a:avLst/>
          </a:prstGeom>
        </p:spPr>
        <p:txBody>
          <a:bodyPr>
            <a:normAutofit/>
          </a:bodyPr>
          <a:lstStyle>
            <a:lvl1pPr marL="0" indent="0">
              <a:buNone/>
              <a:defRPr sz="1400">
                <a:solidFill>
                  <a:schemeClr val="tx2"/>
                </a:solidFill>
              </a:defRPr>
            </a:lvl1pPr>
          </a:lstStyle>
          <a:p>
            <a:endParaRPr lang="en-US" dirty="0"/>
          </a:p>
        </p:txBody>
      </p:sp>
      <p:sp>
        <p:nvSpPr>
          <p:cNvPr id="36" name="Picture Placeholder 12"/>
          <p:cNvSpPr>
            <a:spLocks noGrp="1" noChangeAspect="1"/>
          </p:cNvSpPr>
          <p:nvPr>
            <p:ph type="pic" sz="quarter" idx="15"/>
          </p:nvPr>
        </p:nvSpPr>
        <p:spPr>
          <a:xfrm>
            <a:off x="3655472" y="3984598"/>
            <a:ext cx="2395728" cy="2395728"/>
          </a:xfrm>
          <a:prstGeom prst="rect">
            <a:avLst/>
          </a:prstGeom>
        </p:spPr>
        <p:txBody>
          <a:bodyPr>
            <a:normAutofit/>
          </a:bodyPr>
          <a:lstStyle>
            <a:lvl1pPr marL="0" indent="0">
              <a:buNone/>
              <a:defRPr sz="1400">
                <a:solidFill>
                  <a:schemeClr val="tx2"/>
                </a:solidFill>
              </a:defRPr>
            </a:lvl1pPr>
          </a:lstStyle>
          <a:p>
            <a:endParaRPr lang="en-US" dirty="0"/>
          </a:p>
        </p:txBody>
      </p:sp>
      <p:sp>
        <p:nvSpPr>
          <p:cNvPr id="37" name="Picture Placeholder 12"/>
          <p:cNvSpPr>
            <a:spLocks noGrp="1" noChangeAspect="1"/>
          </p:cNvSpPr>
          <p:nvPr>
            <p:ph type="pic" sz="quarter" idx="16"/>
          </p:nvPr>
        </p:nvSpPr>
        <p:spPr>
          <a:xfrm>
            <a:off x="6057550" y="3984598"/>
            <a:ext cx="2395728" cy="2395728"/>
          </a:xfrm>
          <a:prstGeom prst="rect">
            <a:avLst/>
          </a:prstGeom>
        </p:spPr>
        <p:txBody>
          <a:bodyPr>
            <a:normAutofit/>
          </a:bodyPr>
          <a:lstStyle>
            <a:lvl1pPr marL="0" indent="0">
              <a:buNone/>
              <a:defRPr sz="1400">
                <a:solidFill>
                  <a:schemeClr val="tx2"/>
                </a:solidFill>
              </a:defRPr>
            </a:lvl1pPr>
          </a:lstStyle>
          <a:p>
            <a:endParaRPr lang="en-US" dirty="0"/>
          </a:p>
        </p:txBody>
      </p:sp>
      <p:sp>
        <p:nvSpPr>
          <p:cNvPr id="38" name="Picture Placeholder 12"/>
          <p:cNvSpPr>
            <a:spLocks noGrp="1" noChangeAspect="1"/>
          </p:cNvSpPr>
          <p:nvPr>
            <p:ph type="pic" sz="quarter" idx="17"/>
          </p:nvPr>
        </p:nvSpPr>
        <p:spPr>
          <a:xfrm>
            <a:off x="8459628" y="3984598"/>
            <a:ext cx="2395728" cy="2395728"/>
          </a:xfrm>
          <a:prstGeom prst="rect">
            <a:avLst/>
          </a:prstGeom>
        </p:spPr>
        <p:txBody>
          <a:bodyPr>
            <a:normAutofit/>
          </a:bodyPr>
          <a:lstStyle>
            <a:lvl1pPr marL="0" indent="0">
              <a:buNone/>
              <a:defRPr sz="1400">
                <a:solidFill>
                  <a:schemeClr val="tx2"/>
                </a:solidFill>
              </a:defRPr>
            </a:lvl1pPr>
          </a:lstStyle>
          <a:p>
            <a:endParaRPr lang="en-US" dirty="0"/>
          </a:p>
        </p:txBody>
      </p:sp>
    </p:spTree>
    <p:extLst>
      <p:ext uri="{BB962C8B-B14F-4D97-AF65-F5344CB8AC3E}">
        <p14:creationId xmlns:p14="http://schemas.microsoft.com/office/powerpoint/2010/main" val="2519055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ortfolio-01">
    <p:spTree>
      <p:nvGrpSpPr>
        <p:cNvPr id="1" name=""/>
        <p:cNvGrpSpPr/>
        <p:nvPr/>
      </p:nvGrpSpPr>
      <p:grpSpPr>
        <a:xfrm>
          <a:off x="0" y="0"/>
          <a:ext cx="0" cy="0"/>
          <a:chOff x="0" y="0"/>
          <a:chExt cx="0" cy="0"/>
        </a:xfrm>
      </p:grpSpPr>
      <p:sp>
        <p:nvSpPr>
          <p:cNvPr id="25" name="Picture Placeholder 24"/>
          <p:cNvSpPr>
            <a:spLocks noGrp="1" noChangeAspect="1"/>
          </p:cNvSpPr>
          <p:nvPr>
            <p:ph type="pic" sz="quarter" idx="13"/>
          </p:nvPr>
        </p:nvSpPr>
        <p:spPr>
          <a:xfrm>
            <a:off x="676605" y="1734963"/>
            <a:ext cx="1800000" cy="1800000"/>
          </a:xfrm>
          <a:prstGeom prst="rect">
            <a:avLst/>
          </a:prstGeom>
        </p:spPr>
        <p:txBody>
          <a:bodyPr>
            <a:normAutofit/>
          </a:bodyPr>
          <a:lstStyle>
            <a:lvl1pPr marL="0" indent="0">
              <a:buNone/>
              <a:defRPr sz="1200">
                <a:latin typeface="Roboto Light"/>
                <a:cs typeface="Roboto Light"/>
              </a:defRPr>
            </a:lvl1pPr>
          </a:lstStyle>
          <a:p>
            <a:endParaRPr lang="id-ID" dirty="0"/>
          </a:p>
        </p:txBody>
      </p:sp>
      <p:sp>
        <p:nvSpPr>
          <p:cNvPr id="26" name="Picture Placeholder 24"/>
          <p:cNvSpPr>
            <a:spLocks noGrp="1" noChangeAspect="1"/>
          </p:cNvSpPr>
          <p:nvPr>
            <p:ph type="pic" sz="quarter" idx="14"/>
          </p:nvPr>
        </p:nvSpPr>
        <p:spPr>
          <a:xfrm>
            <a:off x="2481915" y="3544713"/>
            <a:ext cx="1800000" cy="1800000"/>
          </a:xfrm>
          <a:prstGeom prst="rect">
            <a:avLst/>
          </a:prstGeom>
        </p:spPr>
        <p:txBody>
          <a:bodyPr>
            <a:normAutofit/>
          </a:bodyPr>
          <a:lstStyle>
            <a:lvl1pPr marL="0" indent="0">
              <a:buNone/>
              <a:defRPr sz="1200">
                <a:latin typeface="Roboto Light"/>
                <a:cs typeface="Roboto Light"/>
              </a:defRPr>
            </a:lvl1pPr>
          </a:lstStyle>
          <a:p>
            <a:endParaRPr lang="id-ID" dirty="0"/>
          </a:p>
        </p:txBody>
      </p:sp>
      <p:sp>
        <p:nvSpPr>
          <p:cNvPr id="37" name="Picture Placeholder 24"/>
          <p:cNvSpPr>
            <a:spLocks noGrp="1" noChangeAspect="1"/>
          </p:cNvSpPr>
          <p:nvPr>
            <p:ph type="pic" sz="quarter" idx="15"/>
          </p:nvPr>
        </p:nvSpPr>
        <p:spPr>
          <a:xfrm>
            <a:off x="4296542" y="1734963"/>
            <a:ext cx="1800000" cy="1800000"/>
          </a:xfrm>
          <a:prstGeom prst="rect">
            <a:avLst/>
          </a:prstGeom>
        </p:spPr>
        <p:txBody>
          <a:bodyPr>
            <a:normAutofit/>
          </a:bodyPr>
          <a:lstStyle>
            <a:lvl1pPr marL="0" indent="0">
              <a:buNone/>
              <a:defRPr sz="1200">
                <a:latin typeface="Roboto Light"/>
                <a:cs typeface="Roboto Light"/>
              </a:defRPr>
            </a:lvl1pPr>
          </a:lstStyle>
          <a:p>
            <a:endParaRPr lang="id-ID" dirty="0"/>
          </a:p>
        </p:txBody>
      </p:sp>
      <p:sp>
        <p:nvSpPr>
          <p:cNvPr id="38" name="Picture Placeholder 24"/>
          <p:cNvSpPr>
            <a:spLocks noGrp="1" noChangeAspect="1"/>
          </p:cNvSpPr>
          <p:nvPr>
            <p:ph type="pic" sz="quarter" idx="16"/>
          </p:nvPr>
        </p:nvSpPr>
        <p:spPr>
          <a:xfrm>
            <a:off x="6101851" y="3544713"/>
            <a:ext cx="1800000" cy="1800000"/>
          </a:xfrm>
          <a:prstGeom prst="rect">
            <a:avLst/>
          </a:prstGeom>
        </p:spPr>
        <p:txBody>
          <a:bodyPr>
            <a:normAutofit/>
          </a:bodyPr>
          <a:lstStyle>
            <a:lvl1pPr marL="0" indent="0">
              <a:buNone/>
              <a:defRPr sz="1200">
                <a:latin typeface="Roboto Light"/>
                <a:cs typeface="Roboto Light"/>
              </a:defRPr>
            </a:lvl1pPr>
          </a:lstStyle>
          <a:p>
            <a:endParaRPr lang="id-ID" dirty="0"/>
          </a:p>
        </p:txBody>
      </p:sp>
      <p:sp>
        <p:nvSpPr>
          <p:cNvPr id="41" name="Picture Placeholder 24"/>
          <p:cNvSpPr>
            <a:spLocks noGrp="1" noChangeAspect="1"/>
          </p:cNvSpPr>
          <p:nvPr>
            <p:ph type="pic" sz="quarter" idx="17"/>
          </p:nvPr>
        </p:nvSpPr>
        <p:spPr>
          <a:xfrm>
            <a:off x="7909352" y="1734963"/>
            <a:ext cx="1800000" cy="1800000"/>
          </a:xfrm>
          <a:prstGeom prst="rect">
            <a:avLst/>
          </a:prstGeom>
        </p:spPr>
        <p:txBody>
          <a:bodyPr>
            <a:normAutofit/>
          </a:bodyPr>
          <a:lstStyle>
            <a:lvl1pPr marL="0" indent="0">
              <a:buNone/>
              <a:defRPr sz="1200">
                <a:latin typeface="Roboto Light"/>
                <a:cs typeface="Roboto Light"/>
              </a:defRPr>
            </a:lvl1pPr>
          </a:lstStyle>
          <a:p>
            <a:endParaRPr lang="id-ID" dirty="0"/>
          </a:p>
        </p:txBody>
      </p:sp>
      <p:sp>
        <p:nvSpPr>
          <p:cNvPr id="42" name="Picture Placeholder 24"/>
          <p:cNvSpPr>
            <a:spLocks noGrp="1" noChangeAspect="1"/>
          </p:cNvSpPr>
          <p:nvPr>
            <p:ph type="pic" sz="quarter" idx="18"/>
          </p:nvPr>
        </p:nvSpPr>
        <p:spPr>
          <a:xfrm>
            <a:off x="9721013" y="3544713"/>
            <a:ext cx="1800000" cy="1800000"/>
          </a:xfrm>
          <a:prstGeom prst="rect">
            <a:avLst/>
          </a:prstGeom>
        </p:spPr>
        <p:txBody>
          <a:bodyPr>
            <a:normAutofit/>
          </a:bodyPr>
          <a:lstStyle>
            <a:lvl1pPr marL="0" indent="0">
              <a:buNone/>
              <a:defRPr sz="1200">
                <a:latin typeface="Roboto Light"/>
                <a:cs typeface="Roboto Light"/>
              </a:defRPr>
            </a:lvl1pPr>
          </a:lstStyle>
          <a:p>
            <a:endParaRPr lang="id-ID" dirty="0"/>
          </a:p>
        </p:txBody>
      </p:sp>
      <p:pic>
        <p:nvPicPr>
          <p:cNvPr id="31" name="Picture 30"/>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712653" y="6310866"/>
            <a:ext cx="1143444" cy="321765"/>
          </a:xfrm>
          <a:prstGeom prst="rect">
            <a:avLst/>
          </a:prstGeom>
        </p:spPr>
      </p:pic>
      <p:cxnSp>
        <p:nvCxnSpPr>
          <p:cNvPr id="32" name="Straight Connector 31"/>
          <p:cNvCxnSpPr/>
          <p:nvPr userDrawn="1"/>
        </p:nvCxnSpPr>
        <p:spPr>
          <a:xfrm>
            <a:off x="712652" y="6258561"/>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ectangle 32"/>
          <p:cNvSpPr/>
          <p:nvPr userDrawn="1"/>
        </p:nvSpPr>
        <p:spPr>
          <a:xfrm>
            <a:off x="11065976" y="6257842"/>
            <a:ext cx="374070" cy="37407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p:nvPr userDrawn="1"/>
        </p:nvCxnSpPr>
        <p:spPr>
          <a:xfrm>
            <a:off x="712652" y="1231970"/>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Slide Number Placeholder 5"/>
          <p:cNvSpPr>
            <a:spLocks noGrp="1"/>
          </p:cNvSpPr>
          <p:nvPr>
            <p:ph type="sldNum" sz="quarter" idx="12"/>
          </p:nvPr>
        </p:nvSpPr>
        <p:spPr>
          <a:xfrm>
            <a:off x="11065976" y="6310866"/>
            <a:ext cx="374070" cy="374070"/>
          </a:xfrm>
          <a:prstGeom prst="rect">
            <a:avLst/>
          </a:prstGeom>
        </p:spPr>
        <p:txBody>
          <a:bodyPr/>
          <a:lstStyle>
            <a:lvl1pPr>
              <a:defRPr sz="1200">
                <a:solidFill>
                  <a:schemeClr val="bg1"/>
                </a:solidFill>
                <a:latin typeface="Segoe UI Semibold" panose="020B0702040204020203" pitchFamily="34" charset="0"/>
                <a:cs typeface="Segoe UI Semibold" panose="020B0702040204020203" pitchFamily="34" charset="0"/>
              </a:defRPr>
            </a:lvl1pPr>
          </a:lstStyle>
          <a:p>
            <a:fld id="{33581D15-6F80-46E9-9551-29B1D9C0E817}" type="slidenum">
              <a:rPr lang="en-US" smtClean="0"/>
              <a:pPr/>
              <a:t>‹#›</a:t>
            </a:fld>
            <a:endParaRPr lang="en-US" dirty="0"/>
          </a:p>
        </p:txBody>
      </p:sp>
    </p:spTree>
    <p:extLst>
      <p:ext uri="{BB962C8B-B14F-4D97-AF65-F5344CB8AC3E}">
        <p14:creationId xmlns:p14="http://schemas.microsoft.com/office/powerpoint/2010/main" val="233025261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17" name="Picture Placeholder 12"/>
          <p:cNvSpPr>
            <a:spLocks noGrp="1" noChangeAspect="1"/>
          </p:cNvSpPr>
          <p:nvPr>
            <p:ph type="pic" sz="quarter" idx="14"/>
          </p:nvPr>
        </p:nvSpPr>
        <p:spPr>
          <a:xfrm>
            <a:off x="0" y="1868820"/>
            <a:ext cx="4267200" cy="2355278"/>
          </a:xfrm>
          <a:prstGeom prst="rect">
            <a:avLst/>
          </a:prstGeom>
        </p:spPr>
        <p:txBody>
          <a:bodyPr>
            <a:normAutofit/>
          </a:bodyPr>
          <a:lstStyle>
            <a:lvl1pPr marL="0" indent="0">
              <a:buNone/>
              <a:defRPr sz="1400"/>
            </a:lvl1pPr>
          </a:lstStyle>
          <a:p>
            <a:endParaRPr lang="en-US" dirty="0"/>
          </a:p>
        </p:txBody>
      </p:sp>
      <p:sp>
        <p:nvSpPr>
          <p:cNvPr id="9" name="Picture Placeholder 12"/>
          <p:cNvSpPr>
            <a:spLocks noGrp="1" noChangeAspect="1"/>
          </p:cNvSpPr>
          <p:nvPr>
            <p:ph type="pic" sz="quarter" idx="15"/>
          </p:nvPr>
        </p:nvSpPr>
        <p:spPr>
          <a:xfrm>
            <a:off x="7924800" y="1868820"/>
            <a:ext cx="4267200" cy="2355278"/>
          </a:xfrm>
          <a:prstGeom prst="rect">
            <a:avLst/>
          </a:prstGeom>
        </p:spPr>
        <p:txBody>
          <a:bodyPr>
            <a:normAutofit/>
          </a:bodyPr>
          <a:lstStyle>
            <a:lvl1pPr marL="0" indent="0">
              <a:buNone/>
              <a:defRPr sz="1400"/>
            </a:lvl1pPr>
          </a:lstStyle>
          <a:p>
            <a:endParaRPr lang="en-US" dirty="0"/>
          </a:p>
        </p:txBody>
      </p:sp>
      <p:pic>
        <p:nvPicPr>
          <p:cNvPr id="27" name="Picture 26"/>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712653" y="6310866"/>
            <a:ext cx="1143444" cy="321765"/>
          </a:xfrm>
          <a:prstGeom prst="rect">
            <a:avLst/>
          </a:prstGeom>
        </p:spPr>
      </p:pic>
      <p:cxnSp>
        <p:nvCxnSpPr>
          <p:cNvPr id="28" name="Straight Connector 27"/>
          <p:cNvCxnSpPr/>
          <p:nvPr userDrawn="1"/>
        </p:nvCxnSpPr>
        <p:spPr>
          <a:xfrm>
            <a:off x="712652" y="6258561"/>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Rectangle 28"/>
          <p:cNvSpPr/>
          <p:nvPr userDrawn="1"/>
        </p:nvSpPr>
        <p:spPr>
          <a:xfrm>
            <a:off x="11065976" y="6257842"/>
            <a:ext cx="374070" cy="37407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p:nvPr userDrawn="1"/>
        </p:nvCxnSpPr>
        <p:spPr>
          <a:xfrm>
            <a:off x="712652" y="1231970"/>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Slide Number Placeholder 5"/>
          <p:cNvSpPr>
            <a:spLocks noGrp="1"/>
          </p:cNvSpPr>
          <p:nvPr>
            <p:ph type="sldNum" sz="quarter" idx="12"/>
          </p:nvPr>
        </p:nvSpPr>
        <p:spPr>
          <a:xfrm>
            <a:off x="11065976" y="6310866"/>
            <a:ext cx="374070" cy="374070"/>
          </a:xfrm>
          <a:prstGeom prst="rect">
            <a:avLst/>
          </a:prstGeom>
        </p:spPr>
        <p:txBody>
          <a:bodyPr/>
          <a:lstStyle>
            <a:lvl1pPr>
              <a:defRPr sz="1200">
                <a:solidFill>
                  <a:schemeClr val="bg1"/>
                </a:solidFill>
                <a:latin typeface="Segoe UI Semibold" panose="020B0702040204020203" pitchFamily="34" charset="0"/>
                <a:cs typeface="Segoe UI Semibold" panose="020B0702040204020203" pitchFamily="34" charset="0"/>
              </a:defRPr>
            </a:lvl1pPr>
          </a:lstStyle>
          <a:p>
            <a:fld id="{33581D15-6F80-46E9-9551-29B1D9C0E817}" type="slidenum">
              <a:rPr lang="en-US" smtClean="0"/>
              <a:pPr/>
              <a:t>‹#›</a:t>
            </a:fld>
            <a:endParaRPr lang="en-US" dirty="0"/>
          </a:p>
        </p:txBody>
      </p:sp>
    </p:spTree>
    <p:extLst>
      <p:ext uri="{BB962C8B-B14F-4D97-AF65-F5344CB8AC3E}">
        <p14:creationId xmlns:p14="http://schemas.microsoft.com/office/powerpoint/2010/main" val="2589517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6" name="Picture Placeholder 3"/>
          <p:cNvSpPr>
            <a:spLocks noGrp="1" noChangeAspect="1"/>
          </p:cNvSpPr>
          <p:nvPr>
            <p:ph type="pic" sz="quarter" idx="10"/>
          </p:nvPr>
        </p:nvSpPr>
        <p:spPr>
          <a:xfrm>
            <a:off x="0" y="0"/>
            <a:ext cx="2034000" cy="2286000"/>
          </a:xfrm>
          <a:prstGeom prst="rect">
            <a:avLst/>
          </a:prstGeom>
        </p:spPr>
        <p:txBody>
          <a:bodyPr/>
          <a:lstStyle>
            <a:lvl1pPr marL="0" indent="0">
              <a:buNone/>
              <a:defRPr sz="1200">
                <a:solidFill>
                  <a:schemeClr val="tx1"/>
                </a:solidFill>
                <a:latin typeface="Roboto Light"/>
                <a:cs typeface="Roboto Light"/>
              </a:defRPr>
            </a:lvl1pPr>
          </a:lstStyle>
          <a:p>
            <a:endParaRPr lang="id-ID"/>
          </a:p>
        </p:txBody>
      </p:sp>
      <p:sp>
        <p:nvSpPr>
          <p:cNvPr id="9" name="Picture Placeholder 3"/>
          <p:cNvSpPr>
            <a:spLocks noGrp="1" noChangeAspect="1"/>
          </p:cNvSpPr>
          <p:nvPr>
            <p:ph type="pic" sz="quarter" idx="12"/>
          </p:nvPr>
        </p:nvSpPr>
        <p:spPr>
          <a:xfrm>
            <a:off x="0" y="4572000"/>
            <a:ext cx="2034000" cy="2286000"/>
          </a:xfrm>
          <a:prstGeom prst="rect">
            <a:avLst/>
          </a:prstGeom>
        </p:spPr>
        <p:txBody>
          <a:bodyPr/>
          <a:lstStyle>
            <a:lvl1pPr marL="0" indent="0">
              <a:buNone/>
              <a:defRPr sz="1200">
                <a:solidFill>
                  <a:schemeClr val="tx1"/>
                </a:solidFill>
                <a:latin typeface="Roboto Light"/>
                <a:cs typeface="Roboto Light"/>
              </a:defRPr>
            </a:lvl1pPr>
          </a:lstStyle>
          <a:p>
            <a:endParaRPr lang="id-ID"/>
          </a:p>
        </p:txBody>
      </p:sp>
      <p:sp>
        <p:nvSpPr>
          <p:cNvPr id="10" name="Picture Placeholder 3"/>
          <p:cNvSpPr>
            <a:spLocks noGrp="1" noChangeAspect="1"/>
          </p:cNvSpPr>
          <p:nvPr>
            <p:ph type="pic" sz="quarter" idx="13"/>
          </p:nvPr>
        </p:nvSpPr>
        <p:spPr>
          <a:xfrm>
            <a:off x="2037319" y="0"/>
            <a:ext cx="2034000" cy="2286000"/>
          </a:xfrm>
          <a:prstGeom prst="rect">
            <a:avLst/>
          </a:prstGeom>
        </p:spPr>
        <p:txBody>
          <a:bodyPr/>
          <a:lstStyle>
            <a:lvl1pPr marL="0" indent="0">
              <a:buNone/>
              <a:defRPr sz="1200">
                <a:solidFill>
                  <a:schemeClr val="tx1"/>
                </a:solidFill>
                <a:latin typeface="Roboto Light"/>
                <a:cs typeface="Roboto Light"/>
              </a:defRPr>
            </a:lvl1pPr>
          </a:lstStyle>
          <a:p>
            <a:endParaRPr lang="id-ID"/>
          </a:p>
        </p:txBody>
      </p:sp>
      <p:sp>
        <p:nvSpPr>
          <p:cNvPr id="12" name="Picture Placeholder 3"/>
          <p:cNvSpPr>
            <a:spLocks noGrp="1" noChangeAspect="1"/>
          </p:cNvSpPr>
          <p:nvPr>
            <p:ph type="pic" sz="quarter" idx="14"/>
          </p:nvPr>
        </p:nvSpPr>
        <p:spPr>
          <a:xfrm>
            <a:off x="2037319" y="2286000"/>
            <a:ext cx="2034000" cy="2286000"/>
          </a:xfrm>
          <a:prstGeom prst="rect">
            <a:avLst/>
          </a:prstGeom>
        </p:spPr>
        <p:txBody>
          <a:bodyPr/>
          <a:lstStyle>
            <a:lvl1pPr marL="0" indent="0">
              <a:buNone/>
              <a:defRPr sz="1200">
                <a:solidFill>
                  <a:schemeClr val="tx1"/>
                </a:solidFill>
                <a:latin typeface="Roboto Light"/>
                <a:cs typeface="Roboto Light"/>
              </a:defRPr>
            </a:lvl1pPr>
          </a:lstStyle>
          <a:p>
            <a:endParaRPr lang="id-ID"/>
          </a:p>
        </p:txBody>
      </p:sp>
      <p:sp>
        <p:nvSpPr>
          <p:cNvPr id="15" name="Picture Placeholder 3"/>
          <p:cNvSpPr>
            <a:spLocks noGrp="1" noChangeAspect="1"/>
          </p:cNvSpPr>
          <p:nvPr>
            <p:ph type="pic" sz="quarter" idx="17"/>
          </p:nvPr>
        </p:nvSpPr>
        <p:spPr>
          <a:xfrm>
            <a:off x="4071319" y="2286000"/>
            <a:ext cx="2034000" cy="2286000"/>
          </a:xfrm>
          <a:prstGeom prst="rect">
            <a:avLst/>
          </a:prstGeom>
        </p:spPr>
        <p:txBody>
          <a:bodyPr/>
          <a:lstStyle>
            <a:lvl1pPr marL="0" indent="0">
              <a:buNone/>
              <a:defRPr sz="1200">
                <a:solidFill>
                  <a:schemeClr val="tx1"/>
                </a:solidFill>
                <a:latin typeface="Roboto Light"/>
                <a:cs typeface="Roboto Light"/>
              </a:defRPr>
            </a:lvl1pPr>
          </a:lstStyle>
          <a:p>
            <a:endParaRPr lang="id-ID"/>
          </a:p>
        </p:txBody>
      </p:sp>
      <p:sp>
        <p:nvSpPr>
          <p:cNvPr id="16" name="Picture Placeholder 3"/>
          <p:cNvSpPr>
            <a:spLocks noGrp="1" noChangeAspect="1"/>
          </p:cNvSpPr>
          <p:nvPr>
            <p:ph type="pic" sz="quarter" idx="18"/>
          </p:nvPr>
        </p:nvSpPr>
        <p:spPr>
          <a:xfrm>
            <a:off x="4071319" y="4572000"/>
            <a:ext cx="2034000" cy="2286000"/>
          </a:xfrm>
          <a:prstGeom prst="rect">
            <a:avLst/>
          </a:prstGeom>
        </p:spPr>
        <p:txBody>
          <a:bodyPr/>
          <a:lstStyle>
            <a:lvl1pPr marL="0" indent="0">
              <a:buNone/>
              <a:defRPr sz="1200">
                <a:solidFill>
                  <a:schemeClr val="tx1"/>
                </a:solidFill>
                <a:latin typeface="Roboto Light"/>
                <a:cs typeface="Roboto Light"/>
              </a:defRPr>
            </a:lvl1pPr>
          </a:lstStyle>
          <a:p>
            <a:endParaRPr lang="id-ID"/>
          </a:p>
        </p:txBody>
      </p:sp>
      <p:sp>
        <p:nvSpPr>
          <p:cNvPr id="17" name="Picture Placeholder 3"/>
          <p:cNvSpPr>
            <a:spLocks noGrp="1" noChangeAspect="1"/>
          </p:cNvSpPr>
          <p:nvPr>
            <p:ph type="pic" sz="quarter" idx="19"/>
          </p:nvPr>
        </p:nvSpPr>
        <p:spPr>
          <a:xfrm>
            <a:off x="6108638" y="0"/>
            <a:ext cx="2034000" cy="2286000"/>
          </a:xfrm>
          <a:prstGeom prst="rect">
            <a:avLst/>
          </a:prstGeom>
        </p:spPr>
        <p:txBody>
          <a:bodyPr/>
          <a:lstStyle>
            <a:lvl1pPr marL="0" indent="0">
              <a:buNone/>
              <a:defRPr sz="1200">
                <a:solidFill>
                  <a:schemeClr val="tx1"/>
                </a:solidFill>
                <a:latin typeface="Roboto Light"/>
                <a:cs typeface="Roboto Light"/>
              </a:defRPr>
            </a:lvl1pPr>
          </a:lstStyle>
          <a:p>
            <a:endParaRPr lang="id-ID"/>
          </a:p>
        </p:txBody>
      </p:sp>
      <p:sp>
        <p:nvSpPr>
          <p:cNvPr id="19" name="Picture Placeholder 3"/>
          <p:cNvSpPr>
            <a:spLocks noGrp="1" noChangeAspect="1"/>
          </p:cNvSpPr>
          <p:nvPr>
            <p:ph type="pic" sz="quarter" idx="21"/>
          </p:nvPr>
        </p:nvSpPr>
        <p:spPr>
          <a:xfrm>
            <a:off x="6108638" y="4572000"/>
            <a:ext cx="2034000" cy="2286000"/>
          </a:xfrm>
          <a:prstGeom prst="rect">
            <a:avLst/>
          </a:prstGeom>
        </p:spPr>
        <p:txBody>
          <a:bodyPr/>
          <a:lstStyle>
            <a:lvl1pPr marL="0" indent="0">
              <a:buNone/>
              <a:defRPr sz="1200">
                <a:solidFill>
                  <a:schemeClr val="tx1"/>
                </a:solidFill>
                <a:latin typeface="Roboto Light"/>
                <a:cs typeface="Roboto Light"/>
              </a:defRPr>
            </a:lvl1pPr>
          </a:lstStyle>
          <a:p>
            <a:endParaRPr lang="id-ID"/>
          </a:p>
        </p:txBody>
      </p:sp>
      <p:sp>
        <p:nvSpPr>
          <p:cNvPr id="20" name="Picture Placeholder 3"/>
          <p:cNvSpPr>
            <a:spLocks noGrp="1" noChangeAspect="1"/>
          </p:cNvSpPr>
          <p:nvPr>
            <p:ph type="pic" sz="quarter" idx="22"/>
          </p:nvPr>
        </p:nvSpPr>
        <p:spPr>
          <a:xfrm>
            <a:off x="8139319" y="0"/>
            <a:ext cx="2034000" cy="2286000"/>
          </a:xfrm>
          <a:prstGeom prst="rect">
            <a:avLst/>
          </a:prstGeom>
        </p:spPr>
        <p:txBody>
          <a:bodyPr/>
          <a:lstStyle>
            <a:lvl1pPr marL="0" indent="0">
              <a:buNone/>
              <a:defRPr sz="1200">
                <a:solidFill>
                  <a:schemeClr val="tx1"/>
                </a:solidFill>
                <a:latin typeface="Roboto Light"/>
                <a:cs typeface="Roboto Light"/>
              </a:defRPr>
            </a:lvl1pPr>
          </a:lstStyle>
          <a:p>
            <a:endParaRPr lang="id-ID"/>
          </a:p>
        </p:txBody>
      </p:sp>
      <p:sp>
        <p:nvSpPr>
          <p:cNvPr id="21" name="Picture Placeholder 3"/>
          <p:cNvSpPr>
            <a:spLocks noGrp="1" noChangeAspect="1"/>
          </p:cNvSpPr>
          <p:nvPr>
            <p:ph type="pic" sz="quarter" idx="23"/>
          </p:nvPr>
        </p:nvSpPr>
        <p:spPr>
          <a:xfrm>
            <a:off x="8139319" y="2286000"/>
            <a:ext cx="2034000" cy="2286000"/>
          </a:xfrm>
          <a:prstGeom prst="rect">
            <a:avLst/>
          </a:prstGeom>
        </p:spPr>
        <p:txBody>
          <a:bodyPr/>
          <a:lstStyle>
            <a:lvl1pPr marL="0" indent="0">
              <a:buNone/>
              <a:defRPr sz="1200">
                <a:solidFill>
                  <a:schemeClr val="tx1"/>
                </a:solidFill>
                <a:latin typeface="Roboto Light"/>
                <a:cs typeface="Roboto Light"/>
              </a:defRPr>
            </a:lvl1pPr>
          </a:lstStyle>
          <a:p>
            <a:endParaRPr lang="id-ID"/>
          </a:p>
        </p:txBody>
      </p:sp>
      <p:sp>
        <p:nvSpPr>
          <p:cNvPr id="24" name="Picture Placeholder 3"/>
          <p:cNvSpPr>
            <a:spLocks noGrp="1" noChangeAspect="1"/>
          </p:cNvSpPr>
          <p:nvPr>
            <p:ph type="pic" sz="quarter" idx="26"/>
          </p:nvPr>
        </p:nvSpPr>
        <p:spPr>
          <a:xfrm>
            <a:off x="10176638" y="2286000"/>
            <a:ext cx="2034000" cy="2286000"/>
          </a:xfrm>
          <a:prstGeom prst="rect">
            <a:avLst/>
          </a:prstGeom>
        </p:spPr>
        <p:txBody>
          <a:bodyPr/>
          <a:lstStyle>
            <a:lvl1pPr marL="0" indent="0">
              <a:buNone/>
              <a:defRPr sz="1200">
                <a:solidFill>
                  <a:schemeClr val="tx1"/>
                </a:solidFill>
                <a:latin typeface="Roboto Light"/>
                <a:cs typeface="Roboto Light"/>
              </a:defRPr>
            </a:lvl1pPr>
          </a:lstStyle>
          <a:p>
            <a:endParaRPr lang="id-ID"/>
          </a:p>
        </p:txBody>
      </p:sp>
      <p:sp>
        <p:nvSpPr>
          <p:cNvPr id="25" name="Picture Placeholder 3"/>
          <p:cNvSpPr>
            <a:spLocks noGrp="1" noChangeAspect="1"/>
          </p:cNvSpPr>
          <p:nvPr>
            <p:ph type="pic" sz="quarter" idx="27"/>
          </p:nvPr>
        </p:nvSpPr>
        <p:spPr>
          <a:xfrm>
            <a:off x="10176638" y="4572000"/>
            <a:ext cx="2034000" cy="2286000"/>
          </a:xfrm>
          <a:prstGeom prst="rect">
            <a:avLst/>
          </a:prstGeom>
        </p:spPr>
        <p:txBody>
          <a:bodyPr/>
          <a:lstStyle>
            <a:lvl1pPr marL="0" indent="0">
              <a:buNone/>
              <a:defRPr sz="1200">
                <a:solidFill>
                  <a:schemeClr val="tx1"/>
                </a:solidFill>
                <a:latin typeface="Roboto Light"/>
                <a:cs typeface="Roboto Light"/>
              </a:defRPr>
            </a:lvl1pPr>
          </a:lstStyle>
          <a:p>
            <a:endParaRPr lang="id-ID"/>
          </a:p>
        </p:txBody>
      </p:sp>
    </p:spTree>
    <p:extLst>
      <p:ext uri="{BB962C8B-B14F-4D97-AF65-F5344CB8AC3E}">
        <p14:creationId xmlns:p14="http://schemas.microsoft.com/office/powerpoint/2010/main" val="42074503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ablet-mockup">
    <p:spTree>
      <p:nvGrpSpPr>
        <p:cNvPr id="1" name=""/>
        <p:cNvGrpSpPr/>
        <p:nvPr/>
      </p:nvGrpSpPr>
      <p:grpSpPr>
        <a:xfrm>
          <a:off x="0" y="0"/>
          <a:ext cx="0" cy="0"/>
          <a:chOff x="0" y="0"/>
          <a:chExt cx="0" cy="0"/>
        </a:xfrm>
      </p:grpSpPr>
      <p:sp>
        <p:nvSpPr>
          <p:cNvPr id="26" name="Picture Placeholder 9"/>
          <p:cNvSpPr>
            <a:spLocks noGrp="1" noChangeAspect="1"/>
          </p:cNvSpPr>
          <p:nvPr>
            <p:ph type="pic" sz="quarter" idx="10"/>
          </p:nvPr>
        </p:nvSpPr>
        <p:spPr>
          <a:xfrm>
            <a:off x="2157946" y="1696203"/>
            <a:ext cx="2029685" cy="2727848"/>
          </a:xfrm>
          <a:prstGeom prst="rect">
            <a:avLst/>
          </a:prstGeom>
        </p:spPr>
        <p:txBody>
          <a:bodyPr>
            <a:normAutofit/>
          </a:bodyPr>
          <a:lstStyle>
            <a:lvl1pPr marL="0" indent="0">
              <a:buNone/>
              <a:defRPr sz="1100">
                <a:solidFill>
                  <a:schemeClr val="tx1">
                    <a:lumMod val="50000"/>
                    <a:lumOff val="50000"/>
                  </a:schemeClr>
                </a:solidFill>
              </a:defRPr>
            </a:lvl1pPr>
          </a:lstStyle>
          <a:p>
            <a:endParaRPr lang="en-US" dirty="0"/>
          </a:p>
        </p:txBody>
      </p:sp>
      <p:sp>
        <p:nvSpPr>
          <p:cNvPr id="69" name="Picture Placeholder 9"/>
          <p:cNvSpPr>
            <a:spLocks noGrp="1" noChangeAspect="1"/>
          </p:cNvSpPr>
          <p:nvPr>
            <p:ph type="pic" sz="quarter" idx="11"/>
          </p:nvPr>
        </p:nvSpPr>
        <p:spPr>
          <a:xfrm>
            <a:off x="5073370" y="1696203"/>
            <a:ext cx="2078592" cy="2727845"/>
          </a:xfrm>
          <a:prstGeom prst="rect">
            <a:avLst/>
          </a:prstGeom>
        </p:spPr>
        <p:txBody>
          <a:bodyPr>
            <a:normAutofit/>
          </a:bodyPr>
          <a:lstStyle>
            <a:lvl1pPr marL="0" indent="0">
              <a:buNone/>
              <a:defRPr sz="1000">
                <a:solidFill>
                  <a:schemeClr val="tx1">
                    <a:lumMod val="50000"/>
                    <a:lumOff val="50000"/>
                  </a:schemeClr>
                </a:solidFill>
              </a:defRPr>
            </a:lvl1pPr>
          </a:lstStyle>
          <a:p>
            <a:endParaRPr lang="en-US" dirty="0"/>
          </a:p>
        </p:txBody>
      </p:sp>
      <p:sp>
        <p:nvSpPr>
          <p:cNvPr id="70" name="Picture Placeholder 9"/>
          <p:cNvSpPr>
            <a:spLocks noGrp="1" noChangeAspect="1"/>
          </p:cNvSpPr>
          <p:nvPr>
            <p:ph type="pic" sz="quarter" idx="12"/>
          </p:nvPr>
        </p:nvSpPr>
        <p:spPr>
          <a:xfrm>
            <a:off x="7918154" y="1698216"/>
            <a:ext cx="2079350" cy="2727848"/>
          </a:xfrm>
          <a:prstGeom prst="rect">
            <a:avLst/>
          </a:prstGeom>
        </p:spPr>
        <p:txBody>
          <a:bodyPr>
            <a:normAutofit/>
          </a:bodyPr>
          <a:lstStyle>
            <a:lvl1pPr marL="0" indent="0">
              <a:buNone/>
              <a:defRPr sz="1100">
                <a:solidFill>
                  <a:schemeClr val="tx1">
                    <a:lumMod val="50000"/>
                    <a:lumOff val="50000"/>
                  </a:schemeClr>
                </a:solidFill>
                <a:latin typeface="Roboto Light"/>
                <a:cs typeface="Roboto Light"/>
              </a:defRPr>
            </a:lvl1pPr>
          </a:lstStyle>
          <a:p>
            <a:endParaRPr lang="en-US" dirty="0"/>
          </a:p>
        </p:txBody>
      </p:sp>
      <p:pic>
        <p:nvPicPr>
          <p:cNvPr id="28" name="Picture 27"/>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712653" y="6310866"/>
            <a:ext cx="1143444" cy="321765"/>
          </a:xfrm>
          <a:prstGeom prst="rect">
            <a:avLst/>
          </a:prstGeom>
        </p:spPr>
      </p:pic>
      <p:cxnSp>
        <p:nvCxnSpPr>
          <p:cNvPr id="29" name="Straight Connector 28"/>
          <p:cNvCxnSpPr/>
          <p:nvPr userDrawn="1"/>
        </p:nvCxnSpPr>
        <p:spPr>
          <a:xfrm>
            <a:off x="712652" y="6258561"/>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Rectangle 29"/>
          <p:cNvSpPr/>
          <p:nvPr userDrawn="1"/>
        </p:nvSpPr>
        <p:spPr>
          <a:xfrm>
            <a:off x="11065976" y="6257842"/>
            <a:ext cx="374070" cy="37407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p:nvPr userDrawn="1"/>
        </p:nvCxnSpPr>
        <p:spPr>
          <a:xfrm>
            <a:off x="712652" y="1231970"/>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Slide Number Placeholder 5"/>
          <p:cNvSpPr>
            <a:spLocks noGrp="1"/>
          </p:cNvSpPr>
          <p:nvPr>
            <p:ph type="sldNum" sz="quarter" idx="13"/>
          </p:nvPr>
        </p:nvSpPr>
        <p:spPr>
          <a:xfrm>
            <a:off x="11065976" y="6310866"/>
            <a:ext cx="374070" cy="374070"/>
          </a:xfrm>
          <a:prstGeom prst="rect">
            <a:avLst/>
          </a:prstGeom>
        </p:spPr>
        <p:txBody>
          <a:bodyPr/>
          <a:lstStyle>
            <a:lvl1pPr>
              <a:defRPr sz="1200">
                <a:solidFill>
                  <a:schemeClr val="bg1"/>
                </a:solidFill>
                <a:latin typeface="Segoe UI Semibold" panose="020B0702040204020203" pitchFamily="34" charset="0"/>
                <a:cs typeface="Segoe UI Semibold" panose="020B0702040204020203" pitchFamily="34" charset="0"/>
              </a:defRPr>
            </a:lvl1pPr>
          </a:lstStyle>
          <a:p>
            <a:fld id="{33581D15-6F80-46E9-9551-29B1D9C0E817}" type="slidenum">
              <a:rPr lang="en-US" smtClean="0"/>
              <a:pPr/>
              <a:t>‹#›</a:t>
            </a:fld>
            <a:endParaRPr lang="en-US" dirty="0"/>
          </a:p>
        </p:txBody>
      </p:sp>
    </p:spTree>
    <p:extLst>
      <p:ext uri="{BB962C8B-B14F-4D97-AF65-F5344CB8AC3E}">
        <p14:creationId xmlns:p14="http://schemas.microsoft.com/office/powerpoint/2010/main" val="174491141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7" name="Picture Placeholder 6"/>
          <p:cNvSpPr>
            <a:spLocks noGrp="1" noChangeAspect="1"/>
          </p:cNvSpPr>
          <p:nvPr>
            <p:ph type="pic" sz="quarter" idx="10"/>
          </p:nvPr>
        </p:nvSpPr>
        <p:spPr>
          <a:xfrm>
            <a:off x="1012500" y="1876778"/>
            <a:ext cx="914281" cy="914400"/>
          </a:xfrm>
          <a:prstGeom prst="ellipse">
            <a:avLst/>
          </a:prstGeom>
        </p:spPr>
        <p:txBody>
          <a:bodyPr>
            <a:normAutofit/>
          </a:bodyPr>
          <a:lstStyle>
            <a:lvl1pPr marL="0" indent="0">
              <a:buNone/>
              <a:defRPr sz="1000">
                <a:solidFill>
                  <a:schemeClr val="tx1"/>
                </a:solidFill>
              </a:defRPr>
            </a:lvl1pPr>
          </a:lstStyle>
          <a:p>
            <a:endParaRPr lang="en-US"/>
          </a:p>
        </p:txBody>
      </p:sp>
      <p:sp>
        <p:nvSpPr>
          <p:cNvPr id="13" name="Picture Placeholder 6"/>
          <p:cNvSpPr>
            <a:spLocks noGrp="1" noChangeAspect="1"/>
          </p:cNvSpPr>
          <p:nvPr>
            <p:ph type="pic" sz="quarter" idx="11"/>
          </p:nvPr>
        </p:nvSpPr>
        <p:spPr>
          <a:xfrm>
            <a:off x="4311214" y="1876778"/>
            <a:ext cx="914281" cy="914400"/>
          </a:xfrm>
          <a:prstGeom prst="ellipse">
            <a:avLst/>
          </a:prstGeom>
        </p:spPr>
        <p:txBody>
          <a:bodyPr>
            <a:normAutofit/>
          </a:bodyPr>
          <a:lstStyle>
            <a:lvl1pPr marL="0" indent="0">
              <a:buNone/>
              <a:defRPr sz="1000">
                <a:solidFill>
                  <a:schemeClr val="tx1"/>
                </a:solidFill>
              </a:defRPr>
            </a:lvl1pPr>
          </a:lstStyle>
          <a:p>
            <a:endParaRPr lang="en-US"/>
          </a:p>
        </p:txBody>
      </p:sp>
      <p:sp>
        <p:nvSpPr>
          <p:cNvPr id="15" name="Picture Placeholder 6"/>
          <p:cNvSpPr>
            <a:spLocks noGrp="1" noChangeAspect="1"/>
          </p:cNvSpPr>
          <p:nvPr>
            <p:ph type="pic" sz="quarter" idx="12"/>
          </p:nvPr>
        </p:nvSpPr>
        <p:spPr>
          <a:xfrm>
            <a:off x="7499863" y="1876778"/>
            <a:ext cx="914281" cy="914400"/>
          </a:xfrm>
          <a:prstGeom prst="ellipse">
            <a:avLst/>
          </a:prstGeom>
        </p:spPr>
        <p:txBody>
          <a:bodyPr>
            <a:normAutofit/>
          </a:bodyPr>
          <a:lstStyle>
            <a:lvl1pPr marL="0" indent="0">
              <a:buNone/>
              <a:defRPr sz="1000">
                <a:solidFill>
                  <a:schemeClr val="tx1"/>
                </a:solidFill>
              </a:defRPr>
            </a:lvl1pPr>
          </a:lstStyle>
          <a:p>
            <a:endParaRPr lang="en-US"/>
          </a:p>
        </p:txBody>
      </p:sp>
      <p:pic>
        <p:nvPicPr>
          <p:cNvPr id="28" name="Picture 27"/>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712653" y="6310866"/>
            <a:ext cx="1143444" cy="321765"/>
          </a:xfrm>
          <a:prstGeom prst="rect">
            <a:avLst/>
          </a:prstGeom>
        </p:spPr>
      </p:pic>
      <p:cxnSp>
        <p:nvCxnSpPr>
          <p:cNvPr id="29" name="Straight Connector 28"/>
          <p:cNvCxnSpPr/>
          <p:nvPr userDrawn="1"/>
        </p:nvCxnSpPr>
        <p:spPr>
          <a:xfrm>
            <a:off x="712652" y="6258561"/>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Rectangle 29"/>
          <p:cNvSpPr/>
          <p:nvPr userDrawn="1"/>
        </p:nvSpPr>
        <p:spPr>
          <a:xfrm>
            <a:off x="11065976" y="6257842"/>
            <a:ext cx="374070" cy="37407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p:nvPr userDrawn="1"/>
        </p:nvCxnSpPr>
        <p:spPr>
          <a:xfrm>
            <a:off x="712652" y="1231970"/>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Slide Number Placeholder 5"/>
          <p:cNvSpPr>
            <a:spLocks noGrp="1"/>
          </p:cNvSpPr>
          <p:nvPr>
            <p:ph type="sldNum" sz="quarter" idx="13"/>
          </p:nvPr>
        </p:nvSpPr>
        <p:spPr>
          <a:xfrm>
            <a:off x="11065976" y="6310866"/>
            <a:ext cx="374070" cy="374070"/>
          </a:xfrm>
          <a:prstGeom prst="rect">
            <a:avLst/>
          </a:prstGeom>
        </p:spPr>
        <p:txBody>
          <a:bodyPr/>
          <a:lstStyle>
            <a:lvl1pPr>
              <a:defRPr sz="1200">
                <a:solidFill>
                  <a:schemeClr val="bg1"/>
                </a:solidFill>
                <a:latin typeface="Segoe UI Semibold" panose="020B0702040204020203" pitchFamily="34" charset="0"/>
                <a:cs typeface="Segoe UI Semibold" panose="020B0702040204020203" pitchFamily="34" charset="0"/>
              </a:defRPr>
            </a:lvl1pPr>
          </a:lstStyle>
          <a:p>
            <a:fld id="{33581D15-6F80-46E9-9551-29B1D9C0E817}" type="slidenum">
              <a:rPr lang="en-US" smtClean="0"/>
              <a:pPr/>
              <a:t>‹#›</a:t>
            </a:fld>
            <a:endParaRPr lang="en-US" dirty="0"/>
          </a:p>
        </p:txBody>
      </p:sp>
    </p:spTree>
    <p:extLst>
      <p:ext uri="{BB962C8B-B14F-4D97-AF65-F5344CB8AC3E}">
        <p14:creationId xmlns:p14="http://schemas.microsoft.com/office/powerpoint/2010/main" val="2523138193"/>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pic>
        <p:nvPicPr>
          <p:cNvPr id="25" name="Picture 24"/>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712653" y="6310866"/>
            <a:ext cx="1143444" cy="321765"/>
          </a:xfrm>
          <a:prstGeom prst="rect">
            <a:avLst/>
          </a:prstGeom>
        </p:spPr>
      </p:pic>
      <p:cxnSp>
        <p:nvCxnSpPr>
          <p:cNvPr id="26" name="Straight Connector 25"/>
          <p:cNvCxnSpPr/>
          <p:nvPr userDrawn="1"/>
        </p:nvCxnSpPr>
        <p:spPr>
          <a:xfrm>
            <a:off x="712652" y="6258561"/>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Rectangle 26"/>
          <p:cNvSpPr/>
          <p:nvPr userDrawn="1"/>
        </p:nvSpPr>
        <p:spPr>
          <a:xfrm>
            <a:off x="11065976" y="6257842"/>
            <a:ext cx="374070" cy="37407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userDrawn="1"/>
        </p:nvCxnSpPr>
        <p:spPr>
          <a:xfrm>
            <a:off x="712652" y="1231970"/>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Slide Number Placeholder 5"/>
          <p:cNvSpPr>
            <a:spLocks noGrp="1"/>
          </p:cNvSpPr>
          <p:nvPr>
            <p:ph type="sldNum" sz="quarter" idx="13"/>
          </p:nvPr>
        </p:nvSpPr>
        <p:spPr>
          <a:xfrm>
            <a:off x="11065976" y="6310866"/>
            <a:ext cx="374070" cy="374070"/>
          </a:xfrm>
          <a:prstGeom prst="rect">
            <a:avLst/>
          </a:prstGeom>
        </p:spPr>
        <p:txBody>
          <a:bodyPr/>
          <a:lstStyle>
            <a:lvl1pPr>
              <a:defRPr sz="1200">
                <a:solidFill>
                  <a:schemeClr val="bg1"/>
                </a:solidFill>
                <a:latin typeface="Segoe UI Semibold" panose="020B0702040204020203" pitchFamily="34" charset="0"/>
                <a:cs typeface="Segoe UI Semibold" panose="020B0702040204020203" pitchFamily="34" charset="0"/>
              </a:defRPr>
            </a:lvl1pPr>
          </a:lstStyle>
          <a:p>
            <a:fld id="{33581D15-6F80-46E9-9551-29B1D9C0E817}" type="slidenum">
              <a:rPr lang="en-US" smtClean="0"/>
              <a:pPr/>
              <a:t>‹#›</a:t>
            </a:fld>
            <a:endParaRPr lang="en-US" dirty="0"/>
          </a:p>
        </p:txBody>
      </p:sp>
      <p:sp>
        <p:nvSpPr>
          <p:cNvPr id="7" name="Picture Placeholder 24"/>
          <p:cNvSpPr>
            <a:spLocks noGrp="1" noChangeAspect="1"/>
          </p:cNvSpPr>
          <p:nvPr>
            <p:ph type="pic" sz="quarter" idx="14"/>
          </p:nvPr>
        </p:nvSpPr>
        <p:spPr>
          <a:xfrm>
            <a:off x="1856097" y="1912763"/>
            <a:ext cx="1097137" cy="1097137"/>
          </a:xfrm>
          <a:prstGeom prst="rect">
            <a:avLst/>
          </a:prstGeom>
        </p:spPr>
        <p:txBody>
          <a:bodyPr>
            <a:normAutofit/>
          </a:bodyPr>
          <a:lstStyle>
            <a:lvl1pPr marL="0" indent="0">
              <a:buNone/>
              <a:defRPr sz="1200">
                <a:latin typeface="Roboto Light"/>
                <a:cs typeface="Roboto Light"/>
              </a:defRPr>
            </a:lvl1pPr>
          </a:lstStyle>
          <a:p>
            <a:endParaRPr lang="id-ID" dirty="0"/>
          </a:p>
        </p:txBody>
      </p:sp>
      <p:sp>
        <p:nvSpPr>
          <p:cNvPr id="8" name="Picture Placeholder 24"/>
          <p:cNvSpPr>
            <a:spLocks noGrp="1" noChangeAspect="1"/>
          </p:cNvSpPr>
          <p:nvPr>
            <p:ph type="pic" sz="quarter" idx="15"/>
          </p:nvPr>
        </p:nvSpPr>
        <p:spPr>
          <a:xfrm>
            <a:off x="5527780" y="1912762"/>
            <a:ext cx="1097137" cy="1097137"/>
          </a:xfrm>
          <a:prstGeom prst="rect">
            <a:avLst/>
          </a:prstGeom>
        </p:spPr>
        <p:txBody>
          <a:bodyPr>
            <a:normAutofit/>
          </a:bodyPr>
          <a:lstStyle>
            <a:lvl1pPr marL="0" indent="0">
              <a:buNone/>
              <a:defRPr sz="1200">
                <a:latin typeface="Roboto Light"/>
                <a:cs typeface="Roboto Light"/>
              </a:defRPr>
            </a:lvl1pPr>
          </a:lstStyle>
          <a:p>
            <a:endParaRPr lang="id-ID" dirty="0"/>
          </a:p>
        </p:txBody>
      </p:sp>
      <p:sp>
        <p:nvSpPr>
          <p:cNvPr id="9" name="Picture Placeholder 24"/>
          <p:cNvSpPr>
            <a:spLocks noGrp="1" noChangeAspect="1"/>
          </p:cNvSpPr>
          <p:nvPr>
            <p:ph type="pic" sz="quarter" idx="16"/>
          </p:nvPr>
        </p:nvSpPr>
        <p:spPr>
          <a:xfrm>
            <a:off x="9199463" y="1881068"/>
            <a:ext cx="1097137" cy="1097137"/>
          </a:xfrm>
          <a:prstGeom prst="rect">
            <a:avLst/>
          </a:prstGeom>
        </p:spPr>
        <p:txBody>
          <a:bodyPr>
            <a:normAutofit/>
          </a:bodyPr>
          <a:lstStyle>
            <a:lvl1pPr marL="0" indent="0">
              <a:buNone/>
              <a:defRPr sz="1200">
                <a:latin typeface="Roboto Light"/>
                <a:cs typeface="Roboto Light"/>
              </a:defRPr>
            </a:lvl1pPr>
          </a:lstStyle>
          <a:p>
            <a:endParaRPr lang="id-ID" dirty="0"/>
          </a:p>
        </p:txBody>
      </p:sp>
      <p:sp>
        <p:nvSpPr>
          <p:cNvPr id="10" name="Picture Placeholder 24"/>
          <p:cNvSpPr>
            <a:spLocks noGrp="1" noChangeAspect="1"/>
          </p:cNvSpPr>
          <p:nvPr>
            <p:ph type="pic" sz="quarter" idx="17"/>
          </p:nvPr>
        </p:nvSpPr>
        <p:spPr>
          <a:xfrm>
            <a:off x="1856097" y="4069815"/>
            <a:ext cx="1097137" cy="1097137"/>
          </a:xfrm>
          <a:prstGeom prst="rect">
            <a:avLst/>
          </a:prstGeom>
        </p:spPr>
        <p:txBody>
          <a:bodyPr>
            <a:normAutofit/>
          </a:bodyPr>
          <a:lstStyle>
            <a:lvl1pPr marL="0" indent="0">
              <a:buNone/>
              <a:defRPr sz="1200">
                <a:latin typeface="Roboto Light"/>
                <a:cs typeface="Roboto Light"/>
              </a:defRPr>
            </a:lvl1pPr>
          </a:lstStyle>
          <a:p>
            <a:endParaRPr lang="id-ID" dirty="0"/>
          </a:p>
        </p:txBody>
      </p:sp>
      <p:sp>
        <p:nvSpPr>
          <p:cNvPr id="12" name="Picture Placeholder 24"/>
          <p:cNvSpPr>
            <a:spLocks noGrp="1" noChangeAspect="1"/>
          </p:cNvSpPr>
          <p:nvPr>
            <p:ph type="pic" sz="quarter" idx="19"/>
          </p:nvPr>
        </p:nvSpPr>
        <p:spPr>
          <a:xfrm>
            <a:off x="5527780" y="4047560"/>
            <a:ext cx="1097137" cy="1097137"/>
          </a:xfrm>
          <a:prstGeom prst="rect">
            <a:avLst/>
          </a:prstGeom>
        </p:spPr>
        <p:txBody>
          <a:bodyPr>
            <a:normAutofit/>
          </a:bodyPr>
          <a:lstStyle>
            <a:lvl1pPr marL="0" indent="0">
              <a:buNone/>
              <a:defRPr sz="1200">
                <a:latin typeface="Roboto Light"/>
                <a:cs typeface="Roboto Light"/>
              </a:defRPr>
            </a:lvl1pPr>
          </a:lstStyle>
          <a:p>
            <a:endParaRPr lang="id-ID" dirty="0"/>
          </a:p>
        </p:txBody>
      </p:sp>
      <p:sp>
        <p:nvSpPr>
          <p:cNvPr id="14" name="Picture Placeholder 24"/>
          <p:cNvSpPr>
            <a:spLocks noGrp="1" noChangeAspect="1"/>
          </p:cNvSpPr>
          <p:nvPr>
            <p:ph type="pic" sz="quarter" idx="21"/>
          </p:nvPr>
        </p:nvSpPr>
        <p:spPr>
          <a:xfrm>
            <a:off x="9199463" y="4055924"/>
            <a:ext cx="1097137" cy="1097137"/>
          </a:xfrm>
          <a:prstGeom prst="rect">
            <a:avLst/>
          </a:prstGeom>
        </p:spPr>
        <p:txBody>
          <a:bodyPr>
            <a:normAutofit/>
          </a:bodyPr>
          <a:lstStyle>
            <a:lvl1pPr marL="0" indent="0">
              <a:buNone/>
              <a:defRPr sz="1200">
                <a:latin typeface="Roboto Light"/>
                <a:cs typeface="Roboto Light"/>
              </a:defRPr>
            </a:lvl1pPr>
          </a:lstStyle>
          <a:p>
            <a:endParaRPr lang="id-ID" dirty="0"/>
          </a:p>
        </p:txBody>
      </p:sp>
    </p:spTree>
    <p:extLst>
      <p:ext uri="{BB962C8B-B14F-4D97-AF65-F5344CB8AC3E}">
        <p14:creationId xmlns:p14="http://schemas.microsoft.com/office/powerpoint/2010/main" val="693626"/>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xmlns:p14="http://schemas.microsoft.com/office/powerpoint/2010/main" spd="med" advClick="0" advTm="2000">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D87390-0874-4898-AC7E-8EAF363DC540}" type="slidenum">
              <a:rPr lang="en-US" smtClean="0"/>
              <a:t>‹#›</a:t>
            </a:fld>
            <a:endParaRPr lang="en-US"/>
          </a:p>
        </p:txBody>
      </p:sp>
    </p:spTree>
    <p:extLst>
      <p:ext uri="{BB962C8B-B14F-4D97-AF65-F5344CB8AC3E}">
        <p14:creationId xmlns:p14="http://schemas.microsoft.com/office/powerpoint/2010/main" val="2492267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D87390-0874-4898-AC7E-8EAF363DC540}" type="slidenum">
              <a:rPr lang="en-US" smtClean="0"/>
              <a:t>‹#›</a:t>
            </a:fld>
            <a:endParaRPr lang="en-US"/>
          </a:p>
        </p:txBody>
      </p:sp>
    </p:spTree>
    <p:extLst>
      <p:ext uri="{BB962C8B-B14F-4D97-AF65-F5344CB8AC3E}">
        <p14:creationId xmlns:p14="http://schemas.microsoft.com/office/powerpoint/2010/main" val="342634491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D87390-0874-4898-AC7E-8EAF363DC540}" type="slidenum">
              <a:rPr lang="en-US" smtClean="0"/>
              <a:t>‹#›</a:t>
            </a:fld>
            <a:endParaRPr lang="en-US"/>
          </a:p>
        </p:txBody>
      </p:sp>
    </p:spTree>
    <p:extLst>
      <p:ext uri="{BB962C8B-B14F-4D97-AF65-F5344CB8AC3E}">
        <p14:creationId xmlns:p14="http://schemas.microsoft.com/office/powerpoint/2010/main" val="247832864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D87390-0874-4898-AC7E-8EAF363DC540}" type="slidenum">
              <a:rPr lang="en-US" smtClean="0"/>
              <a:t>‹#›</a:t>
            </a:fld>
            <a:endParaRPr lang="en-US"/>
          </a:p>
        </p:txBody>
      </p:sp>
    </p:spTree>
    <p:extLst>
      <p:ext uri="{BB962C8B-B14F-4D97-AF65-F5344CB8AC3E}">
        <p14:creationId xmlns:p14="http://schemas.microsoft.com/office/powerpoint/2010/main" val="20749560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D87390-0874-4898-AC7E-8EAF363DC540}" type="slidenum">
              <a:rPr lang="en-US" smtClean="0"/>
              <a:t>‹#›</a:t>
            </a:fld>
            <a:endParaRPr lang="en-US"/>
          </a:p>
        </p:txBody>
      </p:sp>
    </p:spTree>
    <p:extLst>
      <p:ext uri="{BB962C8B-B14F-4D97-AF65-F5344CB8AC3E}">
        <p14:creationId xmlns:p14="http://schemas.microsoft.com/office/powerpoint/2010/main" val="13856280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D87390-0874-4898-AC7E-8EAF363DC540}" type="slidenum">
              <a:rPr lang="en-US" smtClean="0"/>
              <a:t>‹#›</a:t>
            </a:fld>
            <a:endParaRPr lang="en-US"/>
          </a:p>
        </p:txBody>
      </p:sp>
    </p:spTree>
    <p:extLst>
      <p:ext uri="{BB962C8B-B14F-4D97-AF65-F5344CB8AC3E}">
        <p14:creationId xmlns:p14="http://schemas.microsoft.com/office/powerpoint/2010/main" val="424324790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D87390-0874-4898-AC7E-8EAF363DC540}" type="slidenum">
              <a:rPr lang="en-US" smtClean="0"/>
              <a:t>‹#›</a:t>
            </a:fld>
            <a:endParaRPr lang="en-US"/>
          </a:p>
        </p:txBody>
      </p:sp>
    </p:spTree>
    <p:extLst>
      <p:ext uri="{BB962C8B-B14F-4D97-AF65-F5344CB8AC3E}">
        <p14:creationId xmlns:p14="http://schemas.microsoft.com/office/powerpoint/2010/main" val="208401004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D87390-0874-4898-AC7E-8EAF363DC540}" type="slidenum">
              <a:rPr lang="en-US" smtClean="0"/>
              <a:t>‹#›</a:t>
            </a:fld>
            <a:endParaRPr lang="en-US"/>
          </a:p>
        </p:txBody>
      </p:sp>
    </p:spTree>
    <p:extLst>
      <p:ext uri="{BB962C8B-B14F-4D97-AF65-F5344CB8AC3E}">
        <p14:creationId xmlns:p14="http://schemas.microsoft.com/office/powerpoint/2010/main" val="418190867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D87390-0874-4898-AC7E-8EAF363DC540}" type="slidenum">
              <a:rPr lang="en-US" smtClean="0"/>
              <a:t>‹#›</a:t>
            </a:fld>
            <a:endParaRPr lang="en-US"/>
          </a:p>
        </p:txBody>
      </p:sp>
    </p:spTree>
    <p:extLst>
      <p:ext uri="{BB962C8B-B14F-4D97-AF65-F5344CB8AC3E}">
        <p14:creationId xmlns:p14="http://schemas.microsoft.com/office/powerpoint/2010/main" val="95337167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D87390-0874-4898-AC7E-8EAF363DC540}" type="slidenum">
              <a:rPr lang="en-US" smtClean="0"/>
              <a:t>‹#›</a:t>
            </a:fld>
            <a:endParaRPr lang="en-US"/>
          </a:p>
        </p:txBody>
      </p:sp>
    </p:spTree>
    <p:extLst>
      <p:ext uri="{BB962C8B-B14F-4D97-AF65-F5344CB8AC3E}">
        <p14:creationId xmlns:p14="http://schemas.microsoft.com/office/powerpoint/2010/main" val="379480913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D87390-0874-4898-AC7E-8EAF363DC540}" type="slidenum">
              <a:rPr lang="en-US" smtClean="0"/>
              <a:t>‹#›</a:t>
            </a:fld>
            <a:endParaRPr lang="en-US"/>
          </a:p>
        </p:txBody>
      </p:sp>
    </p:spTree>
    <p:extLst>
      <p:ext uri="{BB962C8B-B14F-4D97-AF65-F5344CB8AC3E}">
        <p14:creationId xmlns:p14="http://schemas.microsoft.com/office/powerpoint/2010/main" val="385684415"/>
      </p:ext>
    </p:extLst>
  </p:cSld>
  <p:clrMapOvr>
    <a:masterClrMapping/>
  </p:clrMapOvr>
  <p:hf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D87390-0874-4898-AC7E-8EAF363DC54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445033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D87390-0874-4898-AC7E-8EAF363DC540}" type="slidenum">
              <a:rPr lang="en-US" smtClean="0"/>
              <a:t>‹#›</a:t>
            </a:fld>
            <a:endParaRPr lang="en-US"/>
          </a:p>
        </p:txBody>
      </p:sp>
    </p:spTree>
    <p:extLst>
      <p:ext uri="{BB962C8B-B14F-4D97-AF65-F5344CB8AC3E}">
        <p14:creationId xmlns:p14="http://schemas.microsoft.com/office/powerpoint/2010/main" val="408739123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D87390-0874-4898-AC7E-8EAF363DC540}" type="slidenum">
              <a:rPr lang="en-US" smtClean="0"/>
              <a:t>‹#›</a:t>
            </a:fld>
            <a:endParaRPr lang="en-US"/>
          </a:p>
        </p:txBody>
      </p:sp>
    </p:spTree>
    <p:extLst>
      <p:ext uri="{BB962C8B-B14F-4D97-AF65-F5344CB8AC3E}">
        <p14:creationId xmlns:p14="http://schemas.microsoft.com/office/powerpoint/2010/main" val="3520974635"/>
      </p:ext>
    </p:extLst>
  </p:cSld>
  <p:clrMapOvr>
    <a:masterClrMapping/>
  </p:clrMapOvr>
  <p:hf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D87390-0874-4898-AC7E-8EAF363DC54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76377954"/>
      </p:ext>
    </p:extLst>
  </p:cSld>
  <p:clrMapOvr>
    <a:masterClrMapping/>
  </p:clrMapOvr>
  <p:hf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D87390-0874-4898-AC7E-8EAF363DC540}" type="slidenum">
              <a:rPr lang="en-US" smtClean="0"/>
              <a:t>‹#›</a:t>
            </a:fld>
            <a:endParaRPr lang="en-US"/>
          </a:p>
        </p:txBody>
      </p:sp>
    </p:spTree>
    <p:extLst>
      <p:ext uri="{BB962C8B-B14F-4D97-AF65-F5344CB8AC3E}">
        <p14:creationId xmlns:p14="http://schemas.microsoft.com/office/powerpoint/2010/main" val="335326239"/>
      </p:ext>
    </p:extLst>
  </p:cSld>
  <p:clrMapOvr>
    <a:masterClrMapping/>
  </p:clrMapOvr>
  <p:hf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D87390-0874-4898-AC7E-8EAF363DC540}" type="slidenum">
              <a:rPr lang="en-US" smtClean="0"/>
              <a:t>‹#›</a:t>
            </a:fld>
            <a:endParaRPr lang="en-US"/>
          </a:p>
        </p:txBody>
      </p:sp>
    </p:spTree>
    <p:extLst>
      <p:ext uri="{BB962C8B-B14F-4D97-AF65-F5344CB8AC3E}">
        <p14:creationId xmlns:p14="http://schemas.microsoft.com/office/powerpoint/2010/main" val="321606519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D87390-0874-4898-AC7E-8EAF363DC540}" type="slidenum">
              <a:rPr lang="en-US" smtClean="0"/>
              <a:t>‹#›</a:t>
            </a:fld>
            <a:endParaRPr lang="en-US"/>
          </a:p>
        </p:txBody>
      </p:sp>
    </p:spTree>
    <p:extLst>
      <p:ext uri="{BB962C8B-B14F-4D97-AF65-F5344CB8AC3E}">
        <p14:creationId xmlns:p14="http://schemas.microsoft.com/office/powerpoint/2010/main" val="235061469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712653" y="6310866"/>
            <a:ext cx="1143444" cy="321765"/>
          </a:xfrm>
          <a:prstGeom prst="rect">
            <a:avLst/>
          </a:prstGeom>
        </p:spPr>
      </p:pic>
      <p:cxnSp>
        <p:nvCxnSpPr>
          <p:cNvPr id="13" name="Straight Connector 12"/>
          <p:cNvCxnSpPr/>
          <p:nvPr userDrawn="1"/>
        </p:nvCxnSpPr>
        <p:spPr>
          <a:xfrm>
            <a:off x="712652" y="6258561"/>
            <a:ext cx="1072739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Rectangle 24"/>
          <p:cNvSpPr/>
          <p:nvPr userDrawn="1"/>
        </p:nvSpPr>
        <p:spPr>
          <a:xfrm>
            <a:off x="11065976" y="6257842"/>
            <a:ext cx="374070" cy="37407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5"/>
          <p:cNvSpPr>
            <a:spLocks noGrp="1"/>
          </p:cNvSpPr>
          <p:nvPr>
            <p:ph type="sldNum" sz="quarter" idx="12"/>
          </p:nvPr>
        </p:nvSpPr>
        <p:spPr>
          <a:xfrm>
            <a:off x="11065976" y="6310866"/>
            <a:ext cx="374070" cy="374070"/>
          </a:xfrm>
          <a:prstGeom prst="rect">
            <a:avLst/>
          </a:prstGeom>
        </p:spPr>
        <p:txBody>
          <a:bodyPr/>
          <a:lstStyle>
            <a:lvl1pPr>
              <a:defRPr sz="1200">
                <a:solidFill>
                  <a:schemeClr val="bg1"/>
                </a:solidFill>
                <a:latin typeface="Segoe UI Semibold" panose="020B0702040204020203" pitchFamily="34" charset="0"/>
                <a:cs typeface="Segoe UI Semibold" panose="020B0702040204020203" pitchFamily="34" charset="0"/>
              </a:defRPr>
            </a:lvl1pPr>
          </a:lstStyle>
          <a:p>
            <a:fld id="{33581D15-6F80-46E9-9551-29B1D9C0E817}" type="slidenum">
              <a:rPr lang="en-US" smtClean="0"/>
              <a:pPr/>
              <a:t>‹#›</a:t>
            </a:fld>
            <a:endParaRPr lang="en-US" dirty="0"/>
          </a:p>
        </p:txBody>
      </p:sp>
    </p:spTree>
    <p:extLst>
      <p:ext uri="{BB962C8B-B14F-4D97-AF65-F5344CB8AC3E}">
        <p14:creationId xmlns:p14="http://schemas.microsoft.com/office/powerpoint/2010/main" val="619942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D87390-0874-4898-AC7E-8EAF363DC540}" type="slidenum">
              <a:rPr lang="en-US" smtClean="0"/>
              <a:t>‹#›</a:t>
            </a:fld>
            <a:endParaRPr lang="en-US"/>
          </a:p>
        </p:txBody>
      </p:sp>
    </p:spTree>
    <p:extLst>
      <p:ext uri="{BB962C8B-B14F-4D97-AF65-F5344CB8AC3E}">
        <p14:creationId xmlns:p14="http://schemas.microsoft.com/office/powerpoint/2010/main" val="887038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D87390-0874-4898-AC7E-8EAF363DC540}" type="slidenum">
              <a:rPr lang="en-US" smtClean="0"/>
              <a:t>‹#›</a:t>
            </a:fld>
            <a:endParaRPr lang="en-US"/>
          </a:p>
        </p:txBody>
      </p:sp>
    </p:spTree>
    <p:extLst>
      <p:ext uri="{BB962C8B-B14F-4D97-AF65-F5344CB8AC3E}">
        <p14:creationId xmlns:p14="http://schemas.microsoft.com/office/powerpoint/2010/main" val="659331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D87390-0874-4898-AC7E-8EAF363DC540}" type="slidenum">
              <a:rPr lang="en-US" smtClean="0"/>
              <a:t>‹#›</a:t>
            </a:fld>
            <a:endParaRPr lang="en-US"/>
          </a:p>
        </p:txBody>
      </p:sp>
    </p:spTree>
    <p:extLst>
      <p:ext uri="{BB962C8B-B14F-4D97-AF65-F5344CB8AC3E}">
        <p14:creationId xmlns:p14="http://schemas.microsoft.com/office/powerpoint/2010/main" val="1460726787"/>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18" Type="http://schemas.openxmlformats.org/officeDocument/2006/relationships/theme" Target="../theme/theme3.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slideLayout" Target="../slideLayouts/slideLayout65.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243852" tIns="121926" rIns="243852" bIns="121926"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2"/>
            <a:ext cx="10972800" cy="4525963"/>
          </a:xfrm>
          <a:prstGeom prst="rect">
            <a:avLst/>
          </a:prstGeom>
        </p:spPr>
        <p:txBody>
          <a:bodyPr vert="horz" lIns="243852" tIns="121926" rIns="243852" bIns="121926"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8737600" y="6356351"/>
            <a:ext cx="2844800" cy="365126"/>
          </a:xfrm>
          <a:prstGeom prst="rect">
            <a:avLst/>
          </a:prstGeom>
        </p:spPr>
        <p:txBody>
          <a:bodyPr vert="horz" lIns="243852" tIns="121926" rIns="243852" bIns="121926" rtlCol="0" anchor="ctr"/>
          <a:lstStyle>
            <a:lvl1pPr algn="r">
              <a:defRPr sz="1600">
                <a:solidFill>
                  <a:schemeClr val="tx1">
                    <a:tint val="75000"/>
                  </a:schemeClr>
                </a:solidFill>
                <a:latin typeface="Roboto Light"/>
                <a:cs typeface="Roboto Light"/>
              </a:defRPr>
            </a:lvl1pPr>
          </a:lstStyle>
          <a:p>
            <a:fld id="{010B77E7-8D76-A248-9E9F-68FC055C9F4B}" type="slidenum">
              <a:rPr lang="en-US" smtClean="0"/>
              <a:pPr/>
              <a:t>‹#›</a:t>
            </a:fld>
            <a:endParaRPr lang="en-US"/>
          </a:p>
        </p:txBody>
      </p:sp>
    </p:spTree>
    <p:extLst>
      <p:ext uri="{BB962C8B-B14F-4D97-AF65-F5344CB8AC3E}">
        <p14:creationId xmlns:p14="http://schemas.microsoft.com/office/powerpoint/2010/main" val="2417103826"/>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hf hdr="0" ftr="0" dt="0"/>
  <p:txStyles>
    <p:titleStyle>
      <a:lvl1pPr algn="ctr" defTabSz="609509" rtl="0" eaLnBrk="1" latinLnBrk="0" hangingPunct="1">
        <a:spcBef>
          <a:spcPct val="0"/>
        </a:spcBef>
        <a:buNone/>
        <a:defRPr sz="2699" kern="1200">
          <a:solidFill>
            <a:schemeClr val="tx1"/>
          </a:solidFill>
          <a:latin typeface="Roboto Light"/>
          <a:ea typeface="+mj-ea"/>
          <a:cs typeface="Roboto Light"/>
        </a:defRPr>
      </a:lvl1pPr>
    </p:titleStyle>
    <p:bodyStyle>
      <a:lvl1pPr marL="0" indent="0" algn="l" defTabSz="609509" rtl="0" eaLnBrk="1" latinLnBrk="0" hangingPunct="1">
        <a:spcBef>
          <a:spcPct val="20000"/>
        </a:spcBef>
        <a:buFont typeface="Arial"/>
        <a:buNone/>
        <a:defRPr sz="2000" kern="1200">
          <a:solidFill>
            <a:schemeClr val="tx1"/>
          </a:solidFill>
          <a:latin typeface="Roboto Light"/>
          <a:ea typeface="+mn-ea"/>
          <a:cs typeface="Roboto Light"/>
        </a:defRPr>
      </a:lvl1pPr>
      <a:lvl2pPr marL="609509" indent="0" algn="l" defTabSz="609509" rtl="0" eaLnBrk="1" latinLnBrk="0" hangingPunct="1">
        <a:spcBef>
          <a:spcPct val="20000"/>
        </a:spcBef>
        <a:buFont typeface="Arial"/>
        <a:buNone/>
        <a:defRPr sz="1800" kern="1200">
          <a:solidFill>
            <a:schemeClr val="tx1"/>
          </a:solidFill>
          <a:latin typeface="Roboto Light"/>
          <a:ea typeface="+mn-ea"/>
          <a:cs typeface="Roboto Light"/>
        </a:defRPr>
      </a:lvl2pPr>
      <a:lvl3pPr marL="1219017" indent="0" algn="l" defTabSz="609509" rtl="0" eaLnBrk="1" latinLnBrk="0" hangingPunct="1">
        <a:spcBef>
          <a:spcPct val="20000"/>
        </a:spcBef>
        <a:buFont typeface="Arial"/>
        <a:buNone/>
        <a:defRPr sz="1400" kern="1200">
          <a:solidFill>
            <a:schemeClr val="tx1"/>
          </a:solidFill>
          <a:latin typeface="Roboto Light"/>
          <a:ea typeface="+mn-ea"/>
          <a:cs typeface="Roboto Light"/>
        </a:defRPr>
      </a:lvl3pPr>
      <a:lvl4pPr marL="1828526" indent="0" algn="l" defTabSz="609509" rtl="0" eaLnBrk="1" latinLnBrk="0" hangingPunct="1">
        <a:spcBef>
          <a:spcPct val="20000"/>
        </a:spcBef>
        <a:buFont typeface="Arial"/>
        <a:buNone/>
        <a:defRPr sz="1000" kern="1200">
          <a:solidFill>
            <a:schemeClr val="tx1"/>
          </a:solidFill>
          <a:latin typeface="Roboto Light"/>
          <a:ea typeface="+mn-ea"/>
          <a:cs typeface="Roboto Light"/>
        </a:defRPr>
      </a:lvl4pPr>
      <a:lvl5pPr marL="2438034" indent="0" algn="l" defTabSz="609509" rtl="0" eaLnBrk="1" latinLnBrk="0" hangingPunct="1">
        <a:spcBef>
          <a:spcPct val="20000"/>
        </a:spcBef>
        <a:buFont typeface="Arial"/>
        <a:buNone/>
        <a:defRPr sz="1000" kern="1200">
          <a:solidFill>
            <a:schemeClr val="tx1"/>
          </a:solidFill>
          <a:latin typeface="Roboto Light"/>
          <a:ea typeface="+mn-ea"/>
          <a:cs typeface="Roboto Light"/>
        </a:defRPr>
      </a:lvl5pPr>
      <a:lvl6pPr marL="3352297" indent="-304754" algn="l" defTabSz="609509" rtl="0" eaLnBrk="1" latinLnBrk="0" hangingPunct="1">
        <a:spcBef>
          <a:spcPct val="20000"/>
        </a:spcBef>
        <a:buFont typeface="Arial"/>
        <a:buChar char="•"/>
        <a:defRPr sz="2649" kern="1200">
          <a:solidFill>
            <a:schemeClr val="tx1"/>
          </a:solidFill>
          <a:latin typeface="+mn-lt"/>
          <a:ea typeface="+mn-ea"/>
          <a:cs typeface="+mn-cs"/>
        </a:defRPr>
      </a:lvl6pPr>
      <a:lvl7pPr marL="3961805" indent="-304754" algn="l" defTabSz="609509" rtl="0" eaLnBrk="1" latinLnBrk="0" hangingPunct="1">
        <a:spcBef>
          <a:spcPct val="20000"/>
        </a:spcBef>
        <a:buFont typeface="Arial"/>
        <a:buChar char="•"/>
        <a:defRPr sz="2649" kern="1200">
          <a:solidFill>
            <a:schemeClr val="tx1"/>
          </a:solidFill>
          <a:latin typeface="+mn-lt"/>
          <a:ea typeface="+mn-ea"/>
          <a:cs typeface="+mn-cs"/>
        </a:defRPr>
      </a:lvl7pPr>
      <a:lvl8pPr marL="4571314" indent="-304754" algn="l" defTabSz="609509" rtl="0" eaLnBrk="1" latinLnBrk="0" hangingPunct="1">
        <a:spcBef>
          <a:spcPct val="20000"/>
        </a:spcBef>
        <a:buFont typeface="Arial"/>
        <a:buChar char="•"/>
        <a:defRPr sz="2649" kern="1200">
          <a:solidFill>
            <a:schemeClr val="tx1"/>
          </a:solidFill>
          <a:latin typeface="+mn-lt"/>
          <a:ea typeface="+mn-ea"/>
          <a:cs typeface="+mn-cs"/>
        </a:defRPr>
      </a:lvl8pPr>
      <a:lvl9pPr marL="5180823" indent="-304754" algn="l" defTabSz="609509" rtl="0" eaLnBrk="1" latinLnBrk="0" hangingPunct="1">
        <a:spcBef>
          <a:spcPct val="20000"/>
        </a:spcBef>
        <a:buFont typeface="Arial"/>
        <a:buChar char="•"/>
        <a:defRPr sz="2649" kern="1200">
          <a:solidFill>
            <a:schemeClr val="tx1"/>
          </a:solidFill>
          <a:latin typeface="+mn-lt"/>
          <a:ea typeface="+mn-ea"/>
          <a:cs typeface="+mn-cs"/>
        </a:defRPr>
      </a:lvl9pPr>
    </p:bodyStyle>
    <p:otherStyle>
      <a:defPPr>
        <a:defRPr lang="en-US"/>
      </a:defPPr>
      <a:lvl1pPr marL="0" algn="l" defTabSz="609509" rtl="0" eaLnBrk="1" latinLnBrk="0" hangingPunct="1">
        <a:defRPr sz="2400" kern="1200">
          <a:solidFill>
            <a:schemeClr val="tx1"/>
          </a:solidFill>
          <a:latin typeface="+mn-lt"/>
          <a:ea typeface="+mn-ea"/>
          <a:cs typeface="+mn-cs"/>
        </a:defRPr>
      </a:lvl1pPr>
      <a:lvl2pPr marL="609509" algn="l" defTabSz="609509" rtl="0" eaLnBrk="1" latinLnBrk="0" hangingPunct="1">
        <a:defRPr sz="2400" kern="1200">
          <a:solidFill>
            <a:schemeClr val="tx1"/>
          </a:solidFill>
          <a:latin typeface="+mn-lt"/>
          <a:ea typeface="+mn-ea"/>
          <a:cs typeface="+mn-cs"/>
        </a:defRPr>
      </a:lvl2pPr>
      <a:lvl3pPr marL="1219017" algn="l" defTabSz="609509" rtl="0" eaLnBrk="1" latinLnBrk="0" hangingPunct="1">
        <a:defRPr sz="2400" kern="1200">
          <a:solidFill>
            <a:schemeClr val="tx1"/>
          </a:solidFill>
          <a:latin typeface="+mn-lt"/>
          <a:ea typeface="+mn-ea"/>
          <a:cs typeface="+mn-cs"/>
        </a:defRPr>
      </a:lvl3pPr>
      <a:lvl4pPr marL="1828526" algn="l" defTabSz="609509" rtl="0" eaLnBrk="1" latinLnBrk="0" hangingPunct="1">
        <a:defRPr sz="2400" kern="1200">
          <a:solidFill>
            <a:schemeClr val="tx1"/>
          </a:solidFill>
          <a:latin typeface="+mn-lt"/>
          <a:ea typeface="+mn-ea"/>
          <a:cs typeface="+mn-cs"/>
        </a:defRPr>
      </a:lvl4pPr>
      <a:lvl5pPr marL="2438034" algn="l" defTabSz="609509" rtl="0" eaLnBrk="1" latinLnBrk="0" hangingPunct="1">
        <a:defRPr sz="2400" kern="1200">
          <a:solidFill>
            <a:schemeClr val="tx1"/>
          </a:solidFill>
          <a:latin typeface="+mn-lt"/>
          <a:ea typeface="+mn-ea"/>
          <a:cs typeface="+mn-cs"/>
        </a:defRPr>
      </a:lvl5pPr>
      <a:lvl6pPr marL="3047543" algn="l" defTabSz="609509" rtl="0" eaLnBrk="1" latinLnBrk="0" hangingPunct="1">
        <a:defRPr sz="2400" kern="1200">
          <a:solidFill>
            <a:schemeClr val="tx1"/>
          </a:solidFill>
          <a:latin typeface="+mn-lt"/>
          <a:ea typeface="+mn-ea"/>
          <a:cs typeface="+mn-cs"/>
        </a:defRPr>
      </a:lvl6pPr>
      <a:lvl7pPr marL="3657051" algn="l" defTabSz="609509" rtl="0" eaLnBrk="1" latinLnBrk="0" hangingPunct="1">
        <a:defRPr sz="2400" kern="1200">
          <a:solidFill>
            <a:schemeClr val="tx1"/>
          </a:solidFill>
          <a:latin typeface="+mn-lt"/>
          <a:ea typeface="+mn-ea"/>
          <a:cs typeface="+mn-cs"/>
        </a:defRPr>
      </a:lvl7pPr>
      <a:lvl8pPr marL="4266560" algn="l" defTabSz="609509" rtl="0" eaLnBrk="1" latinLnBrk="0" hangingPunct="1">
        <a:defRPr sz="2400" kern="1200">
          <a:solidFill>
            <a:schemeClr val="tx1"/>
          </a:solidFill>
          <a:latin typeface="+mn-lt"/>
          <a:ea typeface="+mn-ea"/>
          <a:cs typeface="+mn-cs"/>
        </a:defRPr>
      </a:lvl8pPr>
      <a:lvl9pPr marL="4876069" algn="l" defTabSz="609509"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D87390-0874-4898-AC7E-8EAF363DC540}" type="slidenum">
              <a:rPr lang="en-US" smtClean="0"/>
              <a:t>‹#›</a:t>
            </a:fld>
            <a:endParaRPr lang="en-US"/>
          </a:p>
        </p:txBody>
      </p:sp>
    </p:spTree>
    <p:extLst>
      <p:ext uri="{BB962C8B-B14F-4D97-AF65-F5344CB8AC3E}">
        <p14:creationId xmlns:p14="http://schemas.microsoft.com/office/powerpoint/2010/main" val="32327349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734" r:id="rId12"/>
    <p:sldLayoutId id="2147483672" r:id="rId13"/>
    <p:sldLayoutId id="2147483676" r:id="rId14"/>
    <p:sldLayoutId id="2147483674" r:id="rId15"/>
    <p:sldLayoutId id="2147483678" r:id="rId16"/>
    <p:sldLayoutId id="2147483683" r:id="rId17"/>
    <p:sldLayoutId id="2147483684" r:id="rId18"/>
    <p:sldLayoutId id="2147483685" r:id="rId19"/>
    <p:sldLayoutId id="2147483686" r:id="rId20"/>
    <p:sldLayoutId id="2147483687" r:id="rId21"/>
    <p:sldLayoutId id="2147483688" r:id="rId22"/>
    <p:sldLayoutId id="2147483689" r:id="rId23"/>
    <p:sldLayoutId id="2147483690" r:id="rId24"/>
    <p:sldLayoutId id="2147483691" r:id="rId25"/>
    <p:sldLayoutId id="2147483692" r:id="rId26"/>
    <p:sldLayoutId id="2147483693" r:id="rId27"/>
    <p:sldLayoutId id="2147483694" r:id="rId28"/>
    <p:sldLayoutId id="2147483695" r:id="rId29"/>
    <p:sldLayoutId id="2147483696" r:id="rId30"/>
    <p:sldLayoutId id="2147483697" r:id="rId31"/>
    <p:sldLayoutId id="2147483698" r:id="rId32"/>
    <p:sldLayoutId id="2147483699" r:id="rId33"/>
    <p:sldLayoutId id="2147483700" r:id="rId34"/>
    <p:sldLayoutId id="2147483701" r:id="rId35"/>
    <p:sldLayoutId id="2147483702" r:id="rId36"/>
    <p:sldLayoutId id="2147483703" r:id="rId37"/>
    <p:sldLayoutId id="2147483705" r:id="rId38"/>
    <p:sldLayoutId id="2147483706" r:id="rId39"/>
    <p:sldLayoutId id="2147483707" r:id="rId40"/>
    <p:sldLayoutId id="2147483708" r:id="rId41"/>
    <p:sldLayoutId id="2147483709" r:id="rId42"/>
    <p:sldLayoutId id="2147483710" r:id="rId43"/>
    <p:sldLayoutId id="2147483711" r:id="rId44"/>
    <p:sldLayoutId id="2147483712" r:id="rId45"/>
    <p:sldLayoutId id="2147483713" r:id="rId46"/>
    <p:sldLayoutId id="2147483675" r:id="rId47"/>
    <p:sldLayoutId id="2147483715" r:id="rId4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10/17/2021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10B77E7-8D76-A248-9E9F-68FC055C9F4B}" type="slidenum">
              <a:rPr lang="en-US" smtClean="0"/>
              <a:pPr/>
              <a:t>‹#›</a:t>
            </a:fld>
            <a:endParaRPr lang="en-US"/>
          </a:p>
        </p:txBody>
      </p:sp>
    </p:spTree>
    <p:extLst>
      <p:ext uri="{BB962C8B-B14F-4D97-AF65-F5344CB8AC3E}">
        <p14:creationId xmlns:p14="http://schemas.microsoft.com/office/powerpoint/2010/main" val="2789055459"/>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65.xml"/></Relationships>
</file>

<file path=ppt/slides/_rels/slide10.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55.xml"/><Relationship Id="rId5" Type="http://schemas.openxmlformats.org/officeDocument/2006/relationships/tags" Target="../tags/tag5.xml"/><Relationship Id="rId4"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65.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5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55.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rotWithShape="1">
          <a:blip r:embed="rId2">
            <a:extLst>
              <a:ext uri="{28A0092B-C50C-407E-A947-70E740481C1C}">
                <a14:useLocalDpi xmlns:a14="http://schemas.microsoft.com/office/drawing/2010/main" val="0"/>
              </a:ext>
            </a:extLst>
          </a:blip>
          <a:srcRect t="4627" b="10885"/>
          <a:stretch/>
        </p:blipFill>
        <p:spPr>
          <a:xfrm>
            <a:off x="-1589" y="0"/>
            <a:ext cx="12193589" cy="6858001"/>
          </a:xfrm>
          <a:prstGeom prst="rect">
            <a:avLst/>
          </a:prstGeom>
        </p:spPr>
      </p:pic>
      <p:sp>
        <p:nvSpPr>
          <p:cNvPr id="6" name="Rectangle 5"/>
          <p:cNvSpPr/>
          <p:nvPr/>
        </p:nvSpPr>
        <p:spPr>
          <a:xfrm>
            <a:off x="4373206" y="0"/>
            <a:ext cx="3443998" cy="10497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82532" y="139116"/>
            <a:ext cx="2825345" cy="795053"/>
          </a:xfrm>
          <a:prstGeom prst="rect">
            <a:avLst/>
          </a:prstGeom>
        </p:spPr>
      </p:pic>
      <p:sp>
        <p:nvSpPr>
          <p:cNvPr id="7" name="Rectangle 6"/>
          <p:cNvSpPr/>
          <p:nvPr/>
        </p:nvSpPr>
        <p:spPr>
          <a:xfrm>
            <a:off x="0" y="5036951"/>
            <a:ext cx="12192000" cy="1500327"/>
          </a:xfrm>
          <a:prstGeom prst="rect">
            <a:avLst/>
          </a:prstGeom>
          <a:solidFill>
            <a:srgbClr val="51B25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905610" y="5463948"/>
            <a:ext cx="8142856" cy="461665"/>
          </a:xfrm>
          <a:prstGeom prst="rect">
            <a:avLst/>
          </a:prstGeom>
          <a:noFill/>
        </p:spPr>
        <p:txBody>
          <a:bodyPr wrap="square" rtlCol="0">
            <a:spAutoFit/>
          </a:bodyPr>
          <a:lstStyle/>
          <a:p>
            <a:r>
              <a:rPr lang="en-US" sz="2400" dirty="0">
                <a:solidFill>
                  <a:schemeClr val="bg1"/>
                </a:solidFill>
              </a:rPr>
              <a:t>UAE MOE Microsoft Teams Integration </a:t>
            </a:r>
            <a:endParaRPr lang="en-US" sz="2400" dirty="0">
              <a:solidFill>
                <a:schemeClr val="bg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643251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TLSHAPE_TB_00000000000000000000000000000000_LeftEndCaps" hidden="1">
            <a:extLst>
              <a:ext uri="{FF2B5EF4-FFF2-40B4-BE49-F238E27FC236}">
                <a16:creationId xmlns:a16="http://schemas.microsoft.com/office/drawing/2014/main" id="{412416B6-36C6-4B30-BE6D-49271593EE2C}"/>
              </a:ext>
            </a:extLst>
          </p:cNvPr>
          <p:cNvSpPr txBox="1"/>
          <p:nvPr>
            <p:custDataLst>
              <p:tags r:id="rId2"/>
            </p:custDataLst>
          </p:nvPr>
        </p:nvSpPr>
        <p:spPr>
          <a:xfrm>
            <a:off x="-221339" y="12700"/>
            <a:ext cx="469900" cy="276999"/>
          </a:xfrm>
          <a:prstGeom prst="rect">
            <a:avLst/>
          </a:prstGeom>
          <a:noFill/>
        </p:spPr>
        <p:txBody>
          <a:bodyPr vert="horz" wrap="none" lIns="0" tIns="0" rIns="0" bIns="0" rtlCol="0" anchor="ctr" anchorCtr="0">
            <a:spAutoFit/>
          </a:bodyPr>
          <a:lstStyle/>
          <a:p>
            <a:pPr algn="ctr"/>
            <a:r>
              <a:rPr lang="en-US" b="1" dirty="0">
                <a:solidFill>
                  <a:srgbClr val="ED7D31"/>
                </a:solidFill>
                <a:latin typeface="Calibri" panose="020F0502020204030204" pitchFamily="34" charset="0"/>
              </a:rPr>
              <a:t>2021</a:t>
            </a:r>
          </a:p>
        </p:txBody>
      </p:sp>
      <p:sp>
        <p:nvSpPr>
          <p:cNvPr id="61" name="OTLSHAPE_TB_00000000000000000000000000000000_RightEndCaps" hidden="1">
            <a:extLst>
              <a:ext uri="{FF2B5EF4-FFF2-40B4-BE49-F238E27FC236}">
                <a16:creationId xmlns:a16="http://schemas.microsoft.com/office/drawing/2014/main" id="{A291680C-B814-48C1-B2B1-04862B5004B3}"/>
              </a:ext>
            </a:extLst>
          </p:cNvPr>
          <p:cNvSpPr txBox="1"/>
          <p:nvPr>
            <p:custDataLst>
              <p:tags r:id="rId3"/>
            </p:custDataLst>
          </p:nvPr>
        </p:nvSpPr>
        <p:spPr>
          <a:xfrm>
            <a:off x="-221339" y="12700"/>
            <a:ext cx="469900" cy="276999"/>
          </a:xfrm>
          <a:prstGeom prst="rect">
            <a:avLst/>
          </a:prstGeom>
          <a:noFill/>
        </p:spPr>
        <p:txBody>
          <a:bodyPr vert="horz" wrap="none" lIns="0" tIns="0" rIns="0" bIns="0" rtlCol="0" anchor="ctr" anchorCtr="0">
            <a:spAutoFit/>
          </a:bodyPr>
          <a:lstStyle/>
          <a:p>
            <a:pPr algn="ctr"/>
            <a:r>
              <a:rPr lang="en-US" b="1" dirty="0">
                <a:solidFill>
                  <a:srgbClr val="ED7D31"/>
                </a:solidFill>
                <a:latin typeface="Calibri" panose="020F0502020204030204" pitchFamily="34" charset="0"/>
              </a:rPr>
              <a:t>2021</a:t>
            </a:r>
          </a:p>
        </p:txBody>
      </p:sp>
      <p:sp>
        <p:nvSpPr>
          <p:cNvPr id="63" name="OTLSHAPE_TB_00000000000000000000000000000000_ElapsedTime" hidden="1">
            <a:extLst>
              <a:ext uri="{FF2B5EF4-FFF2-40B4-BE49-F238E27FC236}">
                <a16:creationId xmlns:a16="http://schemas.microsoft.com/office/drawing/2014/main" id="{EE1A391B-44A0-4A22-B35D-69A72C0A0061}"/>
              </a:ext>
            </a:extLst>
          </p:cNvPr>
          <p:cNvSpPr/>
          <p:nvPr>
            <p:custDataLst>
              <p:tags r:id="rId4"/>
            </p:custDataLst>
          </p:nvPr>
        </p:nvSpPr>
        <p:spPr>
          <a:xfrm>
            <a:off x="0" y="5397500"/>
            <a:ext cx="0" cy="0"/>
          </a:xfrm>
          <a:prstGeom prst="roundRect">
            <a:avLst/>
          </a:prstGeom>
          <a:solidFill>
            <a:srgbClr val="FF0000">
              <a:alpha val="74902"/>
            </a:srgbClr>
          </a:solidFill>
          <a:ln w="19050" cap="rnd" cmpd="sng" algn="ctr">
            <a:noFill/>
            <a:prstDash val="solid"/>
          </a:ln>
          <a:effectLst/>
          <a:scene3d>
            <a:camera prst="orthographicFront"/>
            <a:lightRig rig="threePt" dir="t"/>
          </a:scene3d>
          <a:sp3d>
            <a:bevelT w="12700" h="139700"/>
          </a:sp3d>
          <a:extLst>
            <a:ext uri="{91240B29-F687-4F45-9708-019B960494DF}">
              <a14:hiddenLine xmlns:a14="http://schemas.microsoft.com/office/drawing/2010/main" w="19050" cap="rnd"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TLSHAPE_TB_00000000000000000000000000000000_TimescaleInterval1">
            <a:extLst>
              <a:ext uri="{FF2B5EF4-FFF2-40B4-BE49-F238E27FC236}">
                <a16:creationId xmlns:a16="http://schemas.microsoft.com/office/drawing/2014/main" id="{CF202E83-CFF8-490F-BC5D-36C62C892165}"/>
              </a:ext>
            </a:extLst>
          </p:cNvPr>
          <p:cNvSpPr txBox="1"/>
          <p:nvPr>
            <p:custDataLst>
              <p:tags r:id="rId5"/>
            </p:custDataLst>
          </p:nvPr>
        </p:nvSpPr>
        <p:spPr>
          <a:xfrm>
            <a:off x="5967793" y="5181600"/>
            <a:ext cx="258084" cy="177800"/>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Mar</a:t>
            </a:r>
          </a:p>
        </p:txBody>
      </p:sp>
      <p:sp>
        <p:nvSpPr>
          <p:cNvPr id="60" name="TextBox 59">
            <a:extLst>
              <a:ext uri="{FF2B5EF4-FFF2-40B4-BE49-F238E27FC236}">
                <a16:creationId xmlns:a16="http://schemas.microsoft.com/office/drawing/2014/main" id="{96FE033A-EFCD-4E5B-9ABE-42B416C782D7}"/>
              </a:ext>
            </a:extLst>
          </p:cNvPr>
          <p:cNvSpPr txBox="1"/>
          <p:nvPr/>
        </p:nvSpPr>
        <p:spPr>
          <a:xfrm>
            <a:off x="1" y="0"/>
            <a:ext cx="11868128" cy="461665"/>
          </a:xfrm>
          <a:prstGeom prst="rect">
            <a:avLst/>
          </a:prstGeom>
          <a:noFill/>
        </p:spPr>
        <p:txBody>
          <a:bodyPr wrap="square" rtlCol="0">
            <a:spAutoFit/>
          </a:bodyPr>
          <a:lstStyle/>
          <a:p>
            <a:r>
              <a:rPr lang="en-US" sz="2400" dirty="0">
                <a:solidFill>
                  <a:srgbClr val="2D9E4B"/>
                </a:solidFill>
                <a:latin typeface="Segoe UI Semibold" panose="020B0702040204020203" pitchFamily="34" charset="0"/>
                <a:cs typeface="Segoe UI Semibold" panose="020B0702040204020203" pitchFamily="34" charset="0"/>
              </a:rPr>
              <a:t>Project Plan &amp; Schedule</a:t>
            </a:r>
            <a:endParaRPr lang="en-US" sz="2400" dirty="0">
              <a:solidFill>
                <a:srgbClr val="6C6C6C"/>
              </a:solidFill>
              <a:latin typeface="Segoe UI Semibold" panose="020B0702040204020203" pitchFamily="34" charset="0"/>
              <a:cs typeface="Segoe UI Semibold" panose="020B0702040204020203" pitchFamily="34" charset="0"/>
            </a:endParaRPr>
          </a:p>
        </p:txBody>
      </p:sp>
      <p:graphicFrame>
        <p:nvGraphicFramePr>
          <p:cNvPr id="10" name="Content Placeholder 3">
            <a:extLst>
              <a:ext uri="{FF2B5EF4-FFF2-40B4-BE49-F238E27FC236}">
                <a16:creationId xmlns:a16="http://schemas.microsoft.com/office/drawing/2014/main" id="{6D008FA7-0AEE-4E92-AA19-0936776BEB97}"/>
              </a:ext>
            </a:extLst>
          </p:cNvPr>
          <p:cNvGraphicFramePr>
            <a:graphicFrameLocks/>
          </p:cNvGraphicFramePr>
          <p:nvPr>
            <p:extLst>
              <p:ext uri="{D42A27DB-BD31-4B8C-83A1-F6EECF244321}">
                <p14:modId xmlns:p14="http://schemas.microsoft.com/office/powerpoint/2010/main" val="1945380716"/>
              </p:ext>
            </p:extLst>
          </p:nvPr>
        </p:nvGraphicFramePr>
        <p:xfrm>
          <a:off x="198783" y="569844"/>
          <a:ext cx="10323443" cy="5975562"/>
        </p:xfrm>
        <a:graphic>
          <a:graphicData uri="http://schemas.openxmlformats.org/drawingml/2006/table">
            <a:tbl>
              <a:tblPr firstRow="1" bandRow="1">
                <a:tableStyleId>{BC89EF96-8CEA-46FF-86C4-4CE0E7609802}</a:tableStyleId>
              </a:tblPr>
              <a:tblGrid>
                <a:gridCol w="2022903">
                  <a:extLst>
                    <a:ext uri="{9D8B030D-6E8A-4147-A177-3AD203B41FA5}">
                      <a16:colId xmlns:a16="http://schemas.microsoft.com/office/drawing/2014/main" val="20000"/>
                    </a:ext>
                  </a:extLst>
                </a:gridCol>
                <a:gridCol w="1050233">
                  <a:extLst>
                    <a:ext uri="{9D8B030D-6E8A-4147-A177-3AD203B41FA5}">
                      <a16:colId xmlns:a16="http://schemas.microsoft.com/office/drawing/2014/main" val="20001"/>
                    </a:ext>
                  </a:extLst>
                </a:gridCol>
                <a:gridCol w="1157337">
                  <a:extLst>
                    <a:ext uri="{9D8B030D-6E8A-4147-A177-3AD203B41FA5}">
                      <a16:colId xmlns:a16="http://schemas.microsoft.com/office/drawing/2014/main" val="20002"/>
                    </a:ext>
                  </a:extLst>
                </a:gridCol>
                <a:gridCol w="1172768">
                  <a:extLst>
                    <a:ext uri="{9D8B030D-6E8A-4147-A177-3AD203B41FA5}">
                      <a16:colId xmlns:a16="http://schemas.microsoft.com/office/drawing/2014/main" val="20003"/>
                    </a:ext>
                  </a:extLst>
                </a:gridCol>
                <a:gridCol w="1172769">
                  <a:extLst>
                    <a:ext uri="{9D8B030D-6E8A-4147-A177-3AD203B41FA5}">
                      <a16:colId xmlns:a16="http://schemas.microsoft.com/office/drawing/2014/main" val="2756491102"/>
                    </a:ext>
                  </a:extLst>
                </a:gridCol>
                <a:gridCol w="1265355">
                  <a:extLst>
                    <a:ext uri="{9D8B030D-6E8A-4147-A177-3AD203B41FA5}">
                      <a16:colId xmlns:a16="http://schemas.microsoft.com/office/drawing/2014/main" val="50749082"/>
                    </a:ext>
                  </a:extLst>
                </a:gridCol>
                <a:gridCol w="1234493">
                  <a:extLst>
                    <a:ext uri="{9D8B030D-6E8A-4147-A177-3AD203B41FA5}">
                      <a16:colId xmlns:a16="http://schemas.microsoft.com/office/drawing/2014/main" val="1082685045"/>
                    </a:ext>
                  </a:extLst>
                </a:gridCol>
                <a:gridCol w="1247585">
                  <a:extLst>
                    <a:ext uri="{9D8B030D-6E8A-4147-A177-3AD203B41FA5}">
                      <a16:colId xmlns:a16="http://schemas.microsoft.com/office/drawing/2014/main" val="3591657214"/>
                    </a:ext>
                  </a:extLst>
                </a:gridCol>
              </a:tblGrid>
              <a:tr h="558566">
                <a:tc>
                  <a:txBody>
                    <a:bodyPr/>
                    <a:lstStyle/>
                    <a:p>
                      <a:r>
                        <a:rPr lang="en-US" sz="1600" b="1" kern="1200" dirty="0">
                          <a:solidFill>
                            <a:schemeClr val="tx1"/>
                          </a:solidFill>
                          <a:latin typeface="Aharoni" panose="02010803020104030203" pitchFamily="2" charset="-79"/>
                          <a:cs typeface="Aharoni" panose="02010803020104030203" pitchFamily="2" charset="-79"/>
                        </a:rPr>
                        <a:t>Phase / Deliverables</a:t>
                      </a:r>
                      <a:endParaRPr lang="en-US" sz="1600" b="1" kern="1200" dirty="0">
                        <a:solidFill>
                          <a:schemeClr val="tx1"/>
                        </a:solidFill>
                        <a:latin typeface="Aharoni" panose="02010803020104030203" pitchFamily="2" charset="-79"/>
                        <a:ea typeface="+mn-ea"/>
                        <a:cs typeface="Aharoni" panose="02010803020104030203" pitchFamily="2" charset="-79"/>
                      </a:endParaRPr>
                    </a:p>
                  </a:txBody>
                  <a:tcPr/>
                </a:tc>
                <a:tc>
                  <a:txBody>
                    <a:bodyPr/>
                    <a:lstStyle/>
                    <a:p>
                      <a:r>
                        <a:rPr lang="en-US" sz="1600" kern="1200" dirty="0">
                          <a:solidFill>
                            <a:srgbClr val="2D9E4B"/>
                          </a:solidFill>
                        </a:rPr>
                        <a:t>Aug</a:t>
                      </a:r>
                      <a:endParaRPr lang="en-US" sz="1600" kern="1200" dirty="0">
                        <a:solidFill>
                          <a:srgbClr val="2D9E4B"/>
                        </a:solidFill>
                        <a:latin typeface="Segoe UI Semibold" panose="020B0702040204020203" pitchFamily="34" charset="0"/>
                        <a:ea typeface="+mn-ea"/>
                        <a:cs typeface="Segoe UI Semibold" panose="020B0702040204020203" pitchFamily="34" charset="0"/>
                      </a:endParaRPr>
                    </a:p>
                  </a:txBody>
                  <a:tcPr/>
                </a:tc>
                <a:tc>
                  <a:txBody>
                    <a:bodyPr/>
                    <a:lstStyle/>
                    <a:p>
                      <a:r>
                        <a:rPr lang="en-US" sz="1600" kern="1200" dirty="0">
                          <a:solidFill>
                            <a:srgbClr val="2D9E4B"/>
                          </a:solidFill>
                        </a:rPr>
                        <a:t>Sep</a:t>
                      </a:r>
                      <a:endParaRPr lang="en-US" sz="1600" kern="1200" dirty="0">
                        <a:solidFill>
                          <a:srgbClr val="2D9E4B"/>
                        </a:solidFill>
                        <a:latin typeface="Segoe UI Semibold" panose="020B0702040204020203" pitchFamily="34" charset="0"/>
                        <a:ea typeface="+mn-ea"/>
                        <a:cs typeface="Segoe UI Semibold" panose="020B0702040204020203" pitchFamily="34" charset="0"/>
                      </a:endParaRPr>
                    </a:p>
                  </a:txBody>
                  <a:tcPr/>
                </a:tc>
                <a:tc>
                  <a:txBody>
                    <a:bodyPr/>
                    <a:lstStyle/>
                    <a:p>
                      <a:r>
                        <a:rPr lang="en-US" sz="1600" kern="1200" dirty="0">
                          <a:solidFill>
                            <a:srgbClr val="2D9E4B"/>
                          </a:solidFill>
                        </a:rPr>
                        <a:t>Oct</a:t>
                      </a:r>
                      <a:endParaRPr lang="en-US" sz="1600" kern="1200" dirty="0">
                        <a:solidFill>
                          <a:srgbClr val="2D9E4B"/>
                        </a:solidFill>
                        <a:latin typeface="Segoe UI Semibold" panose="020B0702040204020203" pitchFamily="34" charset="0"/>
                        <a:ea typeface="+mn-ea"/>
                        <a:cs typeface="Segoe UI Semibold" panose="020B0702040204020203" pitchFamily="34" charset="0"/>
                      </a:endParaRPr>
                    </a:p>
                  </a:txBody>
                  <a:tcPr/>
                </a:tc>
                <a:tc>
                  <a:txBody>
                    <a:bodyPr/>
                    <a:lstStyle/>
                    <a:p>
                      <a:r>
                        <a:rPr lang="en-US" sz="1600" kern="1200" dirty="0">
                          <a:solidFill>
                            <a:srgbClr val="2D9E4B"/>
                          </a:solidFill>
                        </a:rPr>
                        <a:t>Nov </a:t>
                      </a:r>
                      <a:endParaRPr lang="en-US" sz="1600" kern="1200" dirty="0">
                        <a:solidFill>
                          <a:srgbClr val="2D9E4B"/>
                        </a:solidFill>
                        <a:latin typeface="Segoe UI Semibold" panose="020B0702040204020203" pitchFamily="34" charset="0"/>
                        <a:ea typeface="+mn-ea"/>
                        <a:cs typeface="Segoe UI Semibold" panose="020B0702040204020203" pitchFamily="34" charset="0"/>
                      </a:endParaRPr>
                    </a:p>
                  </a:txBody>
                  <a:tcPr/>
                </a:tc>
                <a:tc>
                  <a:txBody>
                    <a:bodyPr/>
                    <a:lstStyle/>
                    <a:p>
                      <a:r>
                        <a:rPr lang="en-US" sz="1600" kern="1200" dirty="0">
                          <a:solidFill>
                            <a:srgbClr val="2D9E4B"/>
                          </a:solidFill>
                        </a:rPr>
                        <a:t>Dec</a:t>
                      </a:r>
                      <a:endParaRPr lang="en-US" sz="1600" kern="1200" dirty="0">
                        <a:solidFill>
                          <a:srgbClr val="2D9E4B"/>
                        </a:solidFill>
                        <a:latin typeface="Segoe UI Semibold" panose="020B0702040204020203" pitchFamily="34" charset="0"/>
                        <a:ea typeface="+mn-ea"/>
                        <a:cs typeface="Segoe UI Semibold" panose="020B0702040204020203" pitchFamily="34" charset="0"/>
                      </a:endParaRPr>
                    </a:p>
                  </a:txBody>
                  <a:tcPr/>
                </a:tc>
                <a:tc>
                  <a:txBody>
                    <a:bodyPr/>
                    <a:lstStyle/>
                    <a:p>
                      <a:r>
                        <a:rPr lang="en-US" sz="1600" kern="1200" dirty="0">
                          <a:solidFill>
                            <a:srgbClr val="2D9E4B"/>
                          </a:solidFill>
                          <a:latin typeface="Segoe UI Semibold" panose="020B0702040204020203" pitchFamily="34" charset="0"/>
                          <a:ea typeface="+mn-ea"/>
                          <a:cs typeface="Segoe UI Semibold" panose="020B0702040204020203" pitchFamily="34" charset="0"/>
                        </a:rPr>
                        <a:t>Jan</a:t>
                      </a:r>
                    </a:p>
                  </a:txBody>
                  <a:tcPr/>
                </a:tc>
                <a:tc>
                  <a:txBody>
                    <a:bodyPr/>
                    <a:lstStyle/>
                    <a:p>
                      <a:r>
                        <a:rPr lang="en-US" sz="1600" kern="1200" dirty="0">
                          <a:solidFill>
                            <a:srgbClr val="2D9E4B"/>
                          </a:solidFill>
                          <a:latin typeface="Segoe UI Semibold" panose="020B0702040204020203" pitchFamily="34" charset="0"/>
                          <a:ea typeface="+mn-ea"/>
                          <a:cs typeface="Segoe UI Semibold" panose="020B0702040204020203" pitchFamily="34" charset="0"/>
                        </a:rPr>
                        <a:t>Feb </a:t>
                      </a:r>
                    </a:p>
                  </a:txBody>
                  <a:tcPr/>
                </a:tc>
                <a:extLst>
                  <a:ext uri="{0D108BD9-81ED-4DB2-BD59-A6C34878D82A}">
                    <a16:rowId xmlns:a16="http://schemas.microsoft.com/office/drawing/2014/main" val="10000"/>
                  </a:ext>
                </a:extLst>
              </a:tr>
              <a:tr h="762494">
                <a:tc>
                  <a:txBody>
                    <a:bodyPr/>
                    <a:lstStyle/>
                    <a:p>
                      <a:r>
                        <a:rPr lang="en-US" b="1" dirty="0"/>
                        <a:t>External release Planning </a:t>
                      </a:r>
                    </a:p>
                  </a:txBody>
                  <a:tcPr/>
                </a:tc>
                <a:tc>
                  <a:txBody>
                    <a:bodyPr/>
                    <a:lstStyle/>
                    <a:p>
                      <a:endParaRPr lang="en-US" dirty="0">
                        <a:latin typeface="Segoe UI Light" panose="020B0502040204020203" pitchFamily="34" charset="0"/>
                      </a:endParaRPr>
                    </a:p>
                  </a:txBody>
                  <a:tcPr/>
                </a:tc>
                <a:tc>
                  <a:txBody>
                    <a:bodyPr/>
                    <a:lstStyle/>
                    <a:p>
                      <a:endParaRPr lang="en-US" dirty="0">
                        <a:latin typeface="Segoe UI Light" panose="020B0502040204020203" pitchFamily="34" charset="0"/>
                      </a:endParaRPr>
                    </a:p>
                  </a:txBody>
                  <a:tcPr/>
                </a:tc>
                <a:tc>
                  <a:txBody>
                    <a:bodyPr/>
                    <a:lstStyle/>
                    <a:p>
                      <a:endParaRPr lang="en-US" dirty="0">
                        <a:latin typeface="Segoe UI Light" panose="020B0502040204020203" pitchFamily="34" charset="0"/>
                      </a:endParaRPr>
                    </a:p>
                  </a:txBody>
                  <a:tcPr/>
                </a:tc>
                <a:tc>
                  <a:txBody>
                    <a:bodyPr/>
                    <a:lstStyle/>
                    <a:p>
                      <a:endParaRPr lang="en-US" dirty="0">
                        <a:latin typeface="Segoe UI Light" panose="020B0502040204020203" pitchFamily="34" charset="0"/>
                      </a:endParaRPr>
                    </a:p>
                  </a:txBody>
                  <a:tcPr/>
                </a:tc>
                <a:tc>
                  <a:txBody>
                    <a:bodyPr/>
                    <a:lstStyle/>
                    <a:p>
                      <a:endParaRPr lang="en-US" dirty="0">
                        <a:latin typeface="Segoe UI Light" panose="020B0502040204020203" pitchFamily="34" charset="0"/>
                      </a:endParaRPr>
                    </a:p>
                  </a:txBody>
                  <a:tcPr/>
                </a:tc>
                <a:tc>
                  <a:txBody>
                    <a:bodyPr/>
                    <a:lstStyle/>
                    <a:p>
                      <a:endParaRPr lang="en-US" dirty="0">
                        <a:latin typeface="Segoe UI Light" panose="020B0502040204020203" pitchFamily="34" charset="0"/>
                      </a:endParaRPr>
                    </a:p>
                  </a:txBody>
                  <a:tcPr/>
                </a:tc>
                <a:tc>
                  <a:txBody>
                    <a:bodyPr/>
                    <a:lstStyle/>
                    <a:p>
                      <a:endParaRPr lang="en-US" dirty="0">
                        <a:latin typeface="Segoe UI Light" panose="020B0502040204020203" pitchFamily="34" charset="0"/>
                      </a:endParaRPr>
                    </a:p>
                  </a:txBody>
                  <a:tcPr/>
                </a:tc>
                <a:extLst>
                  <a:ext uri="{0D108BD9-81ED-4DB2-BD59-A6C34878D82A}">
                    <a16:rowId xmlns:a16="http://schemas.microsoft.com/office/drawing/2014/main" val="10001"/>
                  </a:ext>
                </a:extLst>
              </a:tr>
              <a:tr h="762494">
                <a:tc>
                  <a:txBody>
                    <a:bodyPr/>
                    <a:lstStyle/>
                    <a:p>
                      <a:r>
                        <a:rPr lang="en-US" b="1" dirty="0"/>
                        <a:t>Internal Release Planning </a:t>
                      </a:r>
                      <a:endParaRPr lang="en-US" b="1" dirty="0">
                        <a:latin typeface="Segoe UI Light" panose="020B0502040204020203" pitchFamily="34" charset="0"/>
                      </a:endParaRPr>
                    </a:p>
                  </a:txBody>
                  <a:tcPr/>
                </a:tc>
                <a:tc>
                  <a:txBody>
                    <a:bodyPr/>
                    <a:lstStyle/>
                    <a:p>
                      <a:endParaRPr lang="en-US" dirty="0">
                        <a:latin typeface="Segoe UI Light" panose="020B0502040204020203" pitchFamily="34" charset="0"/>
                      </a:endParaRPr>
                    </a:p>
                  </a:txBody>
                  <a:tcPr/>
                </a:tc>
                <a:tc>
                  <a:txBody>
                    <a:bodyPr/>
                    <a:lstStyle/>
                    <a:p>
                      <a:endParaRPr lang="en-US" dirty="0">
                        <a:latin typeface="Segoe UI Light" panose="020B0502040204020203" pitchFamily="34" charset="0"/>
                      </a:endParaRPr>
                    </a:p>
                  </a:txBody>
                  <a:tcPr/>
                </a:tc>
                <a:tc>
                  <a:txBody>
                    <a:bodyPr/>
                    <a:lstStyle/>
                    <a:p>
                      <a:endParaRPr lang="en-US" dirty="0">
                        <a:latin typeface="Segoe UI Light" panose="020B0502040204020203" pitchFamily="34" charset="0"/>
                      </a:endParaRPr>
                    </a:p>
                  </a:txBody>
                  <a:tcPr/>
                </a:tc>
                <a:tc>
                  <a:txBody>
                    <a:bodyPr/>
                    <a:lstStyle/>
                    <a:p>
                      <a:endParaRPr lang="en-US" dirty="0">
                        <a:latin typeface="Segoe UI Light" panose="020B0502040204020203" pitchFamily="34" charset="0"/>
                      </a:endParaRPr>
                    </a:p>
                  </a:txBody>
                  <a:tcPr/>
                </a:tc>
                <a:tc>
                  <a:txBody>
                    <a:bodyPr/>
                    <a:lstStyle/>
                    <a:p>
                      <a:endParaRPr lang="en-US" dirty="0">
                        <a:latin typeface="Segoe UI Light" panose="020B0502040204020203" pitchFamily="34" charset="0"/>
                      </a:endParaRPr>
                    </a:p>
                  </a:txBody>
                  <a:tcPr/>
                </a:tc>
                <a:tc>
                  <a:txBody>
                    <a:bodyPr/>
                    <a:lstStyle/>
                    <a:p>
                      <a:endParaRPr lang="en-US" dirty="0">
                        <a:latin typeface="Segoe UI Light" panose="020B0502040204020203" pitchFamily="34" charset="0"/>
                      </a:endParaRPr>
                    </a:p>
                  </a:txBody>
                  <a:tcPr/>
                </a:tc>
                <a:tc>
                  <a:txBody>
                    <a:bodyPr/>
                    <a:lstStyle/>
                    <a:p>
                      <a:endParaRPr lang="en-US" dirty="0">
                        <a:latin typeface="Segoe UI Light" panose="020B0502040204020203" pitchFamily="34" charset="0"/>
                      </a:endParaRPr>
                    </a:p>
                  </a:txBody>
                  <a:tcPr/>
                </a:tc>
                <a:extLst>
                  <a:ext uri="{0D108BD9-81ED-4DB2-BD59-A6C34878D82A}">
                    <a16:rowId xmlns:a16="http://schemas.microsoft.com/office/drawing/2014/main" val="10002"/>
                  </a:ext>
                </a:extLst>
              </a:tr>
              <a:tr h="639091">
                <a:tc>
                  <a:txBody>
                    <a:bodyPr/>
                    <a:lstStyle/>
                    <a:p>
                      <a:r>
                        <a:rPr lang="en-US" b="1" dirty="0"/>
                        <a:t>Development </a:t>
                      </a:r>
                    </a:p>
                    <a:p>
                      <a:r>
                        <a:rPr lang="en-US" b="1" dirty="0"/>
                        <a:t>Sprint 1</a:t>
                      </a:r>
                      <a:endParaRPr lang="en-US" b="1" dirty="0">
                        <a:latin typeface="Segoe UI Light" panose="020B0502040204020203" pitchFamily="34" charset="0"/>
                      </a:endParaRPr>
                    </a:p>
                  </a:txBody>
                  <a:tcPr/>
                </a:tc>
                <a:tc>
                  <a:txBody>
                    <a:bodyPr/>
                    <a:lstStyle/>
                    <a:p>
                      <a:endParaRPr lang="en-US" dirty="0">
                        <a:latin typeface="Segoe UI Light" panose="020B0502040204020203" pitchFamily="34" charset="0"/>
                      </a:endParaRPr>
                    </a:p>
                  </a:txBody>
                  <a:tcPr/>
                </a:tc>
                <a:tc>
                  <a:txBody>
                    <a:bodyPr/>
                    <a:lstStyle/>
                    <a:p>
                      <a:endParaRPr lang="en-US" dirty="0">
                        <a:latin typeface="Segoe UI Light" panose="020B0502040204020203" pitchFamily="34" charset="0"/>
                      </a:endParaRPr>
                    </a:p>
                  </a:txBody>
                  <a:tcPr/>
                </a:tc>
                <a:tc>
                  <a:txBody>
                    <a:bodyPr/>
                    <a:lstStyle/>
                    <a:p>
                      <a:endParaRPr lang="en-US" dirty="0">
                        <a:latin typeface="Segoe UI Light" panose="020B0502040204020203" pitchFamily="34" charset="0"/>
                      </a:endParaRPr>
                    </a:p>
                  </a:txBody>
                  <a:tcPr/>
                </a:tc>
                <a:tc>
                  <a:txBody>
                    <a:bodyPr/>
                    <a:lstStyle/>
                    <a:p>
                      <a:endParaRPr lang="en-US" dirty="0">
                        <a:latin typeface="Segoe UI Light" panose="020B0502040204020203" pitchFamily="34" charset="0"/>
                      </a:endParaRPr>
                    </a:p>
                  </a:txBody>
                  <a:tcPr/>
                </a:tc>
                <a:tc>
                  <a:txBody>
                    <a:bodyPr/>
                    <a:lstStyle/>
                    <a:p>
                      <a:endParaRPr lang="en-US" dirty="0">
                        <a:latin typeface="Segoe UI Light" panose="020B0502040204020203" pitchFamily="34" charset="0"/>
                      </a:endParaRPr>
                    </a:p>
                  </a:txBody>
                  <a:tcPr/>
                </a:tc>
                <a:tc>
                  <a:txBody>
                    <a:bodyPr/>
                    <a:lstStyle/>
                    <a:p>
                      <a:endParaRPr lang="en-US" dirty="0">
                        <a:latin typeface="Segoe UI Light" panose="020B0502040204020203" pitchFamily="34" charset="0"/>
                      </a:endParaRPr>
                    </a:p>
                  </a:txBody>
                  <a:tcPr/>
                </a:tc>
                <a:tc>
                  <a:txBody>
                    <a:bodyPr/>
                    <a:lstStyle/>
                    <a:p>
                      <a:endParaRPr lang="en-US" dirty="0">
                        <a:latin typeface="Segoe UI Light" panose="020B0502040204020203" pitchFamily="34" charset="0"/>
                      </a:endParaRPr>
                    </a:p>
                  </a:txBody>
                  <a:tcPr/>
                </a:tc>
                <a:extLst>
                  <a:ext uri="{0D108BD9-81ED-4DB2-BD59-A6C34878D82A}">
                    <a16:rowId xmlns:a16="http://schemas.microsoft.com/office/drawing/2014/main" val="10003"/>
                  </a:ext>
                </a:extLst>
              </a:tr>
              <a:tr h="352779">
                <a:tc>
                  <a:txBody>
                    <a:bodyPr/>
                    <a:lstStyle/>
                    <a:p>
                      <a:r>
                        <a:rPr lang="en-US" b="1" dirty="0"/>
                        <a:t>Sprint 2 </a:t>
                      </a:r>
                      <a:endParaRPr lang="en-US" b="1" dirty="0">
                        <a:latin typeface="Segoe UI Light" panose="020B0502040204020203" pitchFamily="34" charset="0"/>
                      </a:endParaRPr>
                    </a:p>
                  </a:txBody>
                  <a:tcPr/>
                </a:tc>
                <a:tc>
                  <a:txBody>
                    <a:bodyPr/>
                    <a:lstStyle/>
                    <a:p>
                      <a:endParaRPr lang="en-US" dirty="0">
                        <a:latin typeface="Segoe UI Light" panose="020B0502040204020203" pitchFamily="34" charset="0"/>
                      </a:endParaRPr>
                    </a:p>
                  </a:txBody>
                  <a:tcPr/>
                </a:tc>
                <a:tc>
                  <a:txBody>
                    <a:bodyPr/>
                    <a:lstStyle/>
                    <a:p>
                      <a:endParaRPr lang="en-US" dirty="0">
                        <a:latin typeface="Segoe UI Light" panose="020B0502040204020203" pitchFamily="34" charset="0"/>
                      </a:endParaRPr>
                    </a:p>
                  </a:txBody>
                  <a:tcPr/>
                </a:tc>
                <a:tc>
                  <a:txBody>
                    <a:bodyPr/>
                    <a:lstStyle/>
                    <a:p>
                      <a:endParaRPr lang="en-US" dirty="0">
                        <a:latin typeface="Segoe UI Light" panose="020B0502040204020203" pitchFamily="34" charset="0"/>
                      </a:endParaRPr>
                    </a:p>
                  </a:txBody>
                  <a:tcPr/>
                </a:tc>
                <a:tc>
                  <a:txBody>
                    <a:bodyPr/>
                    <a:lstStyle/>
                    <a:p>
                      <a:endParaRPr lang="en-US" dirty="0">
                        <a:latin typeface="Segoe UI Light" panose="020B0502040204020203" pitchFamily="34" charset="0"/>
                      </a:endParaRPr>
                    </a:p>
                  </a:txBody>
                  <a:tcPr/>
                </a:tc>
                <a:tc>
                  <a:txBody>
                    <a:bodyPr/>
                    <a:lstStyle/>
                    <a:p>
                      <a:endParaRPr lang="en-US" dirty="0">
                        <a:latin typeface="Segoe UI Light" panose="020B0502040204020203" pitchFamily="34" charset="0"/>
                      </a:endParaRPr>
                    </a:p>
                  </a:txBody>
                  <a:tcPr/>
                </a:tc>
                <a:tc>
                  <a:txBody>
                    <a:bodyPr/>
                    <a:lstStyle/>
                    <a:p>
                      <a:endParaRPr lang="en-US" dirty="0">
                        <a:latin typeface="Segoe UI Light" panose="020B0502040204020203" pitchFamily="34" charset="0"/>
                      </a:endParaRPr>
                    </a:p>
                  </a:txBody>
                  <a:tcPr/>
                </a:tc>
                <a:tc>
                  <a:txBody>
                    <a:bodyPr/>
                    <a:lstStyle/>
                    <a:p>
                      <a:endParaRPr lang="en-US" dirty="0">
                        <a:latin typeface="Segoe UI Light" panose="020B0502040204020203" pitchFamily="34" charset="0"/>
                      </a:endParaRPr>
                    </a:p>
                  </a:txBody>
                  <a:tcPr/>
                </a:tc>
                <a:extLst>
                  <a:ext uri="{0D108BD9-81ED-4DB2-BD59-A6C34878D82A}">
                    <a16:rowId xmlns:a16="http://schemas.microsoft.com/office/drawing/2014/main" val="10004"/>
                  </a:ext>
                </a:extLst>
              </a:tr>
              <a:tr h="352779">
                <a:tc>
                  <a:txBody>
                    <a:bodyPr/>
                    <a:lstStyle/>
                    <a:p>
                      <a:pPr marL="0" algn="l" defTabSz="457200" rtl="0" eaLnBrk="1" latinLnBrk="0" hangingPunct="1"/>
                      <a:r>
                        <a:rPr lang="en-US" sz="1800" b="1" kern="1200" dirty="0">
                          <a:solidFill>
                            <a:schemeClr val="tx1"/>
                          </a:solidFill>
                          <a:latin typeface="+mn-lt"/>
                          <a:ea typeface="+mn-ea"/>
                          <a:cs typeface="+mn-cs"/>
                        </a:rPr>
                        <a:t>Sprint 3 </a:t>
                      </a:r>
                    </a:p>
                  </a:txBody>
                  <a:tcPr/>
                </a:tc>
                <a:tc>
                  <a:txBody>
                    <a:bodyPr/>
                    <a:lstStyle/>
                    <a:p>
                      <a:endParaRPr lang="en-US">
                        <a:latin typeface="Segoe UI Light" panose="020B0502040204020203" pitchFamily="34" charset="0"/>
                      </a:endParaRPr>
                    </a:p>
                  </a:txBody>
                  <a:tcPr/>
                </a:tc>
                <a:tc>
                  <a:txBody>
                    <a:bodyPr/>
                    <a:lstStyle/>
                    <a:p>
                      <a:endParaRPr lang="en-US" dirty="0">
                        <a:latin typeface="Segoe UI Light" panose="020B0502040204020203" pitchFamily="34" charset="0"/>
                      </a:endParaRPr>
                    </a:p>
                  </a:txBody>
                  <a:tcPr/>
                </a:tc>
                <a:tc>
                  <a:txBody>
                    <a:bodyPr/>
                    <a:lstStyle/>
                    <a:p>
                      <a:endParaRPr lang="en-US" dirty="0">
                        <a:latin typeface="Segoe UI Light" panose="020B0502040204020203" pitchFamily="34" charset="0"/>
                      </a:endParaRPr>
                    </a:p>
                  </a:txBody>
                  <a:tcPr/>
                </a:tc>
                <a:tc>
                  <a:txBody>
                    <a:bodyPr/>
                    <a:lstStyle/>
                    <a:p>
                      <a:endParaRPr lang="en-US" dirty="0">
                        <a:latin typeface="Segoe UI Light" panose="020B0502040204020203" pitchFamily="34" charset="0"/>
                      </a:endParaRPr>
                    </a:p>
                  </a:txBody>
                  <a:tcPr/>
                </a:tc>
                <a:tc>
                  <a:txBody>
                    <a:bodyPr/>
                    <a:lstStyle/>
                    <a:p>
                      <a:endParaRPr lang="en-US" dirty="0">
                        <a:latin typeface="Segoe UI Light" panose="020B0502040204020203" pitchFamily="34" charset="0"/>
                      </a:endParaRPr>
                    </a:p>
                  </a:txBody>
                  <a:tcPr/>
                </a:tc>
                <a:tc>
                  <a:txBody>
                    <a:bodyPr/>
                    <a:lstStyle/>
                    <a:p>
                      <a:endParaRPr lang="en-US" dirty="0">
                        <a:latin typeface="Segoe UI Light" panose="020B0502040204020203" pitchFamily="34" charset="0"/>
                      </a:endParaRPr>
                    </a:p>
                  </a:txBody>
                  <a:tcPr/>
                </a:tc>
                <a:tc>
                  <a:txBody>
                    <a:bodyPr/>
                    <a:lstStyle/>
                    <a:p>
                      <a:endParaRPr lang="en-US" dirty="0">
                        <a:latin typeface="Segoe UI Light" panose="020B0502040204020203" pitchFamily="34" charset="0"/>
                      </a:endParaRPr>
                    </a:p>
                  </a:txBody>
                  <a:tcPr/>
                </a:tc>
                <a:extLst>
                  <a:ext uri="{0D108BD9-81ED-4DB2-BD59-A6C34878D82A}">
                    <a16:rowId xmlns:a16="http://schemas.microsoft.com/office/drawing/2014/main" val="10005"/>
                  </a:ext>
                </a:extLst>
              </a:tr>
              <a:tr h="352779">
                <a:tc>
                  <a:txBody>
                    <a:bodyPr/>
                    <a:lstStyle/>
                    <a:p>
                      <a:pPr marL="0" algn="l" defTabSz="457200" rtl="0" eaLnBrk="1" latinLnBrk="0" hangingPunct="1"/>
                      <a:r>
                        <a:rPr lang="en-US" sz="1800" b="1" kern="1200" dirty="0">
                          <a:solidFill>
                            <a:schemeClr val="tx1"/>
                          </a:solidFill>
                          <a:latin typeface="+mn-lt"/>
                          <a:ea typeface="+mn-ea"/>
                          <a:cs typeface="+mn-cs"/>
                        </a:rPr>
                        <a:t>Sprint 4 </a:t>
                      </a:r>
                    </a:p>
                  </a:txBody>
                  <a:tcPr/>
                </a:tc>
                <a:tc>
                  <a:txBody>
                    <a:bodyPr/>
                    <a:lstStyle/>
                    <a:p>
                      <a:endParaRPr lang="en-US" dirty="0">
                        <a:latin typeface="Segoe UI Light" panose="020B0502040204020203" pitchFamily="34" charset="0"/>
                      </a:endParaRPr>
                    </a:p>
                  </a:txBody>
                  <a:tcPr/>
                </a:tc>
                <a:tc>
                  <a:txBody>
                    <a:bodyPr/>
                    <a:lstStyle/>
                    <a:p>
                      <a:endParaRPr lang="en-US" dirty="0">
                        <a:latin typeface="Segoe UI Light" panose="020B0502040204020203" pitchFamily="34" charset="0"/>
                      </a:endParaRPr>
                    </a:p>
                  </a:txBody>
                  <a:tcPr/>
                </a:tc>
                <a:tc>
                  <a:txBody>
                    <a:bodyPr/>
                    <a:lstStyle/>
                    <a:p>
                      <a:endParaRPr lang="en-US" dirty="0">
                        <a:latin typeface="Segoe UI Light" panose="020B0502040204020203" pitchFamily="34" charset="0"/>
                      </a:endParaRPr>
                    </a:p>
                  </a:txBody>
                  <a:tcPr/>
                </a:tc>
                <a:tc>
                  <a:txBody>
                    <a:bodyPr/>
                    <a:lstStyle/>
                    <a:p>
                      <a:endParaRPr lang="en-US" dirty="0">
                        <a:latin typeface="Segoe UI Light" panose="020B0502040204020203" pitchFamily="34" charset="0"/>
                      </a:endParaRPr>
                    </a:p>
                  </a:txBody>
                  <a:tcPr/>
                </a:tc>
                <a:tc>
                  <a:txBody>
                    <a:bodyPr/>
                    <a:lstStyle/>
                    <a:p>
                      <a:endParaRPr lang="en-US" dirty="0">
                        <a:latin typeface="Segoe UI Light" panose="020B0502040204020203" pitchFamily="34" charset="0"/>
                      </a:endParaRPr>
                    </a:p>
                  </a:txBody>
                  <a:tcPr/>
                </a:tc>
                <a:tc>
                  <a:txBody>
                    <a:bodyPr/>
                    <a:lstStyle/>
                    <a:p>
                      <a:endParaRPr lang="en-US" dirty="0">
                        <a:latin typeface="Segoe UI Light" panose="020B0502040204020203" pitchFamily="34" charset="0"/>
                      </a:endParaRPr>
                    </a:p>
                  </a:txBody>
                  <a:tcPr/>
                </a:tc>
                <a:tc>
                  <a:txBody>
                    <a:bodyPr/>
                    <a:lstStyle/>
                    <a:p>
                      <a:endParaRPr lang="en-US" dirty="0">
                        <a:latin typeface="Segoe UI Light" panose="020B0502040204020203" pitchFamily="34" charset="0"/>
                      </a:endParaRPr>
                    </a:p>
                  </a:txBody>
                  <a:tcPr/>
                </a:tc>
                <a:extLst>
                  <a:ext uri="{0D108BD9-81ED-4DB2-BD59-A6C34878D82A}">
                    <a16:rowId xmlns:a16="http://schemas.microsoft.com/office/drawing/2014/main" val="10006"/>
                  </a:ext>
                </a:extLst>
              </a:tr>
              <a:tr h="762494">
                <a:tc>
                  <a:txBody>
                    <a:bodyPr/>
                    <a:lstStyle/>
                    <a:p>
                      <a:pPr marL="0" algn="l" defTabSz="457200" rtl="0" eaLnBrk="1" latinLnBrk="0" hangingPunct="1"/>
                      <a:r>
                        <a:rPr lang="en-US" sz="1800" b="1" kern="1200" dirty="0">
                          <a:solidFill>
                            <a:schemeClr val="tx1"/>
                          </a:solidFill>
                          <a:latin typeface="+mn-lt"/>
                          <a:ea typeface="+mn-ea"/>
                          <a:cs typeface="+mn-cs"/>
                        </a:rPr>
                        <a:t>Stabilization and Documentation </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7"/>
                  </a:ext>
                </a:extLst>
              </a:tr>
              <a:tr h="352779">
                <a:tc>
                  <a:txBody>
                    <a:bodyPr/>
                    <a:lstStyle/>
                    <a:p>
                      <a:pPr marL="0" algn="l" defTabSz="457200" rtl="0" eaLnBrk="1" latinLnBrk="0" hangingPunct="1"/>
                      <a:r>
                        <a:rPr lang="en-US" sz="1800" b="1" kern="1200" dirty="0">
                          <a:solidFill>
                            <a:schemeClr val="tx1"/>
                          </a:solidFill>
                          <a:latin typeface="+mn-lt"/>
                          <a:ea typeface="+mn-ea"/>
                          <a:cs typeface="+mn-cs"/>
                        </a:rPr>
                        <a:t>Go Live </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                        </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536756216"/>
                  </a:ext>
                </a:extLst>
              </a:tr>
              <a:tr h="352779">
                <a:tc>
                  <a:txBody>
                    <a:bodyPr/>
                    <a:lstStyle/>
                    <a:p>
                      <a:pPr marL="0" algn="l" defTabSz="457200" rtl="0" eaLnBrk="1" latinLnBrk="0" hangingPunct="1"/>
                      <a:r>
                        <a:rPr lang="en-US" sz="1800" b="1" kern="1200" dirty="0">
                          <a:solidFill>
                            <a:schemeClr val="tx1"/>
                          </a:solidFill>
                          <a:latin typeface="+mn-lt"/>
                          <a:ea typeface="+mn-ea"/>
                          <a:cs typeface="+mn-cs"/>
                        </a:rPr>
                        <a:t>Warranty </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907453011"/>
                  </a:ext>
                </a:extLst>
              </a:tr>
              <a:tr h="61736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latin typeface="+mn-lt"/>
                          <a:ea typeface="+mn-ea"/>
                          <a:cs typeface="+mn-cs"/>
                        </a:rPr>
                        <a:t>Support </a:t>
                      </a:r>
                    </a:p>
                    <a:p>
                      <a:pPr marL="0" algn="l" defTabSz="457200" rtl="0" eaLnBrk="1" latinLnBrk="0" hangingPunct="1"/>
                      <a:endParaRPr lang="en-US" sz="1800" b="1" kern="1200" dirty="0">
                        <a:solidFill>
                          <a:schemeClr val="tx1"/>
                        </a:solidFill>
                        <a:latin typeface="+mn-lt"/>
                        <a:ea typeface="+mn-ea"/>
                        <a:cs typeface="+mn-cs"/>
                      </a:endParaRP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124429400"/>
                  </a:ext>
                </a:extLst>
              </a:tr>
            </a:tbl>
          </a:graphicData>
        </a:graphic>
      </p:graphicFrame>
      <p:sp>
        <p:nvSpPr>
          <p:cNvPr id="7" name="Arrow: Right 6">
            <a:extLst>
              <a:ext uri="{FF2B5EF4-FFF2-40B4-BE49-F238E27FC236}">
                <a16:creationId xmlns:a16="http://schemas.microsoft.com/office/drawing/2014/main" id="{F8FF11A1-ECF4-4096-B887-326315172D35}"/>
              </a:ext>
            </a:extLst>
          </p:cNvPr>
          <p:cNvSpPr/>
          <p:nvPr/>
        </p:nvSpPr>
        <p:spPr>
          <a:xfrm>
            <a:off x="3140766" y="1284097"/>
            <a:ext cx="563218" cy="5565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B017E375-2472-47D4-82F7-0B197528FC84}"/>
              </a:ext>
            </a:extLst>
          </p:cNvPr>
          <p:cNvSpPr/>
          <p:nvPr/>
        </p:nvSpPr>
        <p:spPr>
          <a:xfrm>
            <a:off x="3703983" y="2061260"/>
            <a:ext cx="1119807" cy="5565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F010F147-7968-4DE8-A1D8-FF7BFCDE0694}"/>
              </a:ext>
            </a:extLst>
          </p:cNvPr>
          <p:cNvSpPr/>
          <p:nvPr/>
        </p:nvSpPr>
        <p:spPr>
          <a:xfrm>
            <a:off x="4823790" y="2838423"/>
            <a:ext cx="490329" cy="3155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2EA65984-EE25-43CA-978B-A403ECD4F620}"/>
              </a:ext>
            </a:extLst>
          </p:cNvPr>
          <p:cNvSpPr/>
          <p:nvPr/>
        </p:nvSpPr>
        <p:spPr>
          <a:xfrm>
            <a:off x="5314119" y="3325186"/>
            <a:ext cx="494046" cy="3128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2D42E5C3-0E2D-4748-A391-1549958EB933}"/>
              </a:ext>
            </a:extLst>
          </p:cNvPr>
          <p:cNvSpPr/>
          <p:nvPr/>
        </p:nvSpPr>
        <p:spPr>
          <a:xfrm>
            <a:off x="5818508" y="3706252"/>
            <a:ext cx="460110" cy="3034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8B46FF64-A340-49EE-A096-FF62204023CB}"/>
              </a:ext>
            </a:extLst>
          </p:cNvPr>
          <p:cNvSpPr/>
          <p:nvPr/>
        </p:nvSpPr>
        <p:spPr>
          <a:xfrm>
            <a:off x="6318642" y="4119919"/>
            <a:ext cx="490930" cy="3142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410C80BF-2471-4BF4-B667-47A11C2FBC90}"/>
              </a:ext>
            </a:extLst>
          </p:cNvPr>
          <p:cNvSpPr/>
          <p:nvPr/>
        </p:nvSpPr>
        <p:spPr>
          <a:xfrm>
            <a:off x="6809572" y="4625009"/>
            <a:ext cx="1141732" cy="4373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78CA88F-2AD6-41B1-AB7D-214F1E204F27}"/>
              </a:ext>
            </a:extLst>
          </p:cNvPr>
          <p:cNvSpPr/>
          <p:nvPr/>
        </p:nvSpPr>
        <p:spPr>
          <a:xfrm flipH="1">
            <a:off x="7772734" y="5270500"/>
            <a:ext cx="258083" cy="17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C4D19ADB-CD62-4D69-AACE-0539F79E73CB}"/>
              </a:ext>
            </a:extLst>
          </p:cNvPr>
          <p:cNvSpPr/>
          <p:nvPr/>
        </p:nvSpPr>
        <p:spPr>
          <a:xfrm>
            <a:off x="8141415" y="5474804"/>
            <a:ext cx="1141732" cy="4373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8C28220A-7102-4BCE-AA8A-3A3EA03A5D17}"/>
              </a:ext>
            </a:extLst>
          </p:cNvPr>
          <p:cNvSpPr/>
          <p:nvPr/>
        </p:nvSpPr>
        <p:spPr>
          <a:xfrm>
            <a:off x="9283147" y="5985256"/>
            <a:ext cx="1141732" cy="4373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727326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652409" y="2020822"/>
            <a:ext cx="10750547" cy="646331"/>
          </a:xfrm>
          <a:prstGeom prst="rect">
            <a:avLst/>
          </a:prstGeom>
          <a:noFill/>
        </p:spPr>
        <p:txBody>
          <a:bodyPr wrap="square" numCol="1" spcCol="548640" rtlCol="0">
            <a:spAutoFit/>
          </a:bodyPr>
          <a:lstStyle/>
          <a:p>
            <a:pPr marL="342900" indent="-342900">
              <a:buClrTx/>
              <a:buFont typeface="Arial" panose="020B0604020202020204" pitchFamily="34" charset="0"/>
              <a:buChar char="•"/>
            </a:pPr>
            <a:endParaRPr lang="en-US" dirty="0"/>
          </a:p>
          <a:p>
            <a:pPr lvl="2">
              <a:buFont typeface="Arial" pitchFamily="34" charset="0"/>
              <a:buChar char="•"/>
            </a:pPr>
            <a:endParaRPr lang="en-US" dirty="0"/>
          </a:p>
        </p:txBody>
      </p:sp>
      <p:sp>
        <p:nvSpPr>
          <p:cNvPr id="25" name="TextBox 24"/>
          <p:cNvSpPr txBox="1"/>
          <p:nvPr/>
        </p:nvSpPr>
        <p:spPr>
          <a:xfrm>
            <a:off x="502465" y="173064"/>
            <a:ext cx="11365663" cy="600036"/>
          </a:xfrm>
          <a:prstGeom prst="rect">
            <a:avLst/>
          </a:prstGeom>
          <a:noFill/>
        </p:spPr>
        <p:txBody>
          <a:bodyPr wrap="square" rtlCol="0">
            <a:spAutoFit/>
          </a:bodyPr>
          <a:lstStyle/>
          <a:p>
            <a:r>
              <a:rPr lang="en-US" sz="3299" dirty="0">
                <a:solidFill>
                  <a:srgbClr val="2D9E4B"/>
                </a:solidFill>
                <a:latin typeface="Segoe UI Semibold" panose="020B0702040204020203" pitchFamily="34" charset="0"/>
                <a:cs typeface="Segoe UI Semibold" panose="020B0702040204020203" pitchFamily="34" charset="0"/>
              </a:rPr>
              <a:t>Roles and Responsibility  </a:t>
            </a:r>
            <a:endParaRPr lang="en-US" sz="3299" dirty="0">
              <a:solidFill>
                <a:srgbClr val="6C6C6C"/>
              </a:solidFill>
              <a:latin typeface="Segoe UI Semibold" panose="020B0702040204020203" pitchFamily="34" charset="0"/>
              <a:cs typeface="Segoe UI Semibold" panose="020B0702040204020203" pitchFamily="34" charset="0"/>
            </a:endParaRPr>
          </a:p>
        </p:txBody>
      </p:sp>
      <p:sp>
        <p:nvSpPr>
          <p:cNvPr id="2" name="Slide Number Placeholder 1"/>
          <p:cNvSpPr>
            <a:spLocks noGrp="1"/>
          </p:cNvSpPr>
          <p:nvPr>
            <p:ph type="sldNum" sz="quarter" idx="12"/>
          </p:nvPr>
        </p:nvSpPr>
        <p:spPr/>
        <p:txBody>
          <a:bodyPr/>
          <a:lstStyle/>
          <a:p>
            <a:fld id="{33581D15-6F80-46E9-9551-29B1D9C0E817}" type="slidenum">
              <a:rPr lang="en-US" smtClean="0"/>
              <a:pPr/>
              <a:t>11</a:t>
            </a:fld>
            <a:endParaRPr lang="en-US" dirty="0"/>
          </a:p>
        </p:txBody>
      </p:sp>
      <p:sp>
        <p:nvSpPr>
          <p:cNvPr id="4" name="TextBox 3"/>
          <p:cNvSpPr txBox="1"/>
          <p:nvPr/>
        </p:nvSpPr>
        <p:spPr>
          <a:xfrm>
            <a:off x="1003307" y="6451309"/>
            <a:ext cx="8249450" cy="338554"/>
          </a:xfrm>
          <a:prstGeom prst="rect">
            <a:avLst/>
          </a:prstGeom>
          <a:noFill/>
        </p:spPr>
        <p:txBody>
          <a:bodyPr wrap="square" rtlCol="0">
            <a:spAutoFit/>
          </a:bodyPr>
          <a:lstStyle/>
          <a:p>
            <a:r>
              <a:rPr lang="en-US" sz="1600" i="1" dirty="0">
                <a:solidFill>
                  <a:schemeClr val="accent2"/>
                </a:solidFill>
              </a:rPr>
              <a:t>Items marked as TBD depends on Client responses for requirements </a:t>
            </a:r>
          </a:p>
        </p:txBody>
      </p:sp>
      <p:graphicFrame>
        <p:nvGraphicFramePr>
          <p:cNvPr id="5" name="Table 4">
            <a:extLst>
              <a:ext uri="{FF2B5EF4-FFF2-40B4-BE49-F238E27FC236}">
                <a16:creationId xmlns:a16="http://schemas.microsoft.com/office/drawing/2014/main" id="{69FA3C16-86EF-4D41-B1B1-3DEEB955D562}"/>
              </a:ext>
            </a:extLst>
          </p:cNvPr>
          <p:cNvGraphicFramePr/>
          <p:nvPr>
            <p:extLst>
              <p:ext uri="{D42A27DB-BD31-4B8C-83A1-F6EECF244321}">
                <p14:modId xmlns:p14="http://schemas.microsoft.com/office/powerpoint/2010/main" val="1336952838"/>
              </p:ext>
            </p:extLst>
          </p:nvPr>
        </p:nvGraphicFramePr>
        <p:xfrm>
          <a:off x="652410" y="901148"/>
          <a:ext cx="9048183" cy="5022573"/>
        </p:xfrm>
        <a:graphic>
          <a:graphicData uri="http://schemas.openxmlformats.org/drawingml/2006/table">
            <a:tbl>
              <a:tblPr firstRow="1" firstCol="1" bandRow="1">
                <a:tableStyleId>{5C22544A-7EE6-4342-B048-85BDC9FD1C3A}</a:tableStyleId>
              </a:tblPr>
              <a:tblGrid>
                <a:gridCol w="2012178">
                  <a:extLst>
                    <a:ext uri="{9D8B030D-6E8A-4147-A177-3AD203B41FA5}">
                      <a16:colId xmlns:a16="http://schemas.microsoft.com/office/drawing/2014/main" val="513587703"/>
                    </a:ext>
                  </a:extLst>
                </a:gridCol>
                <a:gridCol w="1912361">
                  <a:extLst>
                    <a:ext uri="{9D8B030D-6E8A-4147-A177-3AD203B41FA5}">
                      <a16:colId xmlns:a16="http://schemas.microsoft.com/office/drawing/2014/main" val="730177133"/>
                    </a:ext>
                  </a:extLst>
                </a:gridCol>
                <a:gridCol w="5123644">
                  <a:extLst>
                    <a:ext uri="{9D8B030D-6E8A-4147-A177-3AD203B41FA5}">
                      <a16:colId xmlns:a16="http://schemas.microsoft.com/office/drawing/2014/main" val="3282373637"/>
                    </a:ext>
                  </a:extLst>
                </a:gridCol>
              </a:tblGrid>
              <a:tr h="274442">
                <a:tc>
                  <a:txBody>
                    <a:bodyPr/>
                    <a:lstStyle/>
                    <a:p>
                      <a:pPr marL="0" marR="0" algn="l" fontAlgn="t">
                        <a:spcBef>
                          <a:spcPts val="0"/>
                        </a:spcBef>
                        <a:spcAft>
                          <a:spcPts val="0"/>
                        </a:spcAft>
                      </a:pPr>
                      <a:r>
                        <a:rPr lang="en-US" sz="1100" u="none" strike="noStrike" dirty="0">
                          <a:effectLst/>
                        </a:rPr>
                        <a:t>Title </a:t>
                      </a:r>
                      <a:endParaRPr lang="en-US" sz="1800" b="0" i="0" u="none" strike="noStrike" dirty="0">
                        <a:effectLst/>
                        <a:latin typeface="Arial" panose="020B0604020202020204" pitchFamily="34" charset="0"/>
                      </a:endParaRPr>
                    </a:p>
                  </a:txBody>
                  <a:tcPr marL="68580" marR="68580" marT="9525" marB="0"/>
                </a:tc>
                <a:tc>
                  <a:txBody>
                    <a:bodyPr/>
                    <a:lstStyle/>
                    <a:p>
                      <a:pPr marL="0" marR="0" algn="l" fontAlgn="t">
                        <a:spcBef>
                          <a:spcPts val="0"/>
                        </a:spcBef>
                        <a:spcAft>
                          <a:spcPts val="0"/>
                        </a:spcAft>
                      </a:pPr>
                      <a:r>
                        <a:rPr lang="en-US" sz="1100" u="none" strike="noStrike">
                          <a:effectLst/>
                        </a:rPr>
                        <a:t>Name </a:t>
                      </a:r>
                      <a:endParaRPr lang="en-US" sz="1800" b="0" i="0" u="none" strike="noStrike">
                        <a:effectLst/>
                        <a:latin typeface="Arial" panose="020B0604020202020204" pitchFamily="34" charset="0"/>
                      </a:endParaRPr>
                    </a:p>
                  </a:txBody>
                  <a:tcPr marL="68580" marR="68580" marT="9525" marB="0"/>
                </a:tc>
                <a:tc>
                  <a:txBody>
                    <a:bodyPr/>
                    <a:lstStyle/>
                    <a:p>
                      <a:pPr marL="0" marR="0" algn="l" fontAlgn="t">
                        <a:spcBef>
                          <a:spcPts val="0"/>
                        </a:spcBef>
                        <a:spcAft>
                          <a:spcPts val="0"/>
                        </a:spcAft>
                      </a:pPr>
                      <a:r>
                        <a:rPr lang="en-US" sz="1100" u="none" strike="noStrike" dirty="0">
                          <a:effectLst/>
                        </a:rPr>
                        <a:t>Responsibilities </a:t>
                      </a:r>
                      <a:endParaRPr lang="en-US" sz="1800" b="0" i="0" u="none" strike="noStrike" dirty="0">
                        <a:effectLst/>
                        <a:latin typeface="Arial" panose="020B0604020202020204" pitchFamily="34" charset="0"/>
                      </a:endParaRPr>
                    </a:p>
                  </a:txBody>
                  <a:tcPr marL="68580" marR="68580" marT="9525" marB="0"/>
                </a:tc>
                <a:extLst>
                  <a:ext uri="{0D108BD9-81ED-4DB2-BD59-A6C34878D82A}">
                    <a16:rowId xmlns:a16="http://schemas.microsoft.com/office/drawing/2014/main" val="3068092037"/>
                  </a:ext>
                </a:extLst>
              </a:tr>
              <a:tr h="793814">
                <a:tc>
                  <a:txBody>
                    <a:bodyPr/>
                    <a:lstStyle/>
                    <a:p>
                      <a:pPr marL="0" marR="0" algn="l" fontAlgn="t">
                        <a:spcBef>
                          <a:spcPts val="0"/>
                        </a:spcBef>
                        <a:spcAft>
                          <a:spcPts val="0"/>
                        </a:spcAft>
                      </a:pPr>
                      <a:r>
                        <a:rPr lang="en-US" sz="1400" u="none" strike="noStrike" dirty="0">
                          <a:effectLst/>
                        </a:rPr>
                        <a:t>Program Manager </a:t>
                      </a:r>
                      <a:endParaRPr lang="en-US" sz="2400" b="0" i="0" u="none" strike="noStrike" dirty="0">
                        <a:effectLst/>
                        <a:latin typeface="Arial" panose="020B0604020202020204" pitchFamily="34" charset="0"/>
                      </a:endParaRPr>
                    </a:p>
                  </a:txBody>
                  <a:tcPr marL="68580" marR="68580" marT="9525" marB="0"/>
                </a:tc>
                <a:tc>
                  <a:txBody>
                    <a:bodyPr/>
                    <a:lstStyle/>
                    <a:p>
                      <a:pPr marL="0" marR="0" algn="l" fontAlgn="t">
                        <a:spcBef>
                          <a:spcPts val="0"/>
                        </a:spcBef>
                        <a:spcAft>
                          <a:spcPts val="0"/>
                        </a:spcAft>
                      </a:pPr>
                      <a:r>
                        <a:rPr lang="en-US" sz="1400" u="none" strike="noStrike" dirty="0">
                          <a:effectLst/>
                        </a:rPr>
                        <a:t>Mohamed Abdel-Raheem </a:t>
                      </a:r>
                      <a:endParaRPr lang="en-US" sz="2400" b="0" i="0" u="none" strike="noStrike" dirty="0">
                        <a:effectLst/>
                        <a:latin typeface="Arial" panose="020B0604020202020204" pitchFamily="34" charset="0"/>
                      </a:endParaRPr>
                    </a:p>
                  </a:txBody>
                  <a:tcPr marL="68580" marR="68580" marT="9525" marB="0"/>
                </a:tc>
                <a:tc>
                  <a:txBody>
                    <a:bodyPr/>
                    <a:lstStyle/>
                    <a:p>
                      <a:pPr marL="0" marR="0" algn="l" fontAlgn="t">
                        <a:spcBef>
                          <a:spcPts val="0"/>
                        </a:spcBef>
                        <a:spcAft>
                          <a:spcPts val="0"/>
                        </a:spcAft>
                      </a:pPr>
                      <a:r>
                        <a:rPr lang="en-US" sz="1400" u="none" strike="noStrike" dirty="0">
                          <a:effectLst/>
                        </a:rPr>
                        <a:t>Accountability overall Teams Project </a:t>
                      </a:r>
                      <a:endParaRPr lang="en-US" sz="2400" u="none" strike="noStrike" dirty="0">
                        <a:effectLst/>
                      </a:endParaRPr>
                    </a:p>
                    <a:p>
                      <a:pPr marL="0" marR="0" algn="l" fontAlgn="t">
                        <a:spcBef>
                          <a:spcPts val="0"/>
                        </a:spcBef>
                        <a:spcAft>
                          <a:spcPts val="0"/>
                        </a:spcAft>
                      </a:pPr>
                      <a:r>
                        <a:rPr lang="en-US" sz="1400" u="none" strike="noStrike" dirty="0">
                          <a:effectLst/>
                        </a:rPr>
                        <a:t>Focal Point of communication with Microsoft and MOE.</a:t>
                      </a:r>
                      <a:endParaRPr lang="en-US" sz="2400" b="0" i="0" u="none" strike="noStrike" dirty="0">
                        <a:effectLst/>
                        <a:latin typeface="Arial" panose="020B0604020202020204" pitchFamily="34" charset="0"/>
                      </a:endParaRPr>
                    </a:p>
                  </a:txBody>
                  <a:tcPr marL="68580" marR="68580" marT="9525" marB="0"/>
                </a:tc>
                <a:extLst>
                  <a:ext uri="{0D108BD9-81ED-4DB2-BD59-A6C34878D82A}">
                    <a16:rowId xmlns:a16="http://schemas.microsoft.com/office/drawing/2014/main" val="405768567"/>
                  </a:ext>
                </a:extLst>
              </a:tr>
              <a:tr h="1572875">
                <a:tc>
                  <a:txBody>
                    <a:bodyPr/>
                    <a:lstStyle/>
                    <a:p>
                      <a:pPr marL="0" marR="0" algn="l" fontAlgn="t">
                        <a:spcBef>
                          <a:spcPts val="0"/>
                        </a:spcBef>
                        <a:spcAft>
                          <a:spcPts val="0"/>
                        </a:spcAft>
                      </a:pPr>
                      <a:r>
                        <a:rPr lang="en-US" sz="1400" u="none" strike="noStrike">
                          <a:effectLst/>
                        </a:rPr>
                        <a:t>Project Manager </a:t>
                      </a:r>
                      <a:endParaRPr lang="en-US" sz="2400" b="0" i="0" u="none" strike="noStrike">
                        <a:effectLst/>
                        <a:latin typeface="Arial" panose="020B0604020202020204" pitchFamily="34" charset="0"/>
                      </a:endParaRPr>
                    </a:p>
                  </a:txBody>
                  <a:tcPr marL="68580" marR="68580" marT="9525" marB="0"/>
                </a:tc>
                <a:tc>
                  <a:txBody>
                    <a:bodyPr/>
                    <a:lstStyle/>
                    <a:p>
                      <a:pPr marL="0" marR="0" algn="l" fontAlgn="t">
                        <a:spcBef>
                          <a:spcPts val="0"/>
                        </a:spcBef>
                        <a:spcAft>
                          <a:spcPts val="0"/>
                        </a:spcAft>
                      </a:pPr>
                      <a:r>
                        <a:rPr lang="en-US" sz="1400" u="none" strike="noStrike" dirty="0">
                          <a:effectLst/>
                        </a:rPr>
                        <a:t>Mai Ali </a:t>
                      </a:r>
                      <a:endParaRPr lang="en-US" sz="2400" b="0" i="0" u="none" strike="noStrike" dirty="0">
                        <a:effectLst/>
                        <a:latin typeface="Arial" panose="020B0604020202020204" pitchFamily="34" charset="0"/>
                      </a:endParaRPr>
                    </a:p>
                  </a:txBody>
                  <a:tcPr marL="68580" marR="68580" marT="9525" marB="0"/>
                </a:tc>
                <a:tc>
                  <a:txBody>
                    <a:bodyPr/>
                    <a:lstStyle/>
                    <a:p>
                      <a:pPr marL="0" marR="0" indent="0" algn="l" fontAlgn="t">
                        <a:spcBef>
                          <a:spcPts val="0"/>
                        </a:spcBef>
                        <a:spcAft>
                          <a:spcPts val="0"/>
                        </a:spcAft>
                        <a:buClrTx/>
                        <a:buSzPts val="1100"/>
                        <a:buFont typeface="Calibri" panose="020F0502020204030204" pitchFamily="34" charset="0"/>
                        <a:buNone/>
                      </a:pPr>
                      <a:r>
                        <a:rPr lang="en-US" sz="1400" u="none" strike="noStrike" dirty="0">
                          <a:effectLst/>
                        </a:rPr>
                        <a:t>- Communicate status and align project progress with MOE. </a:t>
                      </a:r>
                    </a:p>
                    <a:p>
                      <a:pPr marL="347472" marR="0" indent="-347472" algn="l" fontAlgn="t">
                        <a:spcBef>
                          <a:spcPts val="0"/>
                        </a:spcBef>
                        <a:spcAft>
                          <a:spcPts val="0"/>
                        </a:spcAft>
                      </a:pPr>
                      <a:r>
                        <a:rPr lang="en-US" sz="1400" u="none" strike="noStrike" dirty="0">
                          <a:effectLst/>
                        </a:rPr>
                        <a:t>-Internal alignment and communication with services squad.</a:t>
                      </a:r>
                      <a:endParaRPr lang="en-US" sz="2400" u="none" strike="noStrike" dirty="0">
                        <a:effectLst/>
                      </a:endParaRPr>
                    </a:p>
                    <a:p>
                      <a:pPr marL="347472" marR="0" indent="-347472" algn="l" fontAlgn="t">
                        <a:spcBef>
                          <a:spcPts val="0"/>
                        </a:spcBef>
                        <a:spcAft>
                          <a:spcPts val="0"/>
                        </a:spcAft>
                      </a:pPr>
                      <a:r>
                        <a:rPr lang="en-US" sz="1400" u="none" strike="noStrike" dirty="0">
                          <a:effectLst/>
                        </a:rPr>
                        <a:t>-Communication and alignment with MS teams upon delegation from Abdel-Raheem.</a:t>
                      </a:r>
                      <a:endParaRPr lang="en-US" sz="2400" b="0" i="0" u="none" strike="noStrike" dirty="0">
                        <a:effectLst/>
                        <a:latin typeface="Arial" panose="020B0604020202020204" pitchFamily="34" charset="0"/>
                      </a:endParaRPr>
                    </a:p>
                  </a:txBody>
                  <a:tcPr marL="68580" marR="68580" marT="9525" marB="0"/>
                </a:tc>
                <a:extLst>
                  <a:ext uri="{0D108BD9-81ED-4DB2-BD59-A6C34878D82A}">
                    <a16:rowId xmlns:a16="http://schemas.microsoft.com/office/drawing/2014/main" val="3918521416"/>
                  </a:ext>
                </a:extLst>
              </a:tr>
              <a:tr h="793814">
                <a:tc>
                  <a:txBody>
                    <a:bodyPr/>
                    <a:lstStyle/>
                    <a:p>
                      <a:pPr marL="0" marR="0" algn="l" fontAlgn="t">
                        <a:spcBef>
                          <a:spcPts val="0"/>
                        </a:spcBef>
                        <a:spcAft>
                          <a:spcPts val="0"/>
                        </a:spcAft>
                      </a:pPr>
                      <a:r>
                        <a:rPr lang="en-US" sz="1400" u="none" strike="noStrike">
                          <a:effectLst/>
                        </a:rPr>
                        <a:t>Sr.Project Manager </a:t>
                      </a:r>
                      <a:endParaRPr lang="en-US" sz="2400" b="0" i="0" u="none" strike="noStrike">
                        <a:effectLst/>
                        <a:latin typeface="Arial" panose="020B0604020202020204" pitchFamily="34" charset="0"/>
                      </a:endParaRPr>
                    </a:p>
                  </a:txBody>
                  <a:tcPr marL="68580" marR="68580" marT="9525" marB="0"/>
                </a:tc>
                <a:tc>
                  <a:txBody>
                    <a:bodyPr/>
                    <a:lstStyle/>
                    <a:p>
                      <a:pPr marL="0" marR="0" algn="l" fontAlgn="t">
                        <a:spcBef>
                          <a:spcPts val="0"/>
                        </a:spcBef>
                        <a:spcAft>
                          <a:spcPts val="0"/>
                        </a:spcAft>
                      </a:pPr>
                      <a:r>
                        <a:rPr lang="en-US" sz="1400" u="none" strike="noStrike">
                          <a:effectLst/>
                        </a:rPr>
                        <a:t>Sara osama </a:t>
                      </a:r>
                      <a:endParaRPr lang="en-US" sz="2400" b="0" i="0" u="none" strike="noStrike">
                        <a:effectLst/>
                        <a:latin typeface="Arial" panose="020B0604020202020204" pitchFamily="34" charset="0"/>
                      </a:endParaRPr>
                    </a:p>
                  </a:txBody>
                  <a:tcPr marL="68580" marR="68580" marT="9525" marB="0"/>
                </a:tc>
                <a:tc>
                  <a:txBody>
                    <a:bodyPr/>
                    <a:lstStyle/>
                    <a:p>
                      <a:pPr marL="0" marR="0" indent="0" algn="l" fontAlgn="t">
                        <a:spcBef>
                          <a:spcPts val="0"/>
                        </a:spcBef>
                        <a:spcAft>
                          <a:spcPts val="0"/>
                        </a:spcAft>
                        <a:buClrTx/>
                        <a:buSzPts val="1100"/>
                        <a:buFont typeface="Calibri" panose="020F0502020204030204" pitchFamily="34" charset="0"/>
                        <a:buNone/>
                      </a:pPr>
                      <a:r>
                        <a:rPr lang="en-US" sz="1400" u="none" strike="noStrike" dirty="0">
                          <a:effectLst/>
                        </a:rPr>
                        <a:t>- Communication and alignment with product squad </a:t>
                      </a:r>
                    </a:p>
                    <a:p>
                      <a:pPr marL="347472" marR="0" indent="-347472" algn="l" fontAlgn="t">
                        <a:spcBef>
                          <a:spcPts val="0"/>
                        </a:spcBef>
                        <a:spcAft>
                          <a:spcPts val="0"/>
                        </a:spcAft>
                      </a:pPr>
                      <a:r>
                        <a:rPr lang="en-US" sz="1400" u="none" strike="noStrike" dirty="0">
                          <a:effectLst/>
                        </a:rPr>
                        <a:t>Internal status with project Status </a:t>
                      </a:r>
                      <a:endParaRPr lang="en-US" sz="2400" b="0" i="0" u="none" strike="noStrike" dirty="0">
                        <a:effectLst/>
                        <a:latin typeface="Arial" panose="020B0604020202020204" pitchFamily="34" charset="0"/>
                      </a:endParaRPr>
                    </a:p>
                  </a:txBody>
                  <a:tcPr marL="68580" marR="68580" marT="9525" marB="0"/>
                </a:tc>
                <a:extLst>
                  <a:ext uri="{0D108BD9-81ED-4DB2-BD59-A6C34878D82A}">
                    <a16:rowId xmlns:a16="http://schemas.microsoft.com/office/drawing/2014/main" val="1982675400"/>
                  </a:ext>
                </a:extLst>
              </a:tr>
              <a:tr h="793814">
                <a:tc>
                  <a:txBody>
                    <a:bodyPr/>
                    <a:lstStyle/>
                    <a:p>
                      <a:pPr marL="0" marR="0" algn="l" fontAlgn="t">
                        <a:spcBef>
                          <a:spcPts val="0"/>
                        </a:spcBef>
                        <a:spcAft>
                          <a:spcPts val="0"/>
                        </a:spcAft>
                      </a:pPr>
                      <a:r>
                        <a:rPr lang="en-US" sz="1400" u="none" strike="noStrike">
                          <a:effectLst/>
                        </a:rPr>
                        <a:t>Technical Head </a:t>
                      </a:r>
                      <a:endParaRPr lang="en-US" sz="2400" b="0" i="0" u="none" strike="noStrike">
                        <a:effectLst/>
                        <a:latin typeface="Arial" panose="020B0604020202020204" pitchFamily="34" charset="0"/>
                      </a:endParaRPr>
                    </a:p>
                  </a:txBody>
                  <a:tcPr marL="68580" marR="68580" marT="9525" marB="0"/>
                </a:tc>
                <a:tc>
                  <a:txBody>
                    <a:bodyPr/>
                    <a:lstStyle/>
                    <a:p>
                      <a:pPr marL="0" marR="0" algn="l" fontAlgn="t">
                        <a:spcBef>
                          <a:spcPts val="0"/>
                        </a:spcBef>
                        <a:spcAft>
                          <a:spcPts val="0"/>
                        </a:spcAft>
                      </a:pPr>
                      <a:r>
                        <a:rPr lang="en-US" sz="1400" u="none" strike="noStrike">
                          <a:effectLst/>
                        </a:rPr>
                        <a:t>Mohamed el saqqa </a:t>
                      </a:r>
                      <a:endParaRPr lang="en-US" sz="2400" b="0" i="0" u="none" strike="noStrike">
                        <a:effectLst/>
                        <a:latin typeface="Arial" panose="020B0604020202020204" pitchFamily="34" charset="0"/>
                      </a:endParaRPr>
                    </a:p>
                  </a:txBody>
                  <a:tcPr marL="68580" marR="68580" marT="9525" marB="0"/>
                </a:tc>
                <a:tc>
                  <a:txBody>
                    <a:bodyPr/>
                    <a:lstStyle/>
                    <a:p>
                      <a:pPr marL="0" marR="0" indent="0" algn="l" fontAlgn="t">
                        <a:spcBef>
                          <a:spcPts val="0"/>
                        </a:spcBef>
                        <a:spcAft>
                          <a:spcPts val="0"/>
                        </a:spcAft>
                        <a:buClrTx/>
                        <a:buSzPts val="1100"/>
                        <a:buFont typeface="Calibri" panose="020F0502020204030204" pitchFamily="34" charset="0"/>
                        <a:buNone/>
                      </a:pPr>
                      <a:r>
                        <a:rPr lang="en-US" sz="1400" u="none" strike="noStrike" dirty="0">
                          <a:effectLst/>
                        </a:rPr>
                        <a:t>- Oversee Teams integration solution</a:t>
                      </a:r>
                    </a:p>
                    <a:p>
                      <a:pPr marL="347472" marR="0" indent="-347472" algn="l" fontAlgn="t">
                        <a:spcBef>
                          <a:spcPts val="0"/>
                        </a:spcBef>
                        <a:spcAft>
                          <a:spcPts val="0"/>
                        </a:spcAft>
                      </a:pPr>
                      <a:r>
                        <a:rPr lang="en-US" sz="1400" u="none" strike="noStrike" dirty="0">
                          <a:effectLst/>
                        </a:rPr>
                        <a:t>Integrate between internal teams ( technically ) </a:t>
                      </a:r>
                      <a:endParaRPr lang="en-US" sz="2400" u="none" strike="noStrike" dirty="0">
                        <a:effectLst/>
                      </a:endParaRPr>
                    </a:p>
                    <a:p>
                      <a:pPr marL="347472" marR="0" indent="-347472" algn="l" fontAlgn="t">
                        <a:spcBef>
                          <a:spcPts val="0"/>
                        </a:spcBef>
                        <a:spcAft>
                          <a:spcPts val="0"/>
                        </a:spcAft>
                      </a:pPr>
                      <a:r>
                        <a:rPr lang="en-US" sz="1400" u="none" strike="noStrike" dirty="0">
                          <a:effectLst/>
                        </a:rPr>
                        <a:t>Take technical decision </a:t>
                      </a:r>
                      <a:endParaRPr lang="en-US" sz="2400" b="0" i="0" u="none" strike="noStrike" dirty="0">
                        <a:effectLst/>
                        <a:latin typeface="Arial" panose="020B0604020202020204" pitchFamily="34" charset="0"/>
                      </a:endParaRPr>
                    </a:p>
                  </a:txBody>
                  <a:tcPr marL="68580" marR="68580" marT="9525" marB="0"/>
                </a:tc>
                <a:extLst>
                  <a:ext uri="{0D108BD9-81ED-4DB2-BD59-A6C34878D82A}">
                    <a16:rowId xmlns:a16="http://schemas.microsoft.com/office/drawing/2014/main" val="3450504332"/>
                  </a:ext>
                </a:extLst>
              </a:tr>
              <a:tr h="793814">
                <a:tc>
                  <a:txBody>
                    <a:bodyPr/>
                    <a:lstStyle/>
                    <a:p>
                      <a:pPr marL="0" marR="0" algn="l" fontAlgn="t">
                        <a:spcBef>
                          <a:spcPts val="0"/>
                        </a:spcBef>
                        <a:spcAft>
                          <a:spcPts val="0"/>
                        </a:spcAft>
                      </a:pPr>
                      <a:r>
                        <a:rPr lang="en-US" sz="1400" u="none" strike="noStrike">
                          <a:effectLst/>
                        </a:rPr>
                        <a:t>Analyst </a:t>
                      </a:r>
                      <a:endParaRPr lang="en-US" sz="2400" b="0" i="0" u="none" strike="noStrike">
                        <a:effectLst/>
                        <a:latin typeface="Arial" panose="020B0604020202020204" pitchFamily="34" charset="0"/>
                      </a:endParaRPr>
                    </a:p>
                  </a:txBody>
                  <a:tcPr marL="68580" marR="68580" marT="9525" marB="0"/>
                </a:tc>
                <a:tc>
                  <a:txBody>
                    <a:bodyPr/>
                    <a:lstStyle/>
                    <a:p>
                      <a:pPr marL="0" marR="0" algn="l" fontAlgn="t">
                        <a:spcBef>
                          <a:spcPts val="0"/>
                        </a:spcBef>
                        <a:spcAft>
                          <a:spcPts val="0"/>
                        </a:spcAft>
                      </a:pPr>
                      <a:r>
                        <a:rPr lang="en-US" sz="1400" u="none" strike="noStrike" dirty="0">
                          <a:effectLst/>
                        </a:rPr>
                        <a:t>Sally </a:t>
                      </a:r>
                      <a:r>
                        <a:rPr lang="en-US" sz="1400" u="none" strike="noStrike" dirty="0" err="1">
                          <a:effectLst/>
                        </a:rPr>
                        <a:t>emad</a:t>
                      </a:r>
                      <a:r>
                        <a:rPr lang="en-US" sz="1400" u="none" strike="noStrike" dirty="0">
                          <a:effectLst/>
                        </a:rPr>
                        <a:t> </a:t>
                      </a:r>
                      <a:r>
                        <a:rPr lang="en-US" sz="1400" u="none" strike="noStrike" dirty="0" err="1">
                          <a:effectLst/>
                        </a:rPr>
                        <a:t>eldein</a:t>
                      </a:r>
                      <a:r>
                        <a:rPr lang="en-US" sz="1400" u="none" strike="noStrike" dirty="0">
                          <a:effectLst/>
                        </a:rPr>
                        <a:t> </a:t>
                      </a:r>
                      <a:endParaRPr lang="en-US" sz="2400" b="0" i="0" u="none" strike="noStrike" dirty="0">
                        <a:effectLst/>
                        <a:latin typeface="Arial" panose="020B0604020202020204" pitchFamily="34" charset="0"/>
                      </a:endParaRPr>
                    </a:p>
                  </a:txBody>
                  <a:tcPr marL="68580" marR="68580" marT="9525" marB="0"/>
                </a:tc>
                <a:tc>
                  <a:txBody>
                    <a:bodyPr/>
                    <a:lstStyle/>
                    <a:p>
                      <a:pPr marL="0" marR="0" indent="0" algn="l" fontAlgn="t">
                        <a:spcBef>
                          <a:spcPts val="0"/>
                        </a:spcBef>
                        <a:spcAft>
                          <a:spcPts val="0"/>
                        </a:spcAft>
                        <a:buClrTx/>
                        <a:buSzPts val="1100"/>
                        <a:buFont typeface="Calibri" panose="020F0502020204030204" pitchFamily="34" charset="0"/>
                        <a:buNone/>
                      </a:pPr>
                      <a:r>
                        <a:rPr lang="en-US" sz="1400" u="none" strike="noStrike" dirty="0">
                          <a:effectLst/>
                        </a:rPr>
                        <a:t>- Responsible for an analyzing and documenting the required business that will be shared with client.</a:t>
                      </a:r>
                      <a:endParaRPr lang="en-US" sz="1400" b="0" i="0" u="none" strike="noStrike" dirty="0">
                        <a:effectLst/>
                        <a:latin typeface="Arial" panose="020B0604020202020204" pitchFamily="34" charset="0"/>
                      </a:endParaRPr>
                    </a:p>
                  </a:txBody>
                  <a:tcPr marL="68580" marR="68580" marT="9525" marB="0"/>
                </a:tc>
                <a:extLst>
                  <a:ext uri="{0D108BD9-81ED-4DB2-BD59-A6C34878D82A}">
                    <a16:rowId xmlns:a16="http://schemas.microsoft.com/office/drawing/2014/main" val="2886600931"/>
                  </a:ext>
                </a:extLst>
              </a:tr>
            </a:tbl>
          </a:graphicData>
        </a:graphic>
      </p:graphicFrame>
    </p:spTree>
    <p:extLst>
      <p:ext uri="{BB962C8B-B14F-4D97-AF65-F5344CB8AC3E}">
        <p14:creationId xmlns:p14="http://schemas.microsoft.com/office/powerpoint/2010/main" val="37415643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0" presetClass="entr" presetSubtype="0" fill="hold" grpId="0" nodeType="afterEffect" nodePh="1">
                                  <p:stCondLst>
                                    <p:cond delay="0"/>
                                  </p:stCondLst>
                                  <p:endCondLst>
                                    <p:cond evt="begin" delay="0">
                                      <p:tn val="9"/>
                                    </p:cond>
                                  </p:end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268283" y="0"/>
            <a:ext cx="11599845" cy="600036"/>
          </a:xfrm>
          <a:prstGeom prst="rect">
            <a:avLst/>
          </a:prstGeom>
          <a:noFill/>
        </p:spPr>
        <p:txBody>
          <a:bodyPr wrap="square" rtlCol="0">
            <a:spAutoFit/>
          </a:bodyPr>
          <a:lstStyle/>
          <a:p>
            <a:r>
              <a:rPr lang="en-US" sz="3299" dirty="0">
                <a:solidFill>
                  <a:srgbClr val="51B255"/>
                </a:solidFill>
                <a:latin typeface="Segoe UI Semibold" panose="020B0702040204020203" pitchFamily="34" charset="0"/>
                <a:cs typeface="Segoe UI Semibold" panose="020B0702040204020203" pitchFamily="34" charset="0"/>
              </a:rPr>
              <a:t>Project Team</a:t>
            </a:r>
          </a:p>
        </p:txBody>
      </p:sp>
      <p:sp>
        <p:nvSpPr>
          <p:cNvPr id="2" name="Slide Number Placeholder 1"/>
          <p:cNvSpPr>
            <a:spLocks noGrp="1"/>
          </p:cNvSpPr>
          <p:nvPr>
            <p:ph type="sldNum" sz="quarter" idx="12"/>
          </p:nvPr>
        </p:nvSpPr>
        <p:spPr/>
        <p:txBody>
          <a:bodyPr/>
          <a:lstStyle/>
          <a:p>
            <a:fld id="{33581D15-6F80-46E9-9551-29B1D9C0E817}" type="slidenum">
              <a:rPr lang="en-US" smtClean="0"/>
              <a:pPr/>
              <a:t>12</a:t>
            </a:fld>
            <a:endParaRPr lang="en-US" dirty="0"/>
          </a:p>
        </p:txBody>
      </p:sp>
      <p:pic>
        <p:nvPicPr>
          <p:cNvPr id="5" name="Picture 4" descr="Diagram&#10;&#10;Description automatically generated">
            <a:extLst>
              <a:ext uri="{FF2B5EF4-FFF2-40B4-BE49-F238E27FC236}">
                <a16:creationId xmlns:a16="http://schemas.microsoft.com/office/drawing/2014/main" id="{0A502043-6A39-4228-875E-152EB651B2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617" y="600036"/>
            <a:ext cx="9104244" cy="5576604"/>
          </a:xfrm>
          <a:prstGeom prst="rect">
            <a:avLst/>
          </a:prstGeom>
        </p:spPr>
      </p:pic>
    </p:spTree>
    <p:extLst>
      <p:ext uri="{BB962C8B-B14F-4D97-AF65-F5344CB8AC3E}">
        <p14:creationId xmlns:p14="http://schemas.microsoft.com/office/powerpoint/2010/main" val="32610840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56EAE8-9135-401A-A37E-DCDDA2EB738F}"/>
              </a:ext>
            </a:extLst>
          </p:cNvPr>
          <p:cNvSpPr>
            <a:spLocks noGrp="1"/>
          </p:cNvSpPr>
          <p:nvPr>
            <p:ph type="sldNum" sz="quarter" idx="12"/>
          </p:nvPr>
        </p:nvSpPr>
        <p:spPr/>
        <p:txBody>
          <a:bodyPr/>
          <a:lstStyle/>
          <a:p>
            <a:fld id="{33581D15-6F80-46E9-9551-29B1D9C0E817}" type="slidenum">
              <a:rPr lang="en-US" smtClean="0"/>
              <a:pPr/>
              <a:t>13</a:t>
            </a:fld>
            <a:endParaRPr lang="en-US" dirty="0"/>
          </a:p>
        </p:txBody>
      </p:sp>
      <p:sp>
        <p:nvSpPr>
          <p:cNvPr id="3" name="TextBox 2">
            <a:extLst>
              <a:ext uri="{FF2B5EF4-FFF2-40B4-BE49-F238E27FC236}">
                <a16:creationId xmlns:a16="http://schemas.microsoft.com/office/drawing/2014/main" id="{F76A97D1-7BF2-440F-84BE-14B1DD13FC9A}"/>
              </a:ext>
            </a:extLst>
          </p:cNvPr>
          <p:cNvSpPr txBox="1"/>
          <p:nvPr/>
        </p:nvSpPr>
        <p:spPr>
          <a:xfrm>
            <a:off x="637953" y="1020725"/>
            <a:ext cx="1265275" cy="369332"/>
          </a:xfrm>
          <a:prstGeom prst="rect">
            <a:avLst/>
          </a:prstGeom>
          <a:noFill/>
        </p:spPr>
        <p:txBody>
          <a:bodyPr wrap="square" rtlCol="0">
            <a:spAutoFit/>
          </a:bodyPr>
          <a:lstStyle/>
          <a:p>
            <a:r>
              <a:rPr lang="en-US" dirty="0"/>
              <a:t>Risks : </a:t>
            </a:r>
          </a:p>
        </p:txBody>
      </p:sp>
      <p:sp>
        <p:nvSpPr>
          <p:cNvPr id="4" name="TextBox 3">
            <a:extLst>
              <a:ext uri="{FF2B5EF4-FFF2-40B4-BE49-F238E27FC236}">
                <a16:creationId xmlns:a16="http://schemas.microsoft.com/office/drawing/2014/main" id="{51B33AE3-DEE4-4D5D-A066-045B3159BC7F}"/>
              </a:ext>
            </a:extLst>
          </p:cNvPr>
          <p:cNvSpPr txBox="1"/>
          <p:nvPr/>
        </p:nvSpPr>
        <p:spPr>
          <a:xfrm>
            <a:off x="510363" y="1552353"/>
            <a:ext cx="7113181" cy="369332"/>
          </a:xfrm>
          <a:prstGeom prst="rect">
            <a:avLst/>
          </a:prstGeom>
          <a:noFill/>
        </p:spPr>
        <p:txBody>
          <a:bodyPr wrap="square" rtlCol="0">
            <a:spAutoFit/>
          </a:bodyPr>
          <a:lstStyle/>
          <a:p>
            <a:r>
              <a:rPr lang="en-US" dirty="0"/>
              <a:t>1- The project is having a risk of delivery due to limited duration </a:t>
            </a:r>
          </a:p>
        </p:txBody>
      </p:sp>
      <p:sp>
        <p:nvSpPr>
          <p:cNvPr id="5" name="TextBox 4">
            <a:extLst>
              <a:ext uri="{FF2B5EF4-FFF2-40B4-BE49-F238E27FC236}">
                <a16:creationId xmlns:a16="http://schemas.microsoft.com/office/drawing/2014/main" id="{85CE4FE2-F2E8-42BF-AE0D-FF394B6A7E4A}"/>
              </a:ext>
            </a:extLst>
          </p:cNvPr>
          <p:cNvSpPr txBox="1"/>
          <p:nvPr/>
        </p:nvSpPr>
        <p:spPr>
          <a:xfrm>
            <a:off x="1201478" y="2094614"/>
            <a:ext cx="7453423" cy="646331"/>
          </a:xfrm>
          <a:prstGeom prst="rect">
            <a:avLst/>
          </a:prstGeom>
          <a:noFill/>
        </p:spPr>
        <p:txBody>
          <a:bodyPr wrap="square" rtlCol="0">
            <a:spAutoFit/>
          </a:bodyPr>
          <a:lstStyle/>
          <a:p>
            <a:r>
              <a:rPr lang="en-US" dirty="0"/>
              <a:t>Microsoft  already driving the delivery and till mid of October the deep diving is not finalized yet and the duration is already limited </a:t>
            </a:r>
          </a:p>
        </p:txBody>
      </p:sp>
      <p:sp>
        <p:nvSpPr>
          <p:cNvPr id="6" name="TextBox 5">
            <a:extLst>
              <a:ext uri="{FF2B5EF4-FFF2-40B4-BE49-F238E27FC236}">
                <a16:creationId xmlns:a16="http://schemas.microsoft.com/office/drawing/2014/main" id="{7F713302-A66A-4257-9D03-E47D4CE131CA}"/>
              </a:ext>
            </a:extLst>
          </p:cNvPr>
          <p:cNvSpPr txBox="1"/>
          <p:nvPr/>
        </p:nvSpPr>
        <p:spPr>
          <a:xfrm flipH="1">
            <a:off x="425301" y="2913874"/>
            <a:ext cx="6453964" cy="369332"/>
          </a:xfrm>
          <a:prstGeom prst="rect">
            <a:avLst/>
          </a:prstGeom>
          <a:noFill/>
        </p:spPr>
        <p:txBody>
          <a:bodyPr wrap="square" rtlCol="0">
            <a:spAutoFit/>
          </a:bodyPr>
          <a:lstStyle/>
          <a:p>
            <a:r>
              <a:rPr lang="en-US" dirty="0"/>
              <a:t>2- complex communication and alignment </a:t>
            </a:r>
          </a:p>
        </p:txBody>
      </p:sp>
      <p:sp>
        <p:nvSpPr>
          <p:cNvPr id="7" name="TextBox 6">
            <a:extLst>
              <a:ext uri="{FF2B5EF4-FFF2-40B4-BE49-F238E27FC236}">
                <a16:creationId xmlns:a16="http://schemas.microsoft.com/office/drawing/2014/main" id="{F085C57F-C097-485A-970E-DAB17C70D6DC}"/>
              </a:ext>
            </a:extLst>
          </p:cNvPr>
          <p:cNvSpPr txBox="1"/>
          <p:nvPr/>
        </p:nvSpPr>
        <p:spPr>
          <a:xfrm>
            <a:off x="1201478" y="3721395"/>
            <a:ext cx="7060020" cy="646331"/>
          </a:xfrm>
          <a:prstGeom prst="rect">
            <a:avLst/>
          </a:prstGeom>
          <a:noFill/>
        </p:spPr>
        <p:txBody>
          <a:bodyPr wrap="square" rtlCol="0">
            <a:spAutoFit/>
          </a:bodyPr>
          <a:lstStyle/>
          <a:p>
            <a:r>
              <a:rPr lang="en-US" dirty="0"/>
              <a:t>Different parties are involved in project internal and external which may lead to miss communication and alignment  </a:t>
            </a:r>
          </a:p>
        </p:txBody>
      </p:sp>
      <p:sp>
        <p:nvSpPr>
          <p:cNvPr id="8" name="TextBox 7">
            <a:extLst>
              <a:ext uri="{FF2B5EF4-FFF2-40B4-BE49-F238E27FC236}">
                <a16:creationId xmlns:a16="http://schemas.microsoft.com/office/drawing/2014/main" id="{C8CFBED0-2C25-4844-88F5-200736340369}"/>
              </a:ext>
            </a:extLst>
          </p:cNvPr>
          <p:cNvSpPr txBox="1"/>
          <p:nvPr/>
        </p:nvSpPr>
        <p:spPr>
          <a:xfrm>
            <a:off x="2328530" y="4550735"/>
            <a:ext cx="6071191" cy="646331"/>
          </a:xfrm>
          <a:prstGeom prst="rect">
            <a:avLst/>
          </a:prstGeom>
          <a:noFill/>
        </p:spPr>
        <p:txBody>
          <a:bodyPr wrap="square" rtlCol="0">
            <a:spAutoFit/>
          </a:bodyPr>
          <a:lstStyle/>
          <a:p>
            <a:r>
              <a:rPr lang="en-US" dirty="0"/>
              <a:t>Mitigation : setting a clear communication plan and following up on following it</a:t>
            </a:r>
          </a:p>
        </p:txBody>
      </p:sp>
    </p:spTree>
    <p:extLst>
      <p:ext uri="{BB962C8B-B14F-4D97-AF65-F5344CB8AC3E}">
        <p14:creationId xmlns:p14="http://schemas.microsoft.com/office/powerpoint/2010/main" val="3700208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652409" y="437156"/>
            <a:ext cx="11215719" cy="600036"/>
          </a:xfrm>
          <a:prstGeom prst="rect">
            <a:avLst/>
          </a:prstGeom>
          <a:noFill/>
        </p:spPr>
        <p:txBody>
          <a:bodyPr wrap="square" rtlCol="0">
            <a:spAutoFit/>
          </a:bodyPr>
          <a:lstStyle/>
          <a:p>
            <a:r>
              <a:rPr lang="en-US" sz="3299" dirty="0">
                <a:solidFill>
                  <a:srgbClr val="51B255"/>
                </a:solidFill>
                <a:latin typeface="Segoe UI Semibold" panose="020B0702040204020203" pitchFamily="34" charset="0"/>
                <a:cs typeface="Segoe UI Semibold" panose="020B0702040204020203" pitchFamily="34" charset="0"/>
              </a:rPr>
              <a:t>Questions</a:t>
            </a:r>
          </a:p>
        </p:txBody>
      </p:sp>
      <p:sp>
        <p:nvSpPr>
          <p:cNvPr id="2" name="Slide Number Placeholder 1"/>
          <p:cNvSpPr>
            <a:spLocks noGrp="1"/>
          </p:cNvSpPr>
          <p:nvPr>
            <p:ph type="sldNum" sz="quarter" idx="12"/>
          </p:nvPr>
        </p:nvSpPr>
        <p:spPr/>
        <p:txBody>
          <a:bodyPr/>
          <a:lstStyle/>
          <a:p>
            <a:fld id="{33581D15-6F80-46E9-9551-29B1D9C0E817}" type="slidenum">
              <a:rPr lang="en-US" smtClean="0"/>
              <a:pPr/>
              <a:t>14</a:t>
            </a:fld>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4943" y="1333058"/>
            <a:ext cx="8322043" cy="4681941"/>
          </a:xfrm>
          <a:prstGeom prst="rect">
            <a:avLst/>
          </a:prstGeom>
        </p:spPr>
      </p:pic>
    </p:spTree>
    <p:extLst>
      <p:ext uri="{BB962C8B-B14F-4D97-AF65-F5344CB8AC3E}">
        <p14:creationId xmlns:p14="http://schemas.microsoft.com/office/powerpoint/2010/main" val="37442298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p:cNvPicPr>
            <a:picLocks noChangeAspect="1"/>
          </p:cNvPicPr>
          <p:nvPr/>
        </p:nvPicPr>
        <p:blipFill rotWithShape="1">
          <a:blip r:embed="rId3">
            <a:extLst>
              <a:ext uri="{28A0092B-C50C-407E-A947-70E740481C1C}">
                <a14:useLocalDpi xmlns:a14="http://schemas.microsoft.com/office/drawing/2010/main" val="0"/>
              </a:ext>
            </a:extLst>
          </a:blip>
          <a:srcRect t="4627" b="10885"/>
          <a:stretch/>
        </p:blipFill>
        <p:spPr>
          <a:xfrm>
            <a:off x="-1589" y="0"/>
            <a:ext cx="12193589" cy="6858001"/>
          </a:xfrm>
          <a:prstGeom prst="rect">
            <a:avLst/>
          </a:prstGeom>
        </p:spPr>
      </p:pic>
      <p:sp>
        <p:nvSpPr>
          <p:cNvPr id="4" name="Rectangle 3"/>
          <p:cNvSpPr>
            <a:spLocks noChangeAspect="1"/>
          </p:cNvSpPr>
          <p:nvPr/>
        </p:nvSpPr>
        <p:spPr>
          <a:xfrm rot="16200000">
            <a:off x="2644034" y="-2689966"/>
            <a:ext cx="6858001" cy="12237931"/>
          </a:xfrm>
          <a:prstGeom prst="rect">
            <a:avLst/>
          </a:prstGeom>
          <a:solidFill>
            <a:srgbClr val="58585A">
              <a:alpha val="82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p:nvSpPr>
        <p:spPr>
          <a:xfrm>
            <a:off x="2591440" y="2644169"/>
            <a:ext cx="8248650" cy="1569660"/>
          </a:xfrm>
          <a:prstGeom prst="rect">
            <a:avLst/>
          </a:prstGeom>
          <a:noFill/>
        </p:spPr>
        <p:txBody>
          <a:bodyPr wrap="square" rtlCol="0">
            <a:spAutoFit/>
          </a:bodyPr>
          <a:lstStyle/>
          <a:p>
            <a:r>
              <a:rPr lang="en-US" sz="9600" dirty="0">
                <a:solidFill>
                  <a:schemeClr val="bg1"/>
                </a:solidFill>
                <a:latin typeface="Segoe UI Semibold" panose="020B0702040204020203" pitchFamily="34" charset="0"/>
                <a:cs typeface="Segoe UI Semibold" panose="020B0702040204020203" pitchFamily="34" charset="0"/>
              </a:rPr>
              <a:t>THANK YOU</a:t>
            </a:r>
          </a:p>
        </p:txBody>
      </p:sp>
      <p:sp>
        <p:nvSpPr>
          <p:cNvPr id="11" name="Rectangle 10"/>
          <p:cNvSpPr/>
          <p:nvPr/>
        </p:nvSpPr>
        <p:spPr>
          <a:xfrm>
            <a:off x="-45932" y="6629400"/>
            <a:ext cx="12237932" cy="228600"/>
          </a:xfrm>
          <a:prstGeom prst="rect">
            <a:avLst/>
          </a:prstGeom>
          <a:solidFill>
            <a:srgbClr val="51B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298050" y="-3"/>
            <a:ext cx="3443998" cy="11354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07376" y="224778"/>
            <a:ext cx="2825345" cy="795053"/>
          </a:xfrm>
          <a:prstGeom prst="rect">
            <a:avLst/>
          </a:prstGeom>
        </p:spPr>
      </p:pic>
    </p:spTree>
    <p:extLst>
      <p:ext uri="{BB962C8B-B14F-4D97-AF65-F5344CB8AC3E}">
        <p14:creationId xmlns:p14="http://schemas.microsoft.com/office/powerpoint/2010/main" val="223691728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250"/>
                                        <p:tgtEl>
                                          <p:spTgt spid="9"/>
                                        </p:tgtEl>
                                      </p:cBhvr>
                                    </p:animEffect>
                                  </p:childTnLst>
                                </p:cTn>
                              </p:par>
                            </p:childTnLst>
                          </p:cTn>
                        </p:par>
                        <p:par>
                          <p:cTn id="12" fill="hold">
                            <p:stCondLst>
                              <p:cond delay="500"/>
                            </p:stCondLst>
                            <p:childTnLst>
                              <p:par>
                                <p:cTn id="13" presetID="2" presetClass="entr" presetSubtype="4"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250" fill="hold"/>
                                        <p:tgtEl>
                                          <p:spTgt spid="11"/>
                                        </p:tgtEl>
                                        <p:attrNameLst>
                                          <p:attrName>ppt_x</p:attrName>
                                        </p:attrNameLst>
                                      </p:cBhvr>
                                      <p:tavLst>
                                        <p:tav tm="0">
                                          <p:val>
                                            <p:strVal val="#ppt_x"/>
                                          </p:val>
                                        </p:tav>
                                        <p:tav tm="100000">
                                          <p:val>
                                            <p:strVal val="#ppt_x"/>
                                          </p:val>
                                        </p:tav>
                                      </p:tavLst>
                                    </p:anim>
                                    <p:anim calcmode="lin" valueType="num">
                                      <p:cBhvr additive="base">
                                        <p:cTn id="16" dur="2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p:cNvPicPr>
            <a:picLocks noChangeAspect="1"/>
          </p:cNvPicPr>
          <p:nvPr/>
        </p:nvPicPr>
        <p:blipFill rotWithShape="1">
          <a:blip r:embed="rId3">
            <a:extLst>
              <a:ext uri="{28A0092B-C50C-407E-A947-70E740481C1C}">
                <a14:useLocalDpi xmlns:a14="http://schemas.microsoft.com/office/drawing/2010/main" val="0"/>
              </a:ext>
            </a:extLst>
          </a:blip>
          <a:srcRect t="4627" b="10885"/>
          <a:stretch/>
        </p:blipFill>
        <p:spPr>
          <a:xfrm>
            <a:off x="-1589" y="0"/>
            <a:ext cx="12193589" cy="6858001"/>
          </a:xfrm>
          <a:prstGeom prst="rect">
            <a:avLst/>
          </a:prstGeom>
        </p:spPr>
      </p:pic>
      <p:sp>
        <p:nvSpPr>
          <p:cNvPr id="4" name="Rectangle 3"/>
          <p:cNvSpPr>
            <a:spLocks noChangeAspect="1"/>
          </p:cNvSpPr>
          <p:nvPr/>
        </p:nvSpPr>
        <p:spPr>
          <a:xfrm rot="16200000">
            <a:off x="2644033" y="-2779964"/>
            <a:ext cx="6858001" cy="12237931"/>
          </a:xfrm>
          <a:prstGeom prst="rect">
            <a:avLst/>
          </a:prstGeom>
          <a:solidFill>
            <a:srgbClr val="58585A">
              <a:alpha val="82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1551780" y="4066303"/>
            <a:ext cx="7962900" cy="461665"/>
          </a:xfrm>
          <a:prstGeom prst="rect">
            <a:avLst/>
          </a:prstGeom>
          <a:noFill/>
        </p:spPr>
        <p:txBody>
          <a:bodyPr wrap="square" rtlCol="0">
            <a:spAutoFit/>
          </a:bodyPr>
          <a:lstStyle/>
          <a:p>
            <a:r>
              <a:rPr lang="en-US" sz="2400" dirty="0">
                <a:solidFill>
                  <a:schemeClr val="bg1">
                    <a:lumMod val="95000"/>
                  </a:schemeClr>
                </a:solidFill>
                <a:latin typeface="Segoe UI" panose="020B0502040204020203" pitchFamily="34" charset="0"/>
                <a:cs typeface="Segoe UI" panose="020B0502040204020203" pitchFamily="34" charset="0"/>
              </a:rPr>
              <a:t>Presentation V1.0</a:t>
            </a:r>
          </a:p>
        </p:txBody>
      </p:sp>
      <p:sp>
        <p:nvSpPr>
          <p:cNvPr id="11" name="Rectangle 10"/>
          <p:cNvSpPr/>
          <p:nvPr/>
        </p:nvSpPr>
        <p:spPr>
          <a:xfrm>
            <a:off x="-45932" y="6629400"/>
            <a:ext cx="12237932" cy="228600"/>
          </a:xfrm>
          <a:prstGeom prst="rect">
            <a:avLst/>
          </a:prstGeom>
          <a:solidFill>
            <a:srgbClr val="51B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1551780" y="3672"/>
            <a:ext cx="1097280" cy="12279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51780" y="44214"/>
            <a:ext cx="997114" cy="1227908"/>
          </a:xfrm>
          <a:prstGeom prst="rect">
            <a:avLst/>
          </a:prstGeom>
        </p:spPr>
      </p:pic>
      <p:sp>
        <p:nvSpPr>
          <p:cNvPr id="12" name="TextBox 11">
            <a:extLst>
              <a:ext uri="{FF2B5EF4-FFF2-40B4-BE49-F238E27FC236}">
                <a16:creationId xmlns:a16="http://schemas.microsoft.com/office/drawing/2014/main" id="{F7E73A5B-EC34-4A34-A385-3B9DBFB58AAF}"/>
              </a:ext>
            </a:extLst>
          </p:cNvPr>
          <p:cNvSpPr txBox="1"/>
          <p:nvPr/>
        </p:nvSpPr>
        <p:spPr>
          <a:xfrm>
            <a:off x="1461802" y="3328806"/>
            <a:ext cx="8142856" cy="461665"/>
          </a:xfrm>
          <a:prstGeom prst="rect">
            <a:avLst/>
          </a:prstGeom>
          <a:noFill/>
        </p:spPr>
        <p:txBody>
          <a:bodyPr wrap="square" rtlCol="0">
            <a:spAutoFit/>
          </a:bodyPr>
          <a:lstStyle/>
          <a:p>
            <a:r>
              <a:rPr lang="en-US" sz="2400" dirty="0">
                <a:solidFill>
                  <a:schemeClr val="bg1"/>
                </a:solidFill>
              </a:rPr>
              <a:t>UAE MOE Microsoft Teams Integration </a:t>
            </a:r>
            <a:endParaRPr lang="en-US" sz="2400" dirty="0">
              <a:solidFill>
                <a:schemeClr val="bg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62299138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250"/>
                                        <p:tgtEl>
                                          <p:spTgt spid="10"/>
                                        </p:tgtEl>
                                      </p:cBhvr>
                                    </p:animEffect>
                                  </p:childTnLst>
                                </p:cTn>
                              </p:par>
                            </p:childTnLst>
                          </p:cTn>
                        </p:par>
                        <p:par>
                          <p:cTn id="12" fill="hold">
                            <p:stCondLst>
                              <p:cond delay="500"/>
                            </p:stCondLst>
                            <p:childTnLst>
                              <p:par>
                                <p:cTn id="13" presetID="2" presetClass="entr" presetSubtype="4"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250" fill="hold"/>
                                        <p:tgtEl>
                                          <p:spTgt spid="11"/>
                                        </p:tgtEl>
                                        <p:attrNameLst>
                                          <p:attrName>ppt_x</p:attrName>
                                        </p:attrNameLst>
                                      </p:cBhvr>
                                      <p:tavLst>
                                        <p:tav tm="0">
                                          <p:val>
                                            <p:strVal val="#ppt_x"/>
                                          </p:val>
                                        </p:tav>
                                        <p:tav tm="100000">
                                          <p:val>
                                            <p:strVal val="#ppt_x"/>
                                          </p:val>
                                        </p:tav>
                                      </p:tavLst>
                                    </p:anim>
                                    <p:anim calcmode="lin" valueType="num">
                                      <p:cBhvr additive="base">
                                        <p:cTn id="16" dur="250" fill="hold"/>
                                        <p:tgtEl>
                                          <p:spTgt spid="11"/>
                                        </p:tgtEl>
                                        <p:attrNameLst>
                                          <p:attrName>ppt_y</p:attrName>
                                        </p:attrNameLst>
                                      </p:cBhvr>
                                      <p:tavLst>
                                        <p:tav tm="0">
                                          <p:val>
                                            <p:strVal val="1+#ppt_h/2"/>
                                          </p:val>
                                        </p:tav>
                                        <p:tav tm="100000">
                                          <p:val>
                                            <p:strVal val="#ppt_y"/>
                                          </p:val>
                                        </p:tav>
                                      </p:tavLst>
                                    </p:anim>
                                  </p:childTnLst>
                                </p:cTn>
                              </p:par>
                            </p:childTnLst>
                          </p:cTn>
                        </p:par>
                        <p:par>
                          <p:cTn id="17" fill="hold">
                            <p:stCondLst>
                              <p:cond delay="750"/>
                            </p:stCondLst>
                            <p:childTnLst>
                              <p:par>
                                <p:cTn id="18" presetID="10" presetClass="entr" presetSubtype="0"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250"/>
                                        <p:tgtEl>
                                          <p:spTgt spid="16"/>
                                        </p:tgtEl>
                                      </p:cBhvr>
                                    </p:animEffect>
                                  </p:childTnLst>
                                </p:cTn>
                              </p:par>
                            </p:childTnLst>
                          </p:cTn>
                        </p:par>
                        <p:par>
                          <p:cTn id="21" fill="hold">
                            <p:stCondLst>
                              <p:cond delay="1000"/>
                            </p:stCondLst>
                            <p:childTnLst>
                              <p:par>
                                <p:cTn id="22" presetID="22" presetClass="entr" presetSubtype="4" fill="hold"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down)">
                                      <p:cBhvr>
                                        <p:cTn id="24" dur="250"/>
                                        <p:tgtEl>
                                          <p:spTgt spid="17"/>
                                        </p:tgtEl>
                                      </p:cBhvr>
                                    </p:animEffect>
                                  </p:childTnLst>
                                </p:cTn>
                              </p:par>
                            </p:childTnLst>
                          </p:cTn>
                        </p:par>
                        <p:par>
                          <p:cTn id="25" fill="hold">
                            <p:stCondLst>
                              <p:cond delay="1250"/>
                            </p:stCondLst>
                            <p:childTnLst>
                              <p:par>
                                <p:cTn id="26" presetID="10" presetClass="entr" presetSubtype="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p:bldP spid="11" grpId="0" animBg="1"/>
      <p:bldP spid="16" grpId="0" animBg="1"/>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4274" y="491319"/>
            <a:ext cx="7099565" cy="707886"/>
          </a:xfrm>
          <a:prstGeom prst="rect">
            <a:avLst/>
          </a:prstGeom>
          <a:noFill/>
        </p:spPr>
        <p:txBody>
          <a:bodyPr wrap="square" rtlCol="0">
            <a:spAutoFit/>
          </a:bodyPr>
          <a:lstStyle/>
          <a:p>
            <a:r>
              <a:rPr lang="en-US" sz="4000" dirty="0">
                <a:solidFill>
                  <a:srgbClr val="51B255"/>
                </a:solidFill>
                <a:latin typeface="Segoe UI Semibold" panose="020B0702040204020203" pitchFamily="34" charset="0"/>
                <a:cs typeface="Segoe UI Semibold" panose="020B0702040204020203" pitchFamily="34" charset="0"/>
              </a:rPr>
              <a:t>Meeting Agenda</a:t>
            </a:r>
          </a:p>
        </p:txBody>
      </p:sp>
      <p:sp>
        <p:nvSpPr>
          <p:cNvPr id="26" name="Slide Number Placeholder 25"/>
          <p:cNvSpPr>
            <a:spLocks noGrp="1"/>
          </p:cNvSpPr>
          <p:nvPr>
            <p:ph type="sldNum" sz="quarter" idx="12"/>
          </p:nvPr>
        </p:nvSpPr>
        <p:spPr/>
        <p:txBody>
          <a:bodyPr/>
          <a:lstStyle/>
          <a:p>
            <a:fld id="{33581D15-6F80-46E9-9551-29B1D9C0E817}" type="slidenum">
              <a:rPr lang="en-US" smtClean="0"/>
              <a:pPr/>
              <a:t>3</a:t>
            </a:fld>
            <a:endParaRPr lang="en-US" dirty="0"/>
          </a:p>
        </p:txBody>
      </p:sp>
      <p:pic>
        <p:nvPicPr>
          <p:cNvPr id="25" name="Picture 4">
            <a:extLst>
              <a:ext uri="{FF2B5EF4-FFF2-40B4-BE49-F238E27FC236}">
                <a16:creationId xmlns:a16="http://schemas.microsoft.com/office/drawing/2014/main" id="{BDE09598-9BD1-4FE0-A357-51DEEFAEDE82}"/>
              </a:ext>
            </a:extLst>
          </p:cNvPr>
          <p:cNvPicPr>
            <a:picLocks noChangeAspect="1" noChangeArrowheads="1"/>
          </p:cNvPicPr>
          <p:nvPr/>
        </p:nvPicPr>
        <p:blipFill>
          <a:blip r:embed="rId2" cstate="print"/>
          <a:srcRect/>
          <a:stretch>
            <a:fillRect/>
          </a:stretch>
        </p:blipFill>
        <p:spPr bwMode="auto">
          <a:xfrm>
            <a:off x="504967" y="1199205"/>
            <a:ext cx="8888413" cy="5067300"/>
          </a:xfrm>
          <a:prstGeom prst="rect">
            <a:avLst/>
          </a:prstGeom>
          <a:noFill/>
          <a:ln w="9525">
            <a:noFill/>
            <a:miter lim="800000"/>
            <a:headEnd/>
            <a:tailEnd/>
          </a:ln>
        </p:spPr>
      </p:pic>
      <p:sp>
        <p:nvSpPr>
          <p:cNvPr id="27" name="TextBox 12">
            <a:extLst>
              <a:ext uri="{FF2B5EF4-FFF2-40B4-BE49-F238E27FC236}">
                <a16:creationId xmlns:a16="http://schemas.microsoft.com/office/drawing/2014/main" id="{01E76788-F475-4306-A40E-FDB244F052AE}"/>
              </a:ext>
            </a:extLst>
          </p:cNvPr>
          <p:cNvSpPr txBox="1">
            <a:spLocks noChangeArrowheads="1"/>
          </p:cNvSpPr>
          <p:nvPr/>
        </p:nvSpPr>
        <p:spPr bwMode="auto">
          <a:xfrm rot="20724737">
            <a:off x="2359986" y="1459835"/>
            <a:ext cx="6858000" cy="4370427"/>
          </a:xfrm>
          <a:prstGeom prst="rect">
            <a:avLst/>
          </a:prstGeom>
          <a:noFill/>
          <a:ln w="9525">
            <a:noFill/>
            <a:miter lim="800000"/>
            <a:headEnd/>
            <a:tailEnd/>
          </a:ln>
          <a:scene3d>
            <a:camera prst="isometricBottomDown">
              <a:rot lat="1591999" lon="1735560" rev="911291"/>
            </a:camera>
            <a:lightRig rig="threePt" dir="t"/>
          </a:scene3d>
          <a:sp3d/>
        </p:spPr>
        <p:txBody>
          <a:bodyPr wrap="square">
            <a:spAutoFit/>
          </a:bodyPr>
          <a:lstStyle/>
          <a:p>
            <a:r>
              <a:rPr lang="en-US" dirty="0">
                <a:latin typeface="Segoe UI Light" pitchFamily="34" charset="0"/>
              </a:rPr>
              <a:t>Overview</a:t>
            </a:r>
          </a:p>
          <a:p>
            <a:endParaRPr lang="en-US" dirty="0">
              <a:latin typeface="Segoe UI Light" pitchFamily="34" charset="0"/>
            </a:endParaRPr>
          </a:p>
          <a:p>
            <a:r>
              <a:rPr lang="en-US" dirty="0">
                <a:latin typeface="Segoe UI Light" pitchFamily="34" charset="0"/>
              </a:rPr>
              <a:t>Project Scope</a:t>
            </a:r>
          </a:p>
          <a:p>
            <a:endParaRPr lang="en-US" dirty="0">
              <a:latin typeface="Segoe UI Light" pitchFamily="34" charset="0"/>
            </a:endParaRPr>
          </a:p>
          <a:p>
            <a:r>
              <a:rPr lang="en-US" dirty="0">
                <a:latin typeface="Segoe UI Light" pitchFamily="34" charset="0"/>
              </a:rPr>
              <a:t>Project Methodology  </a:t>
            </a:r>
          </a:p>
          <a:p>
            <a:endParaRPr lang="en-US" dirty="0">
              <a:latin typeface="Segoe UI Light" pitchFamily="34" charset="0"/>
            </a:endParaRPr>
          </a:p>
          <a:p>
            <a:r>
              <a:rPr lang="en-US" dirty="0">
                <a:latin typeface="Segoe UI Light" pitchFamily="34" charset="0"/>
              </a:rPr>
              <a:t>Project Deliverables </a:t>
            </a:r>
          </a:p>
          <a:p>
            <a:endParaRPr lang="en-US" dirty="0">
              <a:latin typeface="Segoe UI Light" pitchFamily="34" charset="0"/>
            </a:endParaRPr>
          </a:p>
          <a:p>
            <a:r>
              <a:rPr lang="en-US" altLang="en-US" dirty="0">
                <a:latin typeface="Segoe UI Light" pitchFamily="34" charset="0"/>
              </a:rPr>
              <a:t>Project Tentative Timeline </a:t>
            </a:r>
            <a:endParaRPr lang="en-US" dirty="0">
              <a:latin typeface="Segoe UI Light" pitchFamily="34" charset="0"/>
            </a:endParaRPr>
          </a:p>
          <a:p>
            <a:endParaRPr lang="en-US" dirty="0">
              <a:latin typeface="Segoe UI Light" pitchFamily="34" charset="0"/>
            </a:endParaRPr>
          </a:p>
          <a:p>
            <a:r>
              <a:rPr lang="en-US" dirty="0">
                <a:latin typeface="Segoe UI Light" pitchFamily="34" charset="0"/>
              </a:rPr>
              <a:t>What’s Next</a:t>
            </a:r>
          </a:p>
          <a:p>
            <a:endParaRPr lang="en-US" sz="2000" dirty="0">
              <a:latin typeface="Arial" pitchFamily="34" charset="0"/>
              <a:cs typeface="Arial" pitchFamily="34" charset="0"/>
            </a:endParaRPr>
          </a:p>
          <a:p>
            <a:endParaRPr lang="en-US" sz="2000" dirty="0">
              <a:latin typeface="Arial" pitchFamily="34" charset="0"/>
              <a:cs typeface="Arial" pitchFamily="34" charset="0"/>
            </a:endParaRPr>
          </a:p>
          <a:p>
            <a:endParaRPr lang="en-US" sz="2000" dirty="0"/>
          </a:p>
          <a:p>
            <a:endParaRPr lang="en-US" sz="2000" dirty="0">
              <a:latin typeface="Arial" pitchFamily="34" charset="0"/>
              <a:cs typeface="Arial" pitchFamily="34" charset="0"/>
            </a:endParaRPr>
          </a:p>
        </p:txBody>
      </p:sp>
      <p:pic>
        <p:nvPicPr>
          <p:cNvPr id="28" name="Picture 27" descr="growth_okIcon.png">
            <a:extLst>
              <a:ext uri="{FF2B5EF4-FFF2-40B4-BE49-F238E27FC236}">
                <a16:creationId xmlns:a16="http://schemas.microsoft.com/office/drawing/2014/main" id="{8109B379-8FF3-47EC-A65D-90806E7479AD}"/>
              </a:ext>
            </a:extLst>
          </p:cNvPr>
          <p:cNvPicPr>
            <a:picLocks noChangeAspect="1"/>
          </p:cNvPicPr>
          <p:nvPr/>
        </p:nvPicPr>
        <p:blipFill>
          <a:blip r:embed="rId3" cstate="email">
            <a:duotone>
              <a:prstClr val="black"/>
              <a:schemeClr val="accent2">
                <a:tint val="45000"/>
                <a:satMod val="400000"/>
              </a:schemeClr>
            </a:duotone>
          </a:blip>
          <a:stretch>
            <a:fillRect/>
          </a:stretch>
        </p:blipFill>
        <p:spPr>
          <a:xfrm>
            <a:off x="1599907" y="2960739"/>
            <a:ext cx="246744" cy="193394"/>
          </a:xfrm>
          <a:prstGeom prst="rect">
            <a:avLst/>
          </a:prstGeom>
          <a:noFill/>
          <a:ln>
            <a:noFill/>
          </a:ln>
          <a:scene3d>
            <a:camera prst="orthographicFront">
              <a:rot lat="0" lon="1590000" rev="0"/>
            </a:camera>
            <a:lightRig rig="threePt" dir="t"/>
          </a:scene3d>
        </p:spPr>
      </p:pic>
      <p:pic>
        <p:nvPicPr>
          <p:cNvPr id="29" name="Picture 28" descr="growth_okIcon.png">
            <a:extLst>
              <a:ext uri="{FF2B5EF4-FFF2-40B4-BE49-F238E27FC236}">
                <a16:creationId xmlns:a16="http://schemas.microsoft.com/office/drawing/2014/main" id="{211EDD6C-2705-43B5-9525-BCE4E125CCA7}"/>
              </a:ext>
            </a:extLst>
          </p:cNvPr>
          <p:cNvPicPr>
            <a:picLocks noChangeAspect="1"/>
          </p:cNvPicPr>
          <p:nvPr/>
        </p:nvPicPr>
        <p:blipFill>
          <a:blip r:embed="rId3" cstate="email">
            <a:duotone>
              <a:prstClr val="black"/>
              <a:schemeClr val="accent2">
                <a:tint val="45000"/>
                <a:satMod val="400000"/>
              </a:schemeClr>
            </a:duotone>
          </a:blip>
          <a:stretch>
            <a:fillRect/>
          </a:stretch>
        </p:blipFill>
        <p:spPr>
          <a:xfrm>
            <a:off x="1796782" y="3420413"/>
            <a:ext cx="246744" cy="193394"/>
          </a:xfrm>
          <a:prstGeom prst="rect">
            <a:avLst/>
          </a:prstGeom>
          <a:noFill/>
          <a:ln>
            <a:noFill/>
          </a:ln>
          <a:scene3d>
            <a:camera prst="orthographicFront">
              <a:rot lat="0" lon="1590000" rev="0"/>
            </a:camera>
            <a:lightRig rig="threePt" dir="t"/>
          </a:scene3d>
        </p:spPr>
      </p:pic>
      <p:pic>
        <p:nvPicPr>
          <p:cNvPr id="30" name="Picture 29" descr="growth_okIcon.png">
            <a:extLst>
              <a:ext uri="{FF2B5EF4-FFF2-40B4-BE49-F238E27FC236}">
                <a16:creationId xmlns:a16="http://schemas.microsoft.com/office/drawing/2014/main" id="{770CCFD3-CC83-4021-8376-99C03E8D2BA7}"/>
              </a:ext>
            </a:extLst>
          </p:cNvPr>
          <p:cNvPicPr>
            <a:picLocks noChangeAspect="1"/>
          </p:cNvPicPr>
          <p:nvPr/>
        </p:nvPicPr>
        <p:blipFill>
          <a:blip r:embed="rId3" cstate="email">
            <a:duotone>
              <a:prstClr val="black"/>
              <a:schemeClr val="accent2">
                <a:tint val="45000"/>
                <a:satMod val="400000"/>
              </a:schemeClr>
            </a:duotone>
          </a:blip>
          <a:stretch>
            <a:fillRect/>
          </a:stretch>
        </p:blipFill>
        <p:spPr>
          <a:xfrm>
            <a:off x="2043526" y="3880087"/>
            <a:ext cx="246744" cy="193394"/>
          </a:xfrm>
          <a:prstGeom prst="rect">
            <a:avLst/>
          </a:prstGeom>
          <a:noFill/>
          <a:ln>
            <a:noFill/>
          </a:ln>
          <a:scene3d>
            <a:camera prst="orthographicFront">
              <a:rot lat="0" lon="1590000" rev="0"/>
            </a:camera>
            <a:lightRig rig="threePt" dir="t"/>
          </a:scene3d>
        </p:spPr>
      </p:pic>
      <p:pic>
        <p:nvPicPr>
          <p:cNvPr id="31" name="Picture 30" descr="growth_okIcon.png">
            <a:extLst>
              <a:ext uri="{FF2B5EF4-FFF2-40B4-BE49-F238E27FC236}">
                <a16:creationId xmlns:a16="http://schemas.microsoft.com/office/drawing/2014/main" id="{95F7E3DC-5D59-4D99-A942-9D85FC9DAB45}"/>
              </a:ext>
            </a:extLst>
          </p:cNvPr>
          <p:cNvPicPr>
            <a:picLocks noChangeAspect="1"/>
          </p:cNvPicPr>
          <p:nvPr/>
        </p:nvPicPr>
        <p:blipFill>
          <a:blip r:embed="rId3" cstate="email">
            <a:duotone>
              <a:prstClr val="black"/>
              <a:schemeClr val="accent2">
                <a:tint val="45000"/>
                <a:satMod val="400000"/>
              </a:schemeClr>
            </a:duotone>
          </a:blip>
          <a:stretch>
            <a:fillRect/>
          </a:stretch>
        </p:blipFill>
        <p:spPr>
          <a:xfrm>
            <a:off x="2290270" y="4339761"/>
            <a:ext cx="246744" cy="193394"/>
          </a:xfrm>
          <a:prstGeom prst="rect">
            <a:avLst/>
          </a:prstGeom>
          <a:noFill/>
          <a:ln>
            <a:noFill/>
          </a:ln>
          <a:scene3d>
            <a:camera prst="orthographicFront">
              <a:rot lat="0" lon="1590000" rev="0"/>
            </a:camera>
            <a:lightRig rig="threePt" dir="t"/>
          </a:scene3d>
        </p:spPr>
      </p:pic>
      <p:pic>
        <p:nvPicPr>
          <p:cNvPr id="32" name="Picture 31" descr="growth_okIcon.png">
            <a:extLst>
              <a:ext uri="{FF2B5EF4-FFF2-40B4-BE49-F238E27FC236}">
                <a16:creationId xmlns:a16="http://schemas.microsoft.com/office/drawing/2014/main" id="{D4E2DC1E-5943-4A65-99E4-6F6C498B70E7}"/>
              </a:ext>
            </a:extLst>
          </p:cNvPr>
          <p:cNvPicPr>
            <a:picLocks noChangeAspect="1"/>
          </p:cNvPicPr>
          <p:nvPr/>
        </p:nvPicPr>
        <p:blipFill>
          <a:blip r:embed="rId3" cstate="email">
            <a:duotone>
              <a:prstClr val="black"/>
              <a:schemeClr val="accent2">
                <a:tint val="45000"/>
                <a:satMod val="400000"/>
              </a:schemeClr>
            </a:duotone>
          </a:blip>
          <a:stretch>
            <a:fillRect/>
          </a:stretch>
        </p:blipFill>
        <p:spPr>
          <a:xfrm>
            <a:off x="2534182" y="4708480"/>
            <a:ext cx="246744" cy="193394"/>
          </a:xfrm>
          <a:prstGeom prst="rect">
            <a:avLst/>
          </a:prstGeom>
          <a:noFill/>
          <a:ln>
            <a:noFill/>
          </a:ln>
          <a:scene3d>
            <a:camera prst="orthographicFront">
              <a:rot lat="0" lon="1590000" rev="0"/>
            </a:camera>
            <a:lightRig rig="threePt" dir="t"/>
          </a:scene3d>
        </p:spPr>
      </p:pic>
      <p:pic>
        <p:nvPicPr>
          <p:cNvPr id="33" name="Picture 32" descr="growth_okIcon.png">
            <a:extLst>
              <a:ext uri="{FF2B5EF4-FFF2-40B4-BE49-F238E27FC236}">
                <a16:creationId xmlns:a16="http://schemas.microsoft.com/office/drawing/2014/main" id="{7FAA7F7B-668A-4EEC-B7A0-3F7F584A8424}"/>
              </a:ext>
            </a:extLst>
          </p:cNvPr>
          <p:cNvPicPr>
            <a:picLocks noChangeAspect="1"/>
          </p:cNvPicPr>
          <p:nvPr/>
        </p:nvPicPr>
        <p:blipFill>
          <a:blip r:embed="rId3" cstate="email">
            <a:duotone>
              <a:prstClr val="black"/>
              <a:schemeClr val="accent2">
                <a:tint val="45000"/>
                <a:satMod val="400000"/>
              </a:schemeClr>
            </a:duotone>
          </a:blip>
          <a:stretch>
            <a:fillRect/>
          </a:stretch>
        </p:blipFill>
        <p:spPr>
          <a:xfrm>
            <a:off x="2780926" y="5150038"/>
            <a:ext cx="246744" cy="193394"/>
          </a:xfrm>
          <a:prstGeom prst="rect">
            <a:avLst/>
          </a:prstGeom>
          <a:noFill/>
          <a:ln>
            <a:noFill/>
          </a:ln>
          <a:scene3d>
            <a:camera prst="orthographicFront">
              <a:rot lat="0" lon="1590000" rev="0"/>
            </a:camera>
            <a:lightRig rig="threePt" dir="t"/>
          </a:scene3d>
        </p:spPr>
      </p:pic>
    </p:spTree>
    <p:extLst>
      <p:ext uri="{BB962C8B-B14F-4D97-AF65-F5344CB8AC3E}">
        <p14:creationId xmlns:p14="http://schemas.microsoft.com/office/powerpoint/2010/main" val="982018784"/>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500"/>
                                        <p:tgtEl>
                                          <p:spTgt spid="2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
                                            <p:txEl>
                                              <p:pRg st="2" end="2"/>
                                            </p:txEl>
                                          </p:spTgt>
                                        </p:tgtEl>
                                        <p:attrNameLst>
                                          <p:attrName>style.visibility</p:attrName>
                                        </p:attrNameLst>
                                      </p:cBhvr>
                                      <p:to>
                                        <p:strVal val="visible"/>
                                      </p:to>
                                    </p:set>
                                    <p:animEffect transition="in" filter="fade">
                                      <p:cBhvr>
                                        <p:cTn id="10" dur="500"/>
                                        <p:tgtEl>
                                          <p:spTgt spid="27">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7">
                                            <p:txEl>
                                              <p:pRg st="4" end="4"/>
                                            </p:txEl>
                                          </p:spTgt>
                                        </p:tgtEl>
                                        <p:attrNameLst>
                                          <p:attrName>style.visibility</p:attrName>
                                        </p:attrNameLst>
                                      </p:cBhvr>
                                      <p:to>
                                        <p:strVal val="visible"/>
                                      </p:to>
                                    </p:set>
                                    <p:animEffect transition="in" filter="fade">
                                      <p:cBhvr>
                                        <p:cTn id="13" dur="500"/>
                                        <p:tgtEl>
                                          <p:spTgt spid="27">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7">
                                            <p:txEl>
                                              <p:pRg st="6" end="6"/>
                                            </p:txEl>
                                          </p:spTgt>
                                        </p:tgtEl>
                                        <p:attrNameLst>
                                          <p:attrName>style.visibility</p:attrName>
                                        </p:attrNameLst>
                                      </p:cBhvr>
                                      <p:to>
                                        <p:strVal val="visible"/>
                                      </p:to>
                                    </p:set>
                                    <p:animEffect transition="in" filter="fade">
                                      <p:cBhvr>
                                        <p:cTn id="16" dur="500"/>
                                        <p:tgtEl>
                                          <p:spTgt spid="27">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7">
                                            <p:txEl>
                                              <p:pRg st="8" end="8"/>
                                            </p:txEl>
                                          </p:spTgt>
                                        </p:tgtEl>
                                        <p:attrNameLst>
                                          <p:attrName>style.visibility</p:attrName>
                                        </p:attrNameLst>
                                      </p:cBhvr>
                                      <p:to>
                                        <p:strVal val="visible"/>
                                      </p:to>
                                    </p:set>
                                    <p:animEffect transition="in" filter="fade">
                                      <p:cBhvr>
                                        <p:cTn id="19" dur="500"/>
                                        <p:tgtEl>
                                          <p:spTgt spid="27">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7">
                                            <p:txEl>
                                              <p:pRg st="10" end="10"/>
                                            </p:txEl>
                                          </p:spTgt>
                                        </p:tgtEl>
                                        <p:attrNameLst>
                                          <p:attrName>style.visibility</p:attrName>
                                        </p:attrNameLst>
                                      </p:cBhvr>
                                      <p:to>
                                        <p:strVal val="visible"/>
                                      </p:to>
                                    </p:set>
                                    <p:animEffect transition="in" filter="fade">
                                      <p:cBhvr>
                                        <p:cTn id="22" dur="500"/>
                                        <p:tgtEl>
                                          <p:spTgt spid="27">
                                            <p:txEl>
                                              <p:pRg st="10" end="10"/>
                                            </p:txEl>
                                          </p:spTgt>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childTnLst>
                          </p:cTn>
                        </p:par>
                        <p:par>
                          <p:cTn id="31" fill="hold">
                            <p:stCondLst>
                              <p:cond delay="1500"/>
                            </p:stCondLst>
                            <p:childTnLst>
                              <p:par>
                                <p:cTn id="32" presetID="10" presetClass="entr" presetSubtype="0"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childTnLst>
                          </p:cTn>
                        </p:par>
                        <p:par>
                          <p:cTn id="39" fill="hold">
                            <p:stCondLst>
                              <p:cond delay="2500"/>
                            </p:stCondLst>
                            <p:childTnLst>
                              <p:par>
                                <p:cTn id="40" presetID="10" presetClass="entr" presetSubtype="0" fill="hold" nodeType="after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500"/>
                                        <p:tgtEl>
                                          <p:spTgt spid="32"/>
                                        </p:tgtEl>
                                      </p:cBhvr>
                                    </p:animEffect>
                                  </p:childTnLst>
                                </p:cTn>
                              </p:par>
                            </p:childTnLst>
                          </p:cTn>
                        </p:par>
                        <p:par>
                          <p:cTn id="43" fill="hold">
                            <p:stCondLst>
                              <p:cond delay="3000"/>
                            </p:stCondLst>
                            <p:childTnLst>
                              <p:par>
                                <p:cTn id="44" presetID="10" presetClass="entr" presetSubtype="0" fill="hold" nodeType="after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884994" y="1520784"/>
            <a:ext cx="8669823" cy="1600438"/>
          </a:xfrm>
          <a:prstGeom prst="rect">
            <a:avLst/>
          </a:prstGeom>
          <a:noFill/>
        </p:spPr>
        <p:txBody>
          <a:bodyPr wrap="square" numCol="1" spcCol="548640" rtlCol="0">
            <a:spAutoFit/>
          </a:bodyPr>
          <a:lstStyle/>
          <a:p>
            <a:pPr lvl="1"/>
            <a:endParaRPr lang="en-US" dirty="0"/>
          </a:p>
          <a:p>
            <a:pPr marL="342900" indent="-342900">
              <a:buFont typeface="Arial" panose="020B0604020202020204" pitchFamily="34" charset="0"/>
              <a:buChar char="•"/>
            </a:pPr>
            <a:r>
              <a:rPr lang="en-US" altLang="en-US" sz="2000" dirty="0"/>
              <a:t>The purpose of this meeting is to align all the project stakeholders with the project scope and project expectations.</a:t>
            </a:r>
          </a:p>
          <a:p>
            <a:endParaRPr lang="en-US" sz="2000" u="sng" dirty="0"/>
          </a:p>
          <a:p>
            <a:pPr>
              <a:buClrTx/>
            </a:pPr>
            <a:endParaRPr lang="en-US" sz="2000" u="sng" dirty="0"/>
          </a:p>
        </p:txBody>
      </p:sp>
      <p:sp>
        <p:nvSpPr>
          <p:cNvPr id="25" name="TextBox 24"/>
          <p:cNvSpPr txBox="1"/>
          <p:nvPr/>
        </p:nvSpPr>
        <p:spPr>
          <a:xfrm>
            <a:off x="652409" y="437156"/>
            <a:ext cx="11215719" cy="600036"/>
          </a:xfrm>
          <a:prstGeom prst="rect">
            <a:avLst/>
          </a:prstGeom>
          <a:noFill/>
        </p:spPr>
        <p:txBody>
          <a:bodyPr wrap="square" rtlCol="0">
            <a:spAutoFit/>
          </a:bodyPr>
          <a:lstStyle/>
          <a:p>
            <a:r>
              <a:rPr lang="en-US" sz="3299" dirty="0">
                <a:solidFill>
                  <a:srgbClr val="2D9E4B"/>
                </a:solidFill>
                <a:latin typeface="Segoe UI Semibold" panose="020B0702040204020203" pitchFamily="34" charset="0"/>
                <a:cs typeface="Segoe UI Semibold" panose="020B0702040204020203" pitchFamily="34" charset="0"/>
              </a:rPr>
              <a:t>Meeting Purpose</a:t>
            </a:r>
            <a:endParaRPr lang="en-US" sz="3299" dirty="0">
              <a:solidFill>
                <a:srgbClr val="6C6C6C"/>
              </a:solidFill>
              <a:latin typeface="Segoe UI Semibold" panose="020B0702040204020203" pitchFamily="34" charset="0"/>
              <a:cs typeface="Segoe UI Semibold" panose="020B0702040204020203" pitchFamily="34" charset="0"/>
            </a:endParaRPr>
          </a:p>
        </p:txBody>
      </p:sp>
      <p:sp>
        <p:nvSpPr>
          <p:cNvPr id="2" name="Slide Number Placeholder 1"/>
          <p:cNvSpPr>
            <a:spLocks noGrp="1"/>
          </p:cNvSpPr>
          <p:nvPr>
            <p:ph type="sldNum" sz="quarter" idx="12"/>
          </p:nvPr>
        </p:nvSpPr>
        <p:spPr/>
        <p:txBody>
          <a:bodyPr/>
          <a:lstStyle/>
          <a:p>
            <a:fld id="{33581D15-6F80-46E9-9551-29B1D9C0E817}" type="slidenum">
              <a:rPr lang="en-US" smtClean="0"/>
              <a:pPr/>
              <a:t>4</a:t>
            </a:fld>
            <a:endParaRPr lang="en-US" dirty="0"/>
          </a:p>
        </p:txBody>
      </p:sp>
    </p:spTree>
    <p:extLst>
      <p:ext uri="{BB962C8B-B14F-4D97-AF65-F5344CB8AC3E}">
        <p14:creationId xmlns:p14="http://schemas.microsoft.com/office/powerpoint/2010/main" val="8784435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689499" y="1469886"/>
            <a:ext cx="10750547" cy="615553"/>
          </a:xfrm>
          <a:prstGeom prst="rect">
            <a:avLst/>
          </a:prstGeom>
          <a:noFill/>
        </p:spPr>
        <p:txBody>
          <a:bodyPr wrap="square" numCol="1" spcCol="548640" rtlCol="0">
            <a:spAutoFit/>
          </a:bodyPr>
          <a:lstStyle/>
          <a:p>
            <a:pPr marL="342900" indent="-342900">
              <a:buClrTx/>
              <a:buFont typeface="Arial" panose="020B0604020202020204" pitchFamily="34" charset="0"/>
              <a:buChar char="•"/>
            </a:pPr>
            <a:r>
              <a:rPr lang="en-US" sz="2000" u="sng" dirty="0"/>
              <a:t>Project Objectives:</a:t>
            </a:r>
            <a:endParaRPr lang="en-US" dirty="0"/>
          </a:p>
          <a:p>
            <a:endParaRPr lang="en-US" sz="1400" dirty="0">
              <a:cs typeface="Roboto Light"/>
            </a:endParaRPr>
          </a:p>
        </p:txBody>
      </p:sp>
      <p:sp>
        <p:nvSpPr>
          <p:cNvPr id="25" name="TextBox 24"/>
          <p:cNvSpPr txBox="1"/>
          <p:nvPr/>
        </p:nvSpPr>
        <p:spPr>
          <a:xfrm>
            <a:off x="1212124" y="302865"/>
            <a:ext cx="11215719" cy="584775"/>
          </a:xfrm>
          <a:prstGeom prst="rect">
            <a:avLst/>
          </a:prstGeom>
          <a:noFill/>
        </p:spPr>
        <p:txBody>
          <a:bodyPr wrap="square" rtlCol="0">
            <a:spAutoFit/>
          </a:bodyPr>
          <a:lstStyle/>
          <a:p>
            <a:r>
              <a:rPr lang="en-US" altLang="en-US" sz="3200" dirty="0">
                <a:solidFill>
                  <a:srgbClr val="00B050"/>
                </a:solidFill>
              </a:rPr>
              <a:t>Overview</a:t>
            </a:r>
            <a:endParaRPr lang="en-US" sz="3299" dirty="0">
              <a:solidFill>
                <a:srgbClr val="00B050"/>
              </a:solidFill>
              <a:latin typeface="Segoe UI Semibold" panose="020B0702040204020203" pitchFamily="34" charset="0"/>
              <a:cs typeface="Segoe UI Semibold" panose="020B0702040204020203" pitchFamily="34" charset="0"/>
            </a:endParaRPr>
          </a:p>
        </p:txBody>
      </p:sp>
      <p:sp>
        <p:nvSpPr>
          <p:cNvPr id="2" name="Slide Number Placeholder 1"/>
          <p:cNvSpPr>
            <a:spLocks noGrp="1"/>
          </p:cNvSpPr>
          <p:nvPr>
            <p:ph type="sldNum" sz="quarter" idx="12"/>
          </p:nvPr>
        </p:nvSpPr>
        <p:spPr/>
        <p:txBody>
          <a:bodyPr/>
          <a:lstStyle/>
          <a:p>
            <a:fld id="{33581D15-6F80-46E9-9551-29B1D9C0E817}" type="slidenum">
              <a:rPr lang="en-US" smtClean="0"/>
              <a:pPr/>
              <a:t>5</a:t>
            </a:fld>
            <a:endParaRPr lang="en-US" dirty="0"/>
          </a:p>
        </p:txBody>
      </p:sp>
      <p:sp>
        <p:nvSpPr>
          <p:cNvPr id="3" name="TextBox 2">
            <a:extLst>
              <a:ext uri="{FF2B5EF4-FFF2-40B4-BE49-F238E27FC236}">
                <a16:creationId xmlns:a16="http://schemas.microsoft.com/office/drawing/2014/main" id="{B4E6ABA9-0028-467F-9C20-483E3F4BE8FD}"/>
              </a:ext>
            </a:extLst>
          </p:cNvPr>
          <p:cNvSpPr txBox="1"/>
          <p:nvPr/>
        </p:nvSpPr>
        <p:spPr>
          <a:xfrm>
            <a:off x="1603513" y="2282303"/>
            <a:ext cx="7893413" cy="1200329"/>
          </a:xfrm>
          <a:prstGeom prst="rect">
            <a:avLst/>
          </a:prstGeom>
          <a:noFill/>
        </p:spPr>
        <p:txBody>
          <a:bodyPr wrap="square" rtlCol="0">
            <a:spAutoFit/>
          </a:bodyPr>
          <a:lstStyle/>
          <a:p>
            <a:r>
              <a:rPr lang="en-US" dirty="0"/>
              <a:t>The objective of this project is to achieve the required integration between the LMS solution and the Microsoft 365 to meet the core scenarios and use cases identified From Microsoft earlier as part of the MOE ECO System.</a:t>
            </a:r>
          </a:p>
        </p:txBody>
      </p:sp>
      <p:sp>
        <p:nvSpPr>
          <p:cNvPr id="4" name="TextBox 3">
            <a:extLst>
              <a:ext uri="{FF2B5EF4-FFF2-40B4-BE49-F238E27FC236}">
                <a16:creationId xmlns:a16="http://schemas.microsoft.com/office/drawing/2014/main" id="{D1F9E324-B741-4794-BA0C-7B8FDA5700EA}"/>
              </a:ext>
            </a:extLst>
          </p:cNvPr>
          <p:cNvSpPr txBox="1"/>
          <p:nvPr/>
        </p:nvSpPr>
        <p:spPr>
          <a:xfrm>
            <a:off x="946483" y="3821373"/>
            <a:ext cx="4676395" cy="369332"/>
          </a:xfrm>
          <a:prstGeom prst="rect">
            <a:avLst/>
          </a:prstGeom>
          <a:noFill/>
        </p:spPr>
        <p:txBody>
          <a:bodyPr wrap="square" numCol="1" spcCol="548640" rtlCol="0">
            <a:spAutoFit/>
          </a:bodyPr>
          <a:lstStyle>
            <a:defPPr>
              <a:defRPr lang="en-US"/>
            </a:defPPr>
            <a:lvl1pPr marL="342900" indent="-342900">
              <a:buClrTx/>
              <a:buFont typeface="Arial" panose="020B0604020202020204" pitchFamily="34" charset="0"/>
              <a:buChar char="•"/>
              <a:defRPr sz="2000" u="sng"/>
            </a:lvl1pPr>
          </a:lstStyle>
          <a:p>
            <a:r>
              <a:rPr lang="en-US" dirty="0"/>
              <a:t>Main Deliverables:</a:t>
            </a:r>
          </a:p>
        </p:txBody>
      </p:sp>
      <p:sp>
        <p:nvSpPr>
          <p:cNvPr id="5" name="TextBox 4">
            <a:extLst>
              <a:ext uri="{FF2B5EF4-FFF2-40B4-BE49-F238E27FC236}">
                <a16:creationId xmlns:a16="http://schemas.microsoft.com/office/drawing/2014/main" id="{3DCB130F-2509-490A-87B9-F32B75FA40D5}"/>
              </a:ext>
            </a:extLst>
          </p:cNvPr>
          <p:cNvSpPr txBox="1"/>
          <p:nvPr/>
        </p:nvSpPr>
        <p:spPr>
          <a:xfrm>
            <a:off x="1323833" y="4462818"/>
            <a:ext cx="5199797" cy="369332"/>
          </a:xfrm>
          <a:prstGeom prst="rect">
            <a:avLst/>
          </a:prstGeom>
          <a:noFill/>
        </p:spPr>
        <p:txBody>
          <a:bodyPr wrap="square" rtlCol="0">
            <a:spAutoFit/>
          </a:bodyPr>
          <a:lstStyle/>
          <a:p>
            <a:pPr marL="342900" indent="-342900">
              <a:buFont typeface="Wingdings" panose="05000000000000000000" pitchFamily="2" charset="2"/>
              <a:buChar char="§"/>
            </a:pPr>
            <a:r>
              <a:rPr lang="en-US" dirty="0">
                <a:latin typeface="Arial" panose="020B0604020202020204" pitchFamily="34" charset="0"/>
                <a:cs typeface="Arial" panose="020B0604020202020204" pitchFamily="34" charset="0"/>
              </a:rPr>
              <a:t>MS integration use cases software. </a:t>
            </a:r>
          </a:p>
        </p:txBody>
      </p:sp>
    </p:spTree>
    <p:extLst>
      <p:ext uri="{BB962C8B-B14F-4D97-AF65-F5344CB8AC3E}">
        <p14:creationId xmlns:p14="http://schemas.microsoft.com/office/powerpoint/2010/main" val="17707855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5"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773329" y="1344227"/>
            <a:ext cx="10111941" cy="615553"/>
          </a:xfrm>
          <a:prstGeom prst="rect">
            <a:avLst/>
          </a:prstGeom>
          <a:noFill/>
        </p:spPr>
        <p:txBody>
          <a:bodyPr wrap="square" numCol="1" spcCol="548640" rtlCol="0">
            <a:spAutoFit/>
          </a:bodyPr>
          <a:lstStyle/>
          <a:p>
            <a:pPr marL="342900" indent="-342900">
              <a:buClrTx/>
              <a:buFont typeface="Arial" panose="020B0604020202020204" pitchFamily="34" charset="0"/>
              <a:buChar char="•"/>
            </a:pPr>
            <a:r>
              <a:rPr lang="en-US" sz="2000" u="sng" dirty="0"/>
              <a:t>Project in scope :</a:t>
            </a:r>
            <a:endParaRPr lang="en-US" dirty="0"/>
          </a:p>
          <a:p>
            <a:endParaRPr lang="en-US" sz="1400" dirty="0">
              <a:cs typeface="Roboto Light"/>
            </a:endParaRPr>
          </a:p>
        </p:txBody>
      </p:sp>
      <p:sp>
        <p:nvSpPr>
          <p:cNvPr id="25" name="TextBox 24"/>
          <p:cNvSpPr txBox="1"/>
          <p:nvPr/>
        </p:nvSpPr>
        <p:spPr>
          <a:xfrm>
            <a:off x="625904" y="291632"/>
            <a:ext cx="11215719" cy="600036"/>
          </a:xfrm>
          <a:prstGeom prst="rect">
            <a:avLst/>
          </a:prstGeom>
          <a:noFill/>
        </p:spPr>
        <p:txBody>
          <a:bodyPr wrap="square" rtlCol="0">
            <a:spAutoFit/>
          </a:bodyPr>
          <a:lstStyle/>
          <a:p>
            <a:r>
              <a:rPr lang="en-US" sz="3299" dirty="0">
                <a:solidFill>
                  <a:srgbClr val="51B255"/>
                </a:solidFill>
                <a:latin typeface="Segoe UI Semibold" panose="020B0702040204020203" pitchFamily="34" charset="0"/>
                <a:cs typeface="Segoe UI Semibold" panose="020B0702040204020203" pitchFamily="34" charset="0"/>
              </a:rPr>
              <a:t>Project Scope</a:t>
            </a:r>
          </a:p>
        </p:txBody>
      </p:sp>
      <p:sp>
        <p:nvSpPr>
          <p:cNvPr id="2" name="Slide Number Placeholder 1"/>
          <p:cNvSpPr>
            <a:spLocks noGrp="1"/>
          </p:cNvSpPr>
          <p:nvPr>
            <p:ph type="sldNum" sz="quarter" idx="12"/>
          </p:nvPr>
        </p:nvSpPr>
        <p:spPr/>
        <p:txBody>
          <a:bodyPr/>
          <a:lstStyle/>
          <a:p>
            <a:fld id="{33581D15-6F80-46E9-9551-29B1D9C0E817}" type="slidenum">
              <a:rPr lang="en-US" smtClean="0"/>
              <a:pPr/>
              <a:t>6</a:t>
            </a:fld>
            <a:endParaRPr lang="en-US" dirty="0"/>
          </a:p>
        </p:txBody>
      </p:sp>
      <p:sp>
        <p:nvSpPr>
          <p:cNvPr id="3" name="TextBox 2">
            <a:extLst>
              <a:ext uri="{FF2B5EF4-FFF2-40B4-BE49-F238E27FC236}">
                <a16:creationId xmlns:a16="http://schemas.microsoft.com/office/drawing/2014/main" id="{14A4CFAE-D22D-4DB4-B6F9-407A48347F6D}"/>
              </a:ext>
            </a:extLst>
          </p:cNvPr>
          <p:cNvSpPr txBox="1"/>
          <p:nvPr/>
        </p:nvSpPr>
        <p:spPr>
          <a:xfrm>
            <a:off x="1333500" y="1974525"/>
            <a:ext cx="8423910" cy="2031325"/>
          </a:xfrm>
          <a:prstGeom prst="rect">
            <a:avLst/>
          </a:prstGeom>
          <a:noFill/>
        </p:spPr>
        <p:txBody>
          <a:bodyPr wrap="square" rtlCol="0">
            <a:spAutoFit/>
          </a:bodyPr>
          <a:lstStyle/>
          <a:p>
            <a:pPr marL="285750" marR="0" indent="-285750" algn="just">
              <a:spcBef>
                <a:spcPts val="0"/>
              </a:spcBef>
              <a:spcAft>
                <a:spcPts val="0"/>
              </a:spcAft>
              <a:buFont typeface="Wingdings" panose="05000000000000000000" pitchFamily="2" charset="2"/>
              <a:buChar char="q"/>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MS Teams Integration with LMS software </a:t>
            </a:r>
          </a:p>
          <a:p>
            <a:pPr marL="285750" marR="0" indent="-285750" algn="just">
              <a:spcBef>
                <a:spcPts val="0"/>
              </a:spcBef>
              <a:spcAft>
                <a:spcPts val="0"/>
              </a:spcAft>
              <a:buFont typeface="Wingdings" panose="05000000000000000000" pitchFamily="2" charset="2"/>
              <a:buChar char="q"/>
            </a:pPr>
            <a:r>
              <a:rPr lang="en-US" dirty="0">
                <a:latin typeface="Calibri" panose="020F0502020204030204" pitchFamily="34" charset="0"/>
                <a:ea typeface="Times New Roman" panose="02020603050405020304" pitchFamily="18" charset="0"/>
                <a:cs typeface="Times New Roman" panose="02020603050405020304" pitchFamily="18" charset="0"/>
              </a:rPr>
              <a:t>Deployment </a:t>
            </a:r>
          </a:p>
          <a:p>
            <a:pPr marR="0" algn="just">
              <a:spcBef>
                <a:spcPts val="0"/>
              </a:spcBef>
              <a:spcAft>
                <a:spcPts val="0"/>
              </a:spcAft>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marR="0" indent="-285750" algn="just">
              <a:spcBef>
                <a:spcPts val="0"/>
              </a:spcBef>
              <a:spcAft>
                <a:spcPts val="0"/>
              </a:spcAft>
              <a:buFont typeface="Wingdings" panose="05000000000000000000" pitchFamily="2" charset="2"/>
              <a:buChar char="q"/>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R="0" algn="just">
              <a:spcBef>
                <a:spcPts val="0"/>
              </a:spcBef>
              <a:spcAft>
                <a:spcPts val="0"/>
              </a:spcAft>
            </a:pP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R="0" algn="just">
              <a:spcBef>
                <a:spcPts val="0"/>
              </a:spcBef>
              <a:spcAft>
                <a:spcPts val="0"/>
              </a:spcAft>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58C508F2-B7C9-4CBA-A795-046773597C58}"/>
              </a:ext>
            </a:extLst>
          </p:cNvPr>
          <p:cNvSpPr txBox="1"/>
          <p:nvPr/>
        </p:nvSpPr>
        <p:spPr>
          <a:xfrm>
            <a:off x="502464" y="2713189"/>
            <a:ext cx="4686300" cy="369332"/>
          </a:xfrm>
          <a:prstGeom prst="rect">
            <a:avLst/>
          </a:prstGeom>
          <a:noFill/>
        </p:spPr>
        <p:txBody>
          <a:bodyPr wrap="square" rtlCol="0">
            <a:spAutoFit/>
          </a:bodyPr>
          <a:lstStyle/>
          <a:p>
            <a:pPr marL="285750" indent="-285750">
              <a:buFont typeface="Arial" panose="020B0604020202020204" pitchFamily="34" charset="0"/>
              <a:buChar char="•"/>
            </a:pPr>
            <a:r>
              <a:rPr lang="en-US" sz="2000" u="sng" dirty="0"/>
              <a:t>Project out of scope </a:t>
            </a:r>
            <a:r>
              <a:rPr lang="en-US" dirty="0"/>
              <a:t>:</a:t>
            </a:r>
          </a:p>
        </p:txBody>
      </p:sp>
      <p:sp>
        <p:nvSpPr>
          <p:cNvPr id="5" name="TextBox 4">
            <a:extLst>
              <a:ext uri="{FF2B5EF4-FFF2-40B4-BE49-F238E27FC236}">
                <a16:creationId xmlns:a16="http://schemas.microsoft.com/office/drawing/2014/main" id="{DB6340D5-99E7-437C-B2AB-1BEAB05177A8}"/>
              </a:ext>
            </a:extLst>
          </p:cNvPr>
          <p:cNvSpPr txBox="1"/>
          <p:nvPr/>
        </p:nvSpPr>
        <p:spPr>
          <a:xfrm>
            <a:off x="1333500" y="3451852"/>
            <a:ext cx="8991600" cy="1754326"/>
          </a:xfrm>
          <a:prstGeom prst="rect">
            <a:avLst/>
          </a:prstGeom>
          <a:noFill/>
        </p:spPr>
        <p:txBody>
          <a:bodyPr wrap="square" rtlCol="0">
            <a:spAutoFit/>
          </a:bodyPr>
          <a:lstStyle/>
          <a:p>
            <a:pPr marL="285750" indent="-285750" algn="just">
              <a:buFont typeface="Wingdings" panose="05000000000000000000" pitchFamily="2" charset="2"/>
              <a:buChar char="q"/>
            </a:pPr>
            <a:r>
              <a:rPr lang="en-US" altLang="en-US" dirty="0">
                <a:latin typeface="Calibri" panose="020F0502020204030204" pitchFamily="34" charset="0"/>
                <a:cs typeface="Times New Roman" panose="02020603050405020304" pitchFamily="18" charset="0"/>
              </a:rPr>
              <a:t>Providing and deploying HW/SW infrastructure components</a:t>
            </a:r>
          </a:p>
          <a:p>
            <a:pPr marL="285750" indent="-285750" algn="just">
              <a:buFont typeface="Wingdings" panose="05000000000000000000" pitchFamily="2" charset="2"/>
              <a:buChar char="q"/>
            </a:pPr>
            <a:r>
              <a:rPr lang="en-US" altLang="en-US" dirty="0">
                <a:latin typeface="Calibri" panose="020F0502020204030204" pitchFamily="34" charset="0"/>
                <a:cs typeface="Times New Roman" panose="02020603050405020304" pitchFamily="18" charset="0"/>
              </a:rPr>
              <a:t>Data Migration</a:t>
            </a:r>
          </a:p>
          <a:p>
            <a:pPr marL="285750" indent="-285750" algn="just">
              <a:buFont typeface="Wingdings" panose="05000000000000000000" pitchFamily="2" charset="2"/>
              <a:buChar char="q"/>
            </a:pPr>
            <a:r>
              <a:rPr lang="en-US" altLang="en-US" dirty="0">
                <a:latin typeface="Calibri" panose="020F0502020204030204" pitchFamily="34" charset="0"/>
                <a:cs typeface="Times New Roman" panose="02020603050405020304" pitchFamily="18" charset="0"/>
              </a:rPr>
              <a:t>Data entry</a:t>
            </a:r>
          </a:p>
          <a:p>
            <a:pPr marL="285750" indent="-285750" algn="just">
              <a:buFont typeface="Wingdings" panose="05000000000000000000" pitchFamily="2" charset="2"/>
              <a:buChar char="q"/>
            </a:pPr>
            <a:r>
              <a:rPr lang="en-US" altLang="en-US" dirty="0">
                <a:latin typeface="Calibri" panose="020F0502020204030204" pitchFamily="34" charset="0"/>
                <a:cs typeface="Times New Roman" panose="02020603050405020304" pitchFamily="18" charset="0"/>
              </a:rPr>
              <a:t>Training </a:t>
            </a:r>
          </a:p>
          <a:p>
            <a:endParaRPr lang="en-US" altLang="en-US" sz="1800" spc="-50" dirty="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pitchFamily="34" charset="0"/>
              <a:ea typeface="Segoe UI" pitchFamily="34" charset="0"/>
              <a:cs typeface="Segoe UI" pitchFamily="34" charset="0"/>
            </a:endParaRPr>
          </a:p>
          <a:p>
            <a:pPr marL="285750" indent="-285750">
              <a:buFont typeface="Wingdings" panose="05000000000000000000" pitchFamily="2" charset="2"/>
              <a:buChar char="q"/>
            </a:pPr>
            <a:endParaRPr lang="en-US" dirty="0"/>
          </a:p>
        </p:txBody>
      </p:sp>
      <p:sp>
        <p:nvSpPr>
          <p:cNvPr id="6" name="TextBox 5">
            <a:extLst>
              <a:ext uri="{FF2B5EF4-FFF2-40B4-BE49-F238E27FC236}">
                <a16:creationId xmlns:a16="http://schemas.microsoft.com/office/drawing/2014/main" id="{9C57D108-462B-4593-A63C-3BA3602EF485}"/>
              </a:ext>
            </a:extLst>
          </p:cNvPr>
          <p:cNvSpPr txBox="1"/>
          <p:nvPr/>
        </p:nvSpPr>
        <p:spPr>
          <a:xfrm>
            <a:off x="502464" y="4648200"/>
            <a:ext cx="3040836" cy="369332"/>
          </a:xfrm>
          <a:prstGeom prst="rect">
            <a:avLst/>
          </a:prstGeom>
          <a:noFill/>
        </p:spPr>
        <p:txBody>
          <a:bodyPr wrap="square" rtlCol="0">
            <a:spAutoFit/>
          </a:bodyPr>
          <a:lstStyle/>
          <a:p>
            <a:pPr marL="285750" indent="-285750">
              <a:buFont typeface="Arial" panose="020B0604020202020204" pitchFamily="34" charset="0"/>
              <a:buChar char="•"/>
            </a:pPr>
            <a:r>
              <a:rPr lang="en-US" sz="2000" u="sng" dirty="0"/>
              <a:t>Project services </a:t>
            </a:r>
          </a:p>
        </p:txBody>
      </p:sp>
      <p:sp>
        <p:nvSpPr>
          <p:cNvPr id="7" name="TextBox 6">
            <a:extLst>
              <a:ext uri="{FF2B5EF4-FFF2-40B4-BE49-F238E27FC236}">
                <a16:creationId xmlns:a16="http://schemas.microsoft.com/office/drawing/2014/main" id="{E51D4D59-F215-4A7D-9EA0-10AF770F1DAB}"/>
              </a:ext>
            </a:extLst>
          </p:cNvPr>
          <p:cNvSpPr txBox="1"/>
          <p:nvPr/>
        </p:nvSpPr>
        <p:spPr>
          <a:xfrm>
            <a:off x="1085850" y="5191250"/>
            <a:ext cx="7696200" cy="1477328"/>
          </a:xfrm>
          <a:prstGeom prst="rect">
            <a:avLst/>
          </a:prstGeom>
          <a:noFill/>
        </p:spPr>
        <p:txBody>
          <a:bodyPr wrap="square" rtlCol="0">
            <a:spAutoFit/>
          </a:bodyPr>
          <a:lstStyle/>
          <a:p>
            <a:pPr marL="285750" indent="-285750" algn="just">
              <a:buFont typeface="Wingdings" panose="05000000000000000000" pitchFamily="2" charset="2"/>
              <a:buChar char="q"/>
            </a:pPr>
            <a:r>
              <a:rPr lang="en-US" altLang="en-US" dirty="0">
                <a:latin typeface="Calibri" panose="020F0502020204030204" pitchFamily="34" charset="0"/>
                <a:cs typeface="Times New Roman" panose="02020603050405020304" pitchFamily="18" charset="0"/>
              </a:rPr>
              <a:t>Installation&amp; deployment MS Integration </a:t>
            </a:r>
          </a:p>
          <a:p>
            <a:pPr marL="285750" indent="-285750" algn="just">
              <a:buFont typeface="Wingdings" panose="05000000000000000000" pitchFamily="2" charset="2"/>
              <a:buChar char="q"/>
            </a:pPr>
            <a:r>
              <a:rPr lang="en-US" altLang="en-US" dirty="0">
                <a:latin typeface="Calibri" panose="020F0502020204030204" pitchFamily="34" charset="0"/>
                <a:cs typeface="Times New Roman" panose="02020603050405020304" pitchFamily="18" charset="0"/>
              </a:rPr>
              <a:t>Warranty </a:t>
            </a:r>
          </a:p>
          <a:p>
            <a:pPr algn="just"/>
            <a:endParaRPr lang="en-US" altLang="en-US" dirty="0">
              <a:latin typeface="Calibri" panose="020F0502020204030204" pitchFamily="34" charset="0"/>
              <a:cs typeface="Times New Roman" panose="02020603050405020304" pitchFamily="18" charset="0"/>
            </a:endParaRPr>
          </a:p>
          <a:p>
            <a:pPr algn="just"/>
            <a:endParaRPr lang="en-US" altLang="en-US" dirty="0">
              <a:latin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endParaRPr lang="en-US"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63431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randombar(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randombar(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arn(inVertic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randombar(horizont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arn(inVertical)">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5" grpId="0"/>
      <p:bldP spid="3" grpId="0"/>
      <p:bldP spid="4" grpId="0"/>
      <p:bldP spid="5"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652409" y="558402"/>
            <a:ext cx="11215719" cy="600036"/>
          </a:xfrm>
          <a:prstGeom prst="rect">
            <a:avLst/>
          </a:prstGeom>
          <a:noFill/>
        </p:spPr>
        <p:txBody>
          <a:bodyPr wrap="square" rtlCol="0">
            <a:spAutoFit/>
          </a:bodyPr>
          <a:lstStyle/>
          <a:p>
            <a:r>
              <a:rPr lang="en-US" sz="3299" dirty="0">
                <a:solidFill>
                  <a:srgbClr val="51B255"/>
                </a:solidFill>
                <a:latin typeface="Segoe UI Semibold" panose="020B0702040204020203" pitchFamily="34" charset="0"/>
                <a:cs typeface="Segoe UI Semibold" panose="020B0702040204020203" pitchFamily="34" charset="0"/>
              </a:rPr>
              <a:t>Project</a:t>
            </a:r>
            <a:r>
              <a:rPr lang="en-US" sz="3200" dirty="0"/>
              <a:t> </a:t>
            </a:r>
            <a:r>
              <a:rPr lang="en-US" sz="3299" dirty="0">
                <a:solidFill>
                  <a:srgbClr val="51B255"/>
                </a:solidFill>
                <a:latin typeface="Segoe UI Semibold" panose="020B0702040204020203" pitchFamily="34" charset="0"/>
                <a:cs typeface="Segoe UI Semibold" panose="020B0702040204020203" pitchFamily="34" charset="0"/>
              </a:rPr>
              <a:t>Methodology </a:t>
            </a:r>
          </a:p>
        </p:txBody>
      </p:sp>
      <p:sp>
        <p:nvSpPr>
          <p:cNvPr id="2" name="Slide Number Placeholder 1"/>
          <p:cNvSpPr>
            <a:spLocks noGrp="1"/>
          </p:cNvSpPr>
          <p:nvPr>
            <p:ph type="sldNum" sz="quarter" idx="12"/>
          </p:nvPr>
        </p:nvSpPr>
        <p:spPr/>
        <p:txBody>
          <a:bodyPr/>
          <a:lstStyle/>
          <a:p>
            <a:fld id="{33581D15-6F80-46E9-9551-29B1D9C0E817}" type="slidenum">
              <a:rPr lang="en-US" smtClean="0"/>
              <a:pPr/>
              <a:t>7</a:t>
            </a:fld>
            <a:endParaRPr lang="en-US" dirty="0"/>
          </a:p>
        </p:txBody>
      </p:sp>
      <p:graphicFrame>
        <p:nvGraphicFramePr>
          <p:cNvPr id="5" name="Diagram 4">
            <a:extLst>
              <a:ext uri="{FF2B5EF4-FFF2-40B4-BE49-F238E27FC236}">
                <a16:creationId xmlns:a16="http://schemas.microsoft.com/office/drawing/2014/main" id="{F66ED9D8-73E4-44AB-AF87-CCE51CEE9299}"/>
              </a:ext>
            </a:extLst>
          </p:cNvPr>
          <p:cNvGraphicFramePr/>
          <p:nvPr/>
        </p:nvGraphicFramePr>
        <p:xfrm>
          <a:off x="3778785" y="1095666"/>
          <a:ext cx="7474226" cy="55892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7C80C7C8-208A-48C5-A226-310CCA085090}"/>
              </a:ext>
            </a:extLst>
          </p:cNvPr>
          <p:cNvSpPr/>
          <p:nvPr/>
        </p:nvSpPr>
        <p:spPr>
          <a:xfrm>
            <a:off x="1298504" y="1656946"/>
            <a:ext cx="2821157" cy="584775"/>
          </a:xfrm>
          <a:prstGeom prst="rect">
            <a:avLst/>
          </a:prstGeom>
        </p:spPr>
        <p:txBody>
          <a:bodyPr wrap="none">
            <a:spAutoFit/>
          </a:bodyPr>
          <a:lstStyle/>
          <a:p>
            <a:pPr fontAlgn="base"/>
            <a:r>
              <a:rPr lang="en-US" sz="3200" i="1" u="sng" dirty="0">
                <a:ln w="0"/>
                <a:solidFill>
                  <a:srgbClr val="F7AB2D"/>
                </a:solidFill>
                <a:effectLst/>
              </a:rPr>
              <a:t>Iterative Model</a:t>
            </a:r>
          </a:p>
        </p:txBody>
      </p:sp>
      <p:sp>
        <p:nvSpPr>
          <p:cNvPr id="7" name="Rectangle 6">
            <a:extLst>
              <a:ext uri="{FF2B5EF4-FFF2-40B4-BE49-F238E27FC236}">
                <a16:creationId xmlns:a16="http://schemas.microsoft.com/office/drawing/2014/main" id="{836D8B70-25CE-480B-8D53-A51DA01DAC98}"/>
              </a:ext>
            </a:extLst>
          </p:cNvPr>
          <p:cNvSpPr/>
          <p:nvPr/>
        </p:nvSpPr>
        <p:spPr>
          <a:xfrm>
            <a:off x="652410" y="2902227"/>
            <a:ext cx="3707556" cy="1369606"/>
          </a:xfrm>
          <a:prstGeom prst="rect">
            <a:avLst/>
          </a:prstGeom>
        </p:spPr>
        <p:txBody>
          <a:bodyPr wrap="square">
            <a:spAutoFit/>
          </a:bodyPr>
          <a:lstStyle/>
          <a:p>
            <a:pPr algn="ctr" fontAlgn="base"/>
            <a:r>
              <a:rPr lang="en-US" sz="2400" dirty="0"/>
              <a:t>Iterative delivery model </a:t>
            </a:r>
          </a:p>
          <a:p>
            <a:pPr algn="ctr" fontAlgn="base"/>
            <a:endParaRPr lang="en-US" sz="2400" dirty="0"/>
          </a:p>
          <a:p>
            <a:pPr algn="ctr" fontAlgn="base"/>
            <a:endParaRPr lang="en-US" sz="1100" dirty="0"/>
          </a:p>
          <a:p>
            <a:pPr algn="ctr" fontAlgn="base"/>
            <a:r>
              <a:rPr lang="en-US" sz="2400" dirty="0"/>
              <a:t> </a:t>
            </a:r>
          </a:p>
        </p:txBody>
      </p:sp>
    </p:spTree>
    <p:extLst>
      <p:ext uri="{BB962C8B-B14F-4D97-AF65-F5344CB8AC3E}">
        <p14:creationId xmlns:p14="http://schemas.microsoft.com/office/powerpoint/2010/main" val="12571096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ABB0D7-95AD-4F1F-9BE5-D53FF7C67C5B}"/>
              </a:ext>
            </a:extLst>
          </p:cNvPr>
          <p:cNvSpPr>
            <a:spLocks noGrp="1"/>
          </p:cNvSpPr>
          <p:nvPr>
            <p:ph type="sldNum" sz="quarter" idx="12"/>
          </p:nvPr>
        </p:nvSpPr>
        <p:spPr/>
        <p:txBody>
          <a:bodyPr/>
          <a:lstStyle/>
          <a:p>
            <a:fld id="{33581D15-6F80-46E9-9551-29B1D9C0E817}" type="slidenum">
              <a:rPr lang="en-US" smtClean="0"/>
              <a:pPr/>
              <a:t>8</a:t>
            </a:fld>
            <a:endParaRPr lang="en-US" dirty="0"/>
          </a:p>
        </p:txBody>
      </p:sp>
      <p:sp>
        <p:nvSpPr>
          <p:cNvPr id="3" name="TextBox 2">
            <a:extLst>
              <a:ext uri="{FF2B5EF4-FFF2-40B4-BE49-F238E27FC236}">
                <a16:creationId xmlns:a16="http://schemas.microsoft.com/office/drawing/2014/main" id="{FF4ACE88-06BC-4B8D-99EE-17FBA3A6949C}"/>
              </a:ext>
            </a:extLst>
          </p:cNvPr>
          <p:cNvSpPr txBox="1"/>
          <p:nvPr/>
        </p:nvSpPr>
        <p:spPr>
          <a:xfrm>
            <a:off x="600501" y="516835"/>
            <a:ext cx="6796585" cy="600036"/>
          </a:xfrm>
          <a:prstGeom prst="rect">
            <a:avLst/>
          </a:prstGeom>
          <a:noFill/>
        </p:spPr>
        <p:txBody>
          <a:bodyPr wrap="square" rtlCol="0">
            <a:spAutoFit/>
          </a:bodyPr>
          <a:lstStyle/>
          <a:p>
            <a:r>
              <a:rPr lang="en-US" sz="3299" dirty="0">
                <a:solidFill>
                  <a:srgbClr val="51B255"/>
                </a:solidFill>
                <a:latin typeface="Segoe UI Semibold" panose="020B0702040204020203" pitchFamily="34" charset="0"/>
                <a:cs typeface="Segoe UI Semibold" panose="020B0702040204020203" pitchFamily="34" charset="0"/>
              </a:rPr>
              <a:t>Change Request Management</a:t>
            </a:r>
          </a:p>
        </p:txBody>
      </p:sp>
      <p:pic>
        <p:nvPicPr>
          <p:cNvPr id="4" name="Picture 3">
            <a:extLst>
              <a:ext uri="{FF2B5EF4-FFF2-40B4-BE49-F238E27FC236}">
                <a16:creationId xmlns:a16="http://schemas.microsoft.com/office/drawing/2014/main" id="{6312CA1A-F3B4-44F9-B49F-01F5B328974C}"/>
              </a:ext>
            </a:extLst>
          </p:cNvPr>
          <p:cNvPicPr>
            <a:picLocks noChangeAspect="1"/>
          </p:cNvPicPr>
          <p:nvPr/>
        </p:nvPicPr>
        <p:blipFill>
          <a:blip r:embed="rId2"/>
          <a:stretch>
            <a:fillRect/>
          </a:stretch>
        </p:blipFill>
        <p:spPr>
          <a:xfrm>
            <a:off x="1157840" y="1116871"/>
            <a:ext cx="8699746" cy="4925995"/>
          </a:xfrm>
          <a:prstGeom prst="rect">
            <a:avLst/>
          </a:prstGeom>
        </p:spPr>
      </p:pic>
    </p:spTree>
    <p:extLst>
      <p:ext uri="{BB962C8B-B14F-4D97-AF65-F5344CB8AC3E}">
        <p14:creationId xmlns:p14="http://schemas.microsoft.com/office/powerpoint/2010/main" val="1299616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59027" y="1037193"/>
            <a:ext cx="12032974" cy="2985433"/>
          </a:xfrm>
          <a:prstGeom prst="rect">
            <a:avLst/>
          </a:prstGeom>
          <a:noFill/>
        </p:spPr>
        <p:txBody>
          <a:bodyPr wrap="square" numCol="1" spcCol="548640" rtlCol="0">
            <a:spAutoFit/>
          </a:bodyPr>
          <a:lstStyle/>
          <a:p>
            <a:pPr lvl="1"/>
            <a:endParaRPr lang="en-US" sz="2000" dirty="0"/>
          </a:p>
          <a:p>
            <a:pPr lvl="2"/>
            <a:endParaRPr lang="en-US" sz="2000" dirty="0"/>
          </a:p>
          <a:p>
            <a:pPr lvl="1"/>
            <a:endParaRPr lang="en-US" sz="2000" dirty="0"/>
          </a:p>
          <a:p>
            <a:pPr lvl="1"/>
            <a:r>
              <a:rPr lang="en-US" sz="2400" dirty="0"/>
              <a:t> </a:t>
            </a:r>
          </a:p>
          <a:p>
            <a:pPr lvl="1"/>
            <a:r>
              <a:rPr lang="en-US" dirty="0"/>
              <a:t> </a:t>
            </a:r>
          </a:p>
          <a:p>
            <a:pPr marL="800100" lvl="1" indent="-342900">
              <a:buFont typeface="Wingdings" panose="05000000000000000000" pitchFamily="2" charset="2"/>
              <a:buChar char="§"/>
            </a:pPr>
            <a:endParaRPr lang="en-US" dirty="0"/>
          </a:p>
          <a:p>
            <a:pPr marL="800100" lvl="1" indent="-342900">
              <a:buFont typeface="Wingdings" panose="05000000000000000000" pitchFamily="2" charset="2"/>
              <a:buChar char="§"/>
            </a:pPr>
            <a:endParaRPr lang="en-US" dirty="0"/>
          </a:p>
          <a:p>
            <a:pPr marL="800100" lvl="1" indent="-342900">
              <a:buFont typeface="Wingdings" panose="05000000000000000000" pitchFamily="2" charset="2"/>
              <a:buChar char="§"/>
            </a:pPr>
            <a:endParaRPr lang="en-US" dirty="0"/>
          </a:p>
          <a:p>
            <a:pPr marL="800100" lvl="1" indent="-342900">
              <a:buFont typeface="Wingdings" panose="05000000000000000000" pitchFamily="2" charset="2"/>
              <a:buChar char="§"/>
            </a:pPr>
            <a:endParaRPr lang="en-US" dirty="0"/>
          </a:p>
          <a:p>
            <a:pPr marL="285750" indent="-285750">
              <a:buFont typeface="Wingdings" panose="05000000000000000000" pitchFamily="2" charset="2"/>
              <a:buChar char="§"/>
            </a:pPr>
            <a:endParaRPr lang="en-US" sz="1400" dirty="0">
              <a:cs typeface="Roboto Light"/>
            </a:endParaRPr>
          </a:p>
        </p:txBody>
      </p:sp>
      <p:sp>
        <p:nvSpPr>
          <p:cNvPr id="25" name="TextBox 24"/>
          <p:cNvSpPr txBox="1"/>
          <p:nvPr/>
        </p:nvSpPr>
        <p:spPr>
          <a:xfrm>
            <a:off x="652409" y="437156"/>
            <a:ext cx="11215719" cy="600036"/>
          </a:xfrm>
          <a:prstGeom prst="rect">
            <a:avLst/>
          </a:prstGeom>
          <a:noFill/>
        </p:spPr>
        <p:txBody>
          <a:bodyPr wrap="square" rtlCol="0">
            <a:spAutoFit/>
          </a:bodyPr>
          <a:lstStyle/>
          <a:p>
            <a:r>
              <a:rPr lang="en-US" sz="3299" dirty="0">
                <a:solidFill>
                  <a:srgbClr val="51B255"/>
                </a:solidFill>
                <a:latin typeface="Segoe UI Semibold" panose="020B0702040204020203" pitchFamily="34" charset="0"/>
                <a:cs typeface="Segoe UI Semibold" panose="020B0702040204020203" pitchFamily="34" charset="0"/>
              </a:rPr>
              <a:t>Project Deliverables</a:t>
            </a:r>
          </a:p>
        </p:txBody>
      </p:sp>
      <p:sp>
        <p:nvSpPr>
          <p:cNvPr id="2" name="Slide Number Placeholder 1"/>
          <p:cNvSpPr>
            <a:spLocks noGrp="1"/>
          </p:cNvSpPr>
          <p:nvPr>
            <p:ph type="sldNum" sz="quarter" idx="12"/>
          </p:nvPr>
        </p:nvSpPr>
        <p:spPr/>
        <p:txBody>
          <a:bodyPr/>
          <a:lstStyle/>
          <a:p>
            <a:fld id="{33581D15-6F80-46E9-9551-29B1D9C0E817}" type="slidenum">
              <a:rPr lang="en-US" smtClean="0"/>
              <a:pPr/>
              <a:t>9</a:t>
            </a:fld>
            <a:endParaRPr lang="en-US" dirty="0"/>
          </a:p>
        </p:txBody>
      </p:sp>
      <p:graphicFrame>
        <p:nvGraphicFramePr>
          <p:cNvPr id="6" name="Table 5">
            <a:extLst>
              <a:ext uri="{FF2B5EF4-FFF2-40B4-BE49-F238E27FC236}">
                <a16:creationId xmlns:a16="http://schemas.microsoft.com/office/drawing/2014/main" id="{6B044E62-1DCD-4251-A32E-D9BABBD1128A}"/>
              </a:ext>
            </a:extLst>
          </p:cNvPr>
          <p:cNvGraphicFramePr>
            <a:graphicFrameLocks noGrp="1"/>
          </p:cNvGraphicFramePr>
          <p:nvPr>
            <p:extLst>
              <p:ext uri="{D42A27DB-BD31-4B8C-83A1-F6EECF244321}">
                <p14:modId xmlns:p14="http://schemas.microsoft.com/office/powerpoint/2010/main" val="2207186058"/>
              </p:ext>
            </p:extLst>
          </p:nvPr>
        </p:nvGraphicFramePr>
        <p:xfrm>
          <a:off x="652410" y="1037192"/>
          <a:ext cx="8703625" cy="5073887"/>
        </p:xfrm>
        <a:graphic>
          <a:graphicData uri="http://schemas.openxmlformats.org/drawingml/2006/table">
            <a:tbl>
              <a:tblPr firstRow="1" bandRow="1">
                <a:tableStyleId>{5C22544A-7EE6-4342-B048-85BDC9FD1C3A}</a:tableStyleId>
              </a:tblPr>
              <a:tblGrid>
                <a:gridCol w="2799687">
                  <a:extLst>
                    <a:ext uri="{9D8B030D-6E8A-4147-A177-3AD203B41FA5}">
                      <a16:colId xmlns:a16="http://schemas.microsoft.com/office/drawing/2014/main" val="20000"/>
                    </a:ext>
                  </a:extLst>
                </a:gridCol>
                <a:gridCol w="1744888">
                  <a:extLst>
                    <a:ext uri="{9D8B030D-6E8A-4147-A177-3AD203B41FA5}">
                      <a16:colId xmlns:a16="http://schemas.microsoft.com/office/drawing/2014/main" val="20001"/>
                    </a:ext>
                  </a:extLst>
                </a:gridCol>
                <a:gridCol w="4159050">
                  <a:extLst>
                    <a:ext uri="{9D8B030D-6E8A-4147-A177-3AD203B41FA5}">
                      <a16:colId xmlns:a16="http://schemas.microsoft.com/office/drawing/2014/main" val="20002"/>
                    </a:ext>
                  </a:extLst>
                </a:gridCol>
              </a:tblGrid>
              <a:tr h="661883">
                <a:tc>
                  <a:txBody>
                    <a:bodyPr/>
                    <a:lstStyle/>
                    <a:p>
                      <a:r>
                        <a:rPr lang="en-US" dirty="0"/>
                        <a:t>Item</a:t>
                      </a:r>
                    </a:p>
                  </a:txBody>
                  <a:tcPr/>
                </a:tc>
                <a:tc>
                  <a:txBody>
                    <a:bodyPr/>
                    <a:lstStyle/>
                    <a:p>
                      <a:r>
                        <a:rPr lang="en-US" dirty="0"/>
                        <a:t>Milestone</a:t>
                      </a:r>
                    </a:p>
                  </a:txBody>
                  <a:tcPr/>
                </a:tc>
                <a:tc>
                  <a:txBody>
                    <a:bodyPr/>
                    <a:lstStyle/>
                    <a:p>
                      <a:r>
                        <a:rPr lang="en-US" dirty="0"/>
                        <a:t>Main Deliverable</a:t>
                      </a:r>
                    </a:p>
                  </a:txBody>
                  <a:tcPr/>
                </a:tc>
                <a:extLst>
                  <a:ext uri="{0D108BD9-81ED-4DB2-BD59-A6C34878D82A}">
                    <a16:rowId xmlns:a16="http://schemas.microsoft.com/office/drawing/2014/main" val="10000"/>
                  </a:ext>
                </a:extLst>
              </a:tr>
              <a:tr h="1058444">
                <a:tc row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MS Teams Integration </a:t>
                      </a:r>
                    </a:p>
                  </a:txBody>
                  <a:tcPr/>
                </a:tc>
                <a:tc>
                  <a:txBody>
                    <a:bodyPr/>
                    <a:lstStyle/>
                    <a:p>
                      <a:r>
                        <a:rPr lang="en-US" dirty="0"/>
                        <a:t>Analysis </a:t>
                      </a: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dirty="0"/>
                        <a:t>Software Requirement Specification Document</a:t>
                      </a:r>
                    </a:p>
                    <a:p>
                      <a:pPr marL="0" marR="0" lvl="0" indent="0" algn="l" defTabSz="4572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dirty="0"/>
                    </a:p>
                  </a:txBody>
                  <a:tcPr/>
                </a:tc>
                <a:extLst>
                  <a:ext uri="{0D108BD9-81ED-4DB2-BD59-A6C34878D82A}">
                    <a16:rowId xmlns:a16="http://schemas.microsoft.com/office/drawing/2014/main" val="10001"/>
                  </a:ext>
                </a:extLst>
              </a:tr>
              <a:tr h="977414">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r>
                        <a:rPr lang="en-US" dirty="0"/>
                        <a:t>Design </a:t>
                      </a: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System Design Document</a:t>
                      </a:r>
                    </a:p>
                    <a:p>
                      <a:pPr marL="0" indent="0">
                        <a:buFont typeface="Arial" panose="020B0604020202020204" pitchFamily="34" charset="0"/>
                        <a:buNone/>
                      </a:pPr>
                      <a:endParaRPr lang="en-US" dirty="0"/>
                    </a:p>
                  </a:txBody>
                  <a:tcPr/>
                </a:tc>
                <a:extLst>
                  <a:ext uri="{0D108BD9-81ED-4DB2-BD59-A6C34878D82A}">
                    <a16:rowId xmlns:a16="http://schemas.microsoft.com/office/drawing/2014/main" val="10002"/>
                  </a:ext>
                </a:extLst>
              </a:tr>
              <a:tr h="744302">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r>
                        <a:rPr lang="en-US" sz="1800" kern="1200" dirty="0">
                          <a:solidFill>
                            <a:schemeClr val="dk1"/>
                          </a:solidFill>
                          <a:effectLst/>
                          <a:latin typeface="+mn-lt"/>
                          <a:ea typeface="+mn-ea"/>
                          <a:cs typeface="+mn-cs"/>
                        </a:rPr>
                        <a:t>Development</a:t>
                      </a:r>
                      <a:endParaRPr lang="en-US" dirty="0"/>
                    </a:p>
                  </a:txBody>
                  <a:tcPr/>
                </a:tc>
                <a:tc>
                  <a:txBody>
                    <a:bodyPr/>
                    <a:lstStyle/>
                    <a:p>
                      <a:pPr marL="285750" indent="-285750">
                        <a:buFont typeface="Arial" panose="020B0604020202020204" pitchFamily="34" charset="0"/>
                        <a:buChar char="•"/>
                      </a:pPr>
                      <a:r>
                        <a:rPr lang="en-US" sz="1800" kern="1200" dirty="0">
                          <a:solidFill>
                            <a:schemeClr val="dk1"/>
                          </a:solidFill>
                          <a:effectLst/>
                          <a:latin typeface="+mn-lt"/>
                          <a:ea typeface="+mn-ea"/>
                          <a:cs typeface="+mn-cs"/>
                        </a:rPr>
                        <a:t>Deployment and installation of system features</a:t>
                      </a:r>
                      <a:endParaRPr lang="en-US" dirty="0"/>
                    </a:p>
                  </a:txBody>
                  <a:tcPr/>
                </a:tc>
                <a:extLst>
                  <a:ext uri="{0D108BD9-81ED-4DB2-BD59-A6C34878D82A}">
                    <a16:rowId xmlns:a16="http://schemas.microsoft.com/office/drawing/2014/main" val="10003"/>
                  </a:ext>
                </a:extLst>
              </a:tr>
              <a:tr h="815922">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r>
                        <a:rPr lang="en-US" dirty="0"/>
                        <a:t>UAT</a:t>
                      </a:r>
                    </a:p>
                  </a:txBody>
                  <a:tcPr/>
                </a:tc>
                <a:tc>
                  <a:txBody>
                    <a:bodyPr/>
                    <a:lstStyle/>
                    <a:p>
                      <a:pPr marL="285750" indent="-285750">
                        <a:buFont typeface="Arial" panose="020B0604020202020204" pitchFamily="34" charset="0"/>
                        <a:buChar char="•"/>
                      </a:pPr>
                      <a:r>
                        <a:rPr lang="en-US" dirty="0"/>
                        <a:t>UAT test cases</a:t>
                      </a:r>
                    </a:p>
                  </a:txBody>
                  <a:tcPr/>
                </a:tc>
                <a:extLst>
                  <a:ext uri="{0D108BD9-81ED-4DB2-BD59-A6C34878D82A}">
                    <a16:rowId xmlns:a16="http://schemas.microsoft.com/office/drawing/2014/main" val="540004687"/>
                  </a:ext>
                </a:extLst>
              </a:tr>
              <a:tr h="815922">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r>
                        <a:rPr lang="en-US" dirty="0"/>
                        <a:t>Go live </a:t>
                      </a:r>
                    </a:p>
                  </a:txBody>
                  <a:tcPr/>
                </a:tc>
                <a:tc>
                  <a:txBody>
                    <a:bodyPr/>
                    <a:lstStyle/>
                    <a:p>
                      <a:pPr marL="285750" indent="-285750">
                        <a:buFont typeface="Arial" panose="020B0604020202020204" pitchFamily="34" charset="0"/>
                        <a:buChar char="•"/>
                      </a:pPr>
                      <a:r>
                        <a:rPr lang="en-US" dirty="0"/>
                        <a:t>Deployment Guide</a:t>
                      </a:r>
                    </a:p>
                    <a:p>
                      <a:pPr marL="285750" indent="-285750">
                        <a:buFont typeface="Arial" panose="020B0604020202020204" pitchFamily="34" charset="0"/>
                        <a:buChar char="•"/>
                      </a:pPr>
                      <a:r>
                        <a:rPr lang="en-US" dirty="0"/>
                        <a:t>Go live Acceptance </a:t>
                      </a:r>
                    </a:p>
                  </a:txBody>
                  <a:tcPr/>
                </a:tc>
                <a:extLst>
                  <a:ext uri="{0D108BD9-81ED-4DB2-BD59-A6C34878D82A}">
                    <a16:rowId xmlns:a16="http://schemas.microsoft.com/office/drawing/2014/main" val="688137579"/>
                  </a:ext>
                </a:extLst>
              </a:tr>
            </a:tbl>
          </a:graphicData>
        </a:graphic>
      </p:graphicFrame>
    </p:spTree>
    <p:extLst>
      <p:ext uri="{BB962C8B-B14F-4D97-AF65-F5344CB8AC3E}">
        <p14:creationId xmlns:p14="http://schemas.microsoft.com/office/powerpoint/2010/main" val="4890182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5" grpId="0"/>
    </p:bldLst>
  </p:timing>
</p:sld>
</file>

<file path=ppt/tags/tag1.xml><?xml version="1.0" encoding="utf-8"?>
<p:tagLst xmlns:a="http://schemas.openxmlformats.org/drawingml/2006/main" xmlns:r="http://schemas.openxmlformats.org/officeDocument/2006/relationships" xmlns:p="http://schemas.openxmlformats.org/presentationml/2006/main">
  <p:tag name="__PART_0" val="eyIkaWQiOiIxIiwiQ3VsdHVyZUluZm9OYW1lIjoiZW4tVVMiLCJTdHlsZU5hbWUiOm51bGwsIlZlcnNpb24iOnsiJGlkIjoiMiIsIlZlcnNpb24iOiIzLjMuMSIsIk9yaWdpbmFsQXNzZW1ibHlWZXJzaW9uIjoiNC4wNi4wMi4wMCIsIkVkaXRpb24iOiJGcmVlIiwiSXNQbHVzRWRpdGlvbiI6ZmFsc2UsIklzUHJvRWRpdGlvbiI6ZmFsc2V9LCJFZmZlY3QiOjEsIlN0eWxlIjp7IiRpZCI6IjMiLCJUaW1lYmFuZFN0eWxlIjp7IiRpZCI6IjQiLCJTY2FsZU1hcmtpbmciOjEsIlNoYXBlIjoxMCwiU2hhcGVTdHlsZSI6eyIkaWQiOiI1IiwiTWFyZ2luIjp7IiRpZCI6IjYiLCJUb3AiOjAsIkxlZnQiOjEwLCJSaWdodCI6MTAsIkJvdHRvbSI6MH0sIlBhZGRpbmciOnsiJGlkIjoiNyIsIlRvcCI6MywiTGVmdCI6MCwiUmlnaHQiOjAsIkJvdHRvbSI6M30sIkJhY2tncm91bmQiOnsiJGlkIjoiOCIsIkNvbG9yIjp7IiRpZCI6IjkiLCJBIjoyNTUsIlIiOjY4LCJHIjo4NCwiQiI6MTA2fX0sIklzVmlzaWJsZSI6dHJ1ZSwiV2lkdGgiOjg1OC4wLCJIZWlnaHQiOjI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MCwiUiI6MCwiRyI6MCwiQiI6MH19LCJJc1Zpc2libGUiOmZhbHN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mYWxz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ZmFsc2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mZhbHNlLCJFbGFwc2VkVGltZUZvcm1hdCI6MCwiVG9kYXlNYXJrZXJQb3NpdGlvbiI6MCwiUXVpY2tQb3NpdGlvbiI6MiwiQWJzb2x1dGVQb3NpdGlvbiI6NDA1LjAsIk1hcmdpbiI6eyIkaWQiOiI0OSIsIlRvcCI6MCwiTGVmdCI6MTAsIlJpZ2h0IjoxMCwiQm90dG9tIjowfSwiUGFkZGluZyI6eyIkaWQiOiI1MCIsIlRvcCI6MCwiTGVmdCI6MCwiUmlnaHQiOjAsIkJvdHRvbSI6MH0sIkJhY2tncm91bmQiOnsiJGlkIjoiNTEiLCJDb2xvciI6eyIkaWQiOiI1MiIsIkEiOjI1NSwiUiI6NDcsIkciOjU0LCJCIjoxNTN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3OSwiRyI6MTI5LCJCIjoxODl9fSwiTGluZVdlaWdodCI6MS4wLCJMaW5lVHlwZSI6MCwiUGFyZW50U3R5bGUiOm51bGx9LCJJc0JlbG93VGltZWJhbmQiOmZhbHNlLCJQb3NpdGlvbk9uVGFzayI6MC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My4wLCJIZWlnaHQiOjEz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iIsIkZvcm1hdCI6MCwiSXNWaXNpYmxlIjpmYWxzZSwiTGFzdEtub3duVmlzaWJpbGl0eVN0YXRlIjpmYWxzZX0sIklzVmlzaWJsZSI6dHJ1ZSwiUGFyZW50U3R5bGUiOm51bGx9LCJEZWZhdWx0VGFza1N0eWxlIjp7IiRpZCI6IjgzIiwiU2hhcGUiOjEsIlNoYXBlVGhpY2tuZXNzIjowLCJEdXJhdGlvbkZvcm1hdCI6MCwiSW5jbHVkZU5vbldvcmtpbmdEYXlzSW5EdXJhdGlvbiI6ZmFsc2UsIlBlcmNlbnRhZ2VDb21wbGV0ZVN0eWxlIjp7IiRpZCI6Ijg0IiwiRm9udFNldHRpbmdzIjp7IiRpZCI6Ijg1IiwiRm9udFNpemUiOjEwLCJGb250TmFtZSI6IkNhbGlicmkiLCJJc0JvbGQiOmZhbHNlLCJJc0l0YWxpYyI6ZmFsc2UsIklzVW5kZXJsaW5lZCI6ZmFsc2UsIlBhcmVudFN0eWxlIjpudWxsfSwiQXV0b1NpemUiOjAsIkZvcmVncm91bmQiOnsiJGlkIjoiODYiLCJDb2xvciI6eyIkaWQiOiI4N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g4IiwiVG9wIjowLCJMZWZ0IjowLCJSaWdodCI6MCwiQm90dG9tIjowfSwiUGFkZGluZyI6eyIkaWQiOiI4OSIsIlRvcCI6MCwiTGVmdCI6MCwiUmlnaHQiOjAsIkJvdHRvbSI6MH0sIkJhY2tncm91bmQiOnsiJGlkIjoiOTAiLCJDb2xvciI6eyIkcmVmIjoiMjAifX0sIklzVmlzaWJsZSI6dHJ1ZSwiV2lkdGgiOjAuMCwiSGVpZ2h0IjowLjAsIkJvcmRlclN0eWxlIjpudWxsLCJQYXJlbnRTdHlsZSI6bnVsbH0sIkR1cmF0aW9uU3R5bGUiOnsiJGlkIjoiOTEiLCJGb250U2V0dGluZ3MiOnsiJGlkIjoiOTIiLCJGb250U2l6ZSI6MTAsIkZvbnROYW1lIjoiQ2FsaWJyaSIsIklzQm9sZCI6ZmFsc2UsIklzSXRhbGljIjpmYWxzZSwiSXNVbmRlcmxpbmVkIjpmYWxzZSwiUGFyZW50U3R5bGUiOm51bGx9LCJBdXRvU2l6ZSI6MCwiRm9yZWdyb3VuZCI6eyIkaWQiOiI5MyIsIkNvbG9yIjp7IiRpZCI6Ijk0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UiLCJUb3AiOjAsIkxlZnQiOjAsIlJpZ2h0IjowLCJCb3R0b20iOjB9LCJQYWRkaW5nIjp7IiRpZCI6Ijk2IiwiVG9wIjowLCJMZWZ0IjowLCJSaWdodCI6MCwiQm90dG9tIjowfSwiQmFja2dyb3VuZCI6eyIkaWQiOiI5NyIsIkNvbG9yIjp7IiRyZWYiOiIyMCJ9fSwiSXNWaXNpYmxlIjp0cnVlLCJXaWR0aCI6MC4wLCJIZWlnaHQiOjAuMCwiQm9yZGVyU3R5bGUiOm51bGwsIlBhcmVudFN0eWxlIjpudWxsfSwiSG9yaXpvbnRhbENvbm5lY3RvclN0eWxlIjp7IiRpZCI6Ijk4IiwiTGluZUNvbG9yIjp7IiRpZCI6Ijk5IiwiJHR5cGUiOiJOTFJFLkNvbW1vbi5Eb20uU29saWRDb2xvckJydXNoLCBOTFJFLkNvbW1vbiIsIkNvbG9yIjp7IiRpZCI6IjEwMCIsIkEiOjI1NSwiUiI6MjA0LCJHIjoyMDQsIkIiOjIwNH19LCJMaW5lV2VpZ2h0IjoxLjAsIkxpbmVUeXBlIjowLCJQYXJlbnRTdHlsZSI6bnVsbH0sIlZlcnRpY2FsQ29ubmVjdG9yU3R5bGUiOnsiJGlkIjoiMTAxIiwiTGluZUNvbG9yIjp7IiRpZCI6IjEwMiIsIiR0eXBlIjoiTkxSRS5Db21tb24uRG9tLlNvbGlkQ29sb3JCcnVzaCwgTkxSRS5Db21tb24iLCJDb2xvciI6eyIkaWQiOiIxMDMiLCJBIjoyNTUsIlIiOjIwNCwiRyI6MjA0LCJCIjoyMDR9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xMDQiLCJNYXJnaW4iOnsiJGlkIjoiMTA1IiwiVG9wIjowLCJMZWZ0Ijo0LCJSaWdodCI6NCwiQm90dG9tIjowfSwiUGFkZGluZyI6eyIkaWQiOiIxMDYiLCJUb3AiOjAsIkxlZnQiOjAsIlJpZ2h0IjowLCJCb3R0b20iOjB9LCJCYWNrZ3JvdW5kIjp7IiRpZCI6IjEwNyIsIkNvbG9yIjp7IiRpZCI6IjEwOCIsIkEiOjI1NSwiUiI6MCwiRyI6MTE0LCJCIjoxODh9fSwiSXNWaXNpYmxlIjp0cnVlLCJXaWR0aCI6MC4wLCJIZWlnaHQiOjEwLjAsIkJvcmRlclN0eWxlIjp7IiRpZCI6IjEwOSIsIkxpbmVDb2xvciI6eyIkaWQiOiIxMTAiLCIkdHlwZSI6Ik5MUkUuQ29tbW9uLkRvbS5Tb2xpZENvbG9yQnJ1c2gsIE5MUkUuQ29tbW9uIiwiQ29sb3IiOnsiJGlkIjoiMTExIiwiQSI6MjU1LCJSIjoyNTUsIkciOjAsIkIiOjB9fSwiTGluZVdlaWdodCI6MC4wLCJMaW5lVHlwZSI6MCwiUGFyZW50U3R5bGUiOm51bGx9LCJQYXJlbnRTdHlsZSI6bnVsbH0sIlRpdGxlU3R5bGUiOnsiJGlkIjoiMTEyIiwiRm9udFNldHRpbmdzIjp7IiRpZCI6IjExMyIsIkZvbnRTaXplIjoxMSwiRm9udE5hbWUiOiJDYWxpYnJpIiwiSXNCb2xkIjp0cnVlLCJJc0l0YWxpYyI6ZmFsc2UsIklzVW5kZXJsaW5lZCI6ZmFsc2UsIlBhcmVudFN0eWxlIjpudWxsfSwiQXV0b1NpemUiOjAsIkZvcmVncm91bmQiOnsiJGlkIjoiMTE0IiwiQ29sb3IiOnsiJGlkIjoiMTE1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xNiIsIlRvcCI6MCwiTGVmdCI6MCwiUmlnaHQiOjAsIkJvdHRvbSI6MH0sIlBhZGRpbmciOnsiJGlkIjoiMTE3IiwiVG9wIjowLCJMZWZ0IjowLCJSaWdodCI6MCwiQm90dG9tIjowfSwiQmFja2dyb3VuZCI6eyIkaWQiOiIxMTgiLCJDb2xvciI6eyIkcmVmIjoiMjAifX0sIklzVmlzaWJsZSI6dHJ1ZSwiV2lkdGgiOjAuMCwiSGVpZ2h0IjowLjAsIkJvcmRlclN0eWxlIjpudWxsLCJQYXJlbnRTdHlsZSI6bnVsbH0sIkRhdGVTdHlsZSI6eyIkaWQiOiIxMTkiLCJGb250U2V0dGluZ3MiOnsiJGlkIjoiMTIwIiwiRm9udFNpemUiOjEwLCJGb250TmFtZSI6IkNhbGlicmkiLCJJc0JvbGQiOmZhbHNlLCJJc0l0YWxpYyI6ZmFsc2UsIklzVW5kZXJsaW5lZCI6ZmFsc2UsIlBhcmVudFN0eWxlIjpudWxsfSwiQXV0b1NpemUiOjAsIkZvcmVncm91bmQiOnsiJGlkIjoiMTIxIiwiQ29sb3IiOnsiJGlkIjoiMTIy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xMjMiLCJUb3AiOjAsIkxlZnQiOjAsIlJpZ2h0IjowLCJCb3R0b20iOjB9LCJQYWRkaW5nIjp7IiRpZCI6IjEyNCIsIlRvcCI6MCwiTGVmdCI6MCwiUmlnaHQiOjAsIkJvdHRvbSI6MH0sIkJhY2tncm91bmQiOnsiJGlkIjoiMTI1IiwiQ29sb3IiOnsiJHJlZiI6IjIwIn19LCJJc1Zpc2libGUiOnRydWUsIldpZHRoIjowLjAsIkhlaWdodCI6MC4wLCJCb3JkZXJTdHlsZSI6bnVsbCwiUGFyZW50U3R5bGUiOm51bGx9LCJEYXRlRm9ybWF0Ijp7IiRpZCI6IjEy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jciLCJGb3JtYXQiOjAsIklzVmlzaWJsZSI6ZmFsc2UsIkxhc3RLbm93blZpc2liaWxpdHlTdGF0ZSI6ZmFsc2V9LCJJc1Zpc2libGUiOnRydWUsIlBhcmVudFN0eWxlIjpudWxsLCJfZXhwbGljaXRseVNldCI6eyIkaWQiOiIxMjg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EyOSIsIkdyaWRsaW5lU3R5bGUiOnsiJGlkIjoiMTMwIiwiTGluZUNvbG9yIjp7IiRpZCI6IjEzMSIsIiR0eXBlIjoiTkxSRS5Db21tb24uRG9tLlNvbGlkQ29sb3JCcnVzaCwgTkxSRS5Db21tb24iLCJDb2xvciI6eyIkaWQiOiIxMzIiLCJBIjozOCwiUiI6OTEsIkciOjE1NSwiQiI6MjEzfX0sIkxpbmVXZWlnaHQiOjEuMCwiTGluZVR5cGUiOjAsIlBhcmVudFN0eWxlIjpudWxsfSwiTWFyZ2luIjp7IiRpZCI6IjEzMyIsIlRvcCI6MCwiTGVmdCI6MCwiUmlnaHQiOjAsIkJvdHRvbSI6MH0sIlBhZGRpbmciOnsiJGlkIjoiMTM0IiwiVG9wIjowLCJMZWZ0IjowLCJSaWdodCI6MCwiQm90dG9tIjowfSwiQmFja2dyb3VuZCI6bnVsbCwiSXNWaXNpYmxlIjp0cnVlLCJXaWR0aCI6MC4wLCJIZWlnaHQiOjAuMCwiQm9yZGVyU3R5bGUiOnsiJGlkIjoiMTM1IiwiTGluZUNvbG9yIjpudWxsLCJMaW5lV2VpZ2h0IjowLjAsIkxpbmVUeXBlIjowLCJQYXJlbnRTdHlsZSI6bnVsbH0sIlBhcmVudFN0eWxlIjpudWxsfSwiU2hvd0VsYXBzZWRUaW1lR3JhZGllbnRTdHlsZSI6ZmFsc2UsIkRlZmF1bHRTd2ltbGFuZVN0eWxlIjp7IiRpZCI6IjEzNiIsIkhlYWRlclN0eWxlIjp7IiRpZCI6IjEzNyIsIlRleHRTdHlsZSI6eyIkaWQiOiIxMzgiLCJGb250U2V0dGluZ3MiOnsiJGlkIjoiMTM5IiwiRm9udFNpemUiOjEyLCJGb250TmFtZSI6IkNhbGlicmkiLCJJc0JvbGQiOmZhbHNlLCJJc0l0YWxpYyI6ZmFsc2UsIklzVW5kZXJsaW5lZCI6ZmFsc2UsIlBhcmVudFN0eWxlIjpudWxsfSwiQXV0b1NpemUiOjAsIkZvcmVncm91bmQiOnsiJGlkIjoiMTQwIiwiQ29sb3IiOnsiJGlkIjoiMTQxIiwiQSI6MjU1LCJSIjozMiwiRyI6NTYsIkIiOjEwMH19LCJNYXhXaWR0aCI6MC4wLCJNYXhIZWlnaHQiOjAuMCwiU21hcnRGb3JlZ3JvdW5kSXNBY3RpdmUiOmZhbHNlLCJIb3Jpem9udGFsQWxpZ25tZW50IjowLCJWZXJ0aWNhbEFsaWdubWVudCI6MCwiU21hcnRGb3JlZ3JvdW5kIjpudWxsLCJCYWNrZ3JvdW5kRmlsbFR5cGUiOjAsIk1hcmdpbiI6eyIkaWQiOiIxNDIiLCJUb3AiOjAsIkxlZnQiOjAsIlJpZ2h0IjowLCJCb3R0b20iOjB9LCJQYWRkaW5nIjp7IiRpZCI6IjE0MyIsIlRvcCI6MCwiTGVmdCI6MCwiUmlnaHQiOjAsIkJvdHRvbSI6MH0sIkJhY2tncm91bmQiOm51bGwsIklzVmlzaWJsZSI6ZmFsc2UsIldpZHRoIjowLjAsIkhlaWdodCI6MC4wLCJCb3JkZXJTdHlsZSI6bnVsbCwiUGFyZW50U3R5bGUiOm51bGx9LCJSZWN0YW5nbGVTdHlsZSI6eyIkaWQiOiIxNDQiLCJNYXJnaW4iOnsiJGlkIjoiMTQ1IiwiVG9wIjowLCJMZWZ0IjowLCJSaWdodCI6MCwiQm90dG9tIjowfSwiUGFkZGluZyI6eyIkaWQiOiIxNDYiLCJUb3AiOjAsIkxlZnQiOjAsIlJpZ2h0IjowLCJCb3R0b20iOjB9LCJCYWNrZ3JvdW5kIjp7IiRpZCI6IjE0NyIsIkNvbG9yIjp7IiRpZCI6IjE0OCIsIkEiOjEyNywiUiI6OTEsIkciOjE1NSwiQiI6MjEzfX0sIklzVmlzaWJsZSI6ZmFsc2UsIldpZHRoIjowLjAsIkhlaWdodCI6MC4wLCJCb3JkZXJTdHlsZSI6eyIkaWQiOiIxNDkiLCJMaW5lQ29sb3IiOnsiJGlkIjoiMTUwIiwiJHR5cGUiOiJOTFJFLkNvbW1vbi5Eb20uU29saWRDb2xvckJydXNoLCBOTFJFLkNvbW1vbiIsIkNvbG9yIjp7IiRpZCI6IjE1MSIsIkEiOjI1NSwiUiI6MjU1LCJHIjowLCJCIjowfX0sIkxpbmVXZWlnaHQiOjAuMCwiTGluZVR5cGUiOjAsIlBhcmVudFN0eWxlIjpudWxsfSwiUGFyZW50U3R5bGUiOm51bGx9LCJNYXJnaW4iOnsiJGlkIjoiMTUyIiwiVG9wIjowLCJMZWZ0IjowLCJSaWdodCI6MCwiQm90dG9tIjowfSwiUGFkZGluZyI6eyIkaWQiOiIxNTMiLCJUb3AiOjAsIkxlZnQiOjAsIlJpZ2h0IjowLCJCb3R0b20iOjB9LCJCYWNrZ3JvdW5kIjpudWxsLCJJc1Zpc2libGUiOnRydWUsIldpZHRoIjowLjAsIkhlaWdodCI6MC4wLCJCb3JkZXJTdHlsZSI6bnVsbCwiUGFyZW50U3R5bGUiOm51bGx9LCJCYWNrZ3JvdW5kU3R5bGUiOnsiJGlkIjoiMTU0IiwiTWFyZ2luIjp7IiRpZCI6IjE1NSIsIlRvcCI6MCwiTGVmdCI6MCwiUmlnaHQiOjAsIkJvdHRvbSI6MH0sIlBhZGRpbmciOnsiJGlkIjoiMTU2IiwiVG9wIjowLCJMZWZ0IjowLCJSaWdodCI6MCwiQm90dG9tIjowfSwiQmFja2dyb3VuZCI6eyIkaWQiOiIxNTciLCJDb2xvciI6eyIkaWQiOiIxNTgiLCJBIjozOCwiUiI6OTEsIkciOjE1NSwiQiI6MjEzfX0sIklzVmlzaWJsZSI6dHJ1ZSwiV2lkdGgiOjAuMCwiSGVpZ2h0IjowLjAsIkJvcmRlclN0eWxlIjp7IiRpZCI6IjE1OSIsIkxpbmVDb2xvciI6eyIkaWQiOiIxNjAiLCIkdHlwZSI6Ik5MUkUuQ29tbW9uLkRvbS5Tb2xpZENvbG9yQnJ1c2gsIE5MUkUuQ29tbW9uIiwiQ29sb3IiOnsiJGlkIjoiMTYxIiwiQSI6MjU1LCJSIjoyNTUsIkciOjAsIkIiOjB9fSwiTGluZVdlaWdodCI6MC4wLCJMaW5lVHlwZSI6MCwiUGFyZW50U3R5bGUiOm51bGx9LCJQYXJlbnRTdHlsZSI6bnVsbH0sIklzQWJvdmVUaW1lYmFuZCI6ZmFsc2UsIk1hcmdpbiI6eyIkaWQiOiIxNjIiLCJUb3AiOjAsIkxlZnQiOjAsIlJpZ2h0IjowLCJCb3R0b20iOjB9LCJQYWRkaW5nIjp7IiRpZCI6IjE2MyIsIlRvcCI6MCwiTGVmdCI6MCwiUmlnaHQiOjAsIkJvdHRvbSI6MH0sIklzVmlzaWJsZSI6dHJ1ZSwiV2lkdGgiOjAuMCwiSGVpZ2h0IjowLjAsIkJvcmRlclN0eWxlIjpudWxsLCJQYXJlbnRTdHlsZSI6bnVsbH19LCJTY2FsZSI6eyIkaWQiOiIxNjQiLCJTdGFydERhdGUiOiIwMDAxLTAxLTAxVDAwOjAwOjAwIiwiRW5kRGF0ZSI6IjIwMjEtMDctMjhUMjM6NTk6MDBaIiwiRm9ybWF0IjoiTU1NIiwiVHlwZSI6MiwiQXV0b0RhdGVSYW5nZSI6dHJ1ZSwiV29ya2luZ0RheXMiOjMxLCJGaXNjYWxZZWFyIjp7IiRpZCI6IjE2NSIsIlN0YXJ0TW9udGgiOjEsIlVzZVN0YXJ0aW5nWWVhckZvck51bWJlcmluZyI6dHJ1ZSwiU2hvd0Zpc2NhbFllYXJMYWJlbCI6dHJ1ZX0sIlRvZGF5TWFya2VyVGV4dCI6IlRvZGF5IiwiQXV0b1NjYWxlVHlwZSI6dHJ1ZX0sIk1pbGVzdG9uZXMiOltdLCJUYXNrcyI6W3siJGlkIjoiMTY2IiwiR3JvdXBOYW1lIjpudWxsLCJTdGFydERhdGUiOiIyMDIwLTExLTE1VDAwOjAwOjAwIiwiRW5kRGF0ZSI6IjIwMjEtMDMtMTRUMjM6NTk6MDAiLCJQZXJjZW50YWdlQ29tcGxldGUiOm51bGwsIlN0eWxlIjp7IiRpZCI6IjE2NyIsIlNoYXBlIjoxLCJTaGFwZVRoaWNrbmVzcyI6MCwiRHVyYXRpb25Gb3JtYXQiOjAsIkluY2x1ZGVOb25Xb3JraW5nRGF5c0luRHVyYXRpb24iOmZhbHNlLCJQZXJjZW50YWdlQ29tcGxldGVTdHlsZSI6eyIkaWQiOiIxNjgiLCJGb250U2V0dGluZ3MiOnsiJGlkIjoiMTY5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pZCI6IjE3MCIsIlRvcCI6MCwiTGVmdCI6MCwiUmlnaHQiOjAsIkJvdHRvbSI6MH0sIlBhZGRpbmciOnsiJGlkIjoiMTcxIiwiVG9wIjowLCJMZWZ0IjowLCJSaWdodCI6MCwiQm90dG9tIjowfSwiQmFja2dyb3VuZCI6eyIkaWQiOiIxNzIiLCJDb2xvciI6eyIkaWQiOiIxNzMiLCJBIjo4OSwiUiI6MCwiRyI6MCwiQiI6MH19LCJJc1Zpc2libGUiOnRydWUsIldpZHRoIjowLjAsIkhlaWdodCI6MC4wLCJCb3JkZXJTdHlsZSI6eyIkaWQiOiIxNzQiLCJMaW5lQ29sb3IiOm51bGwsIkxpbmVXZWlnaHQiOjAuMCwiTGluZVR5cGUiOjAsIlBhcmVudFN0eWxlIjpudWxsfSwiUGFyZW50U3R5bGUiOm51bGx9LCJEdXJhdGlvblN0eWxlIjp7IiRpZCI6IjE3NSIsIkZvbnRTZXR0aW5ncyI6eyIkaWQiOiIxNzYiLCJGb250U2l6ZSI6MTAsIkZvbnROYW1lIjoiQ2FsaWJyaSIsIklzQm9sZCI6ZmFsc2UsIklzSXRhbGljIjpmYWxzZSwiSXNVbmRlcmxpbmVkIjpmYWxzZSwiUGFyZW50U3R5bGUiOm51bGx9LCJBdXRvU2l6ZSI6MCwiRm9yZWdyb3VuZCI6eyIkaWQiOiIxNzciLCJDb2xvciI6eyIkaWQiOiIxNzg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xNzkiLCJUb3AiOjAsIkxlZnQiOjAsIlJpZ2h0IjowLCJCb3R0b20iOjB9LCJQYWRkaW5nIjp7IiRpZCI6IjE4MCIsIlRvcCI6MCwiTGVmdCI6MCwiUmlnaHQiOjAsIkJvdHRvbSI6MH0sIkJhY2tncm91bmQiOnsiJGlkIjoiMTgxIiwiQ29sb3IiOnsiJHJlZiI6IjE3MyJ9fSwiSXNWaXNpYmxlIjp0cnVlLCJXaWR0aCI6MC4wLCJIZWlnaHQiOjAuMCwiQm9yZGVyU3R5bGUiOnsiJGlkIjoiMTgyIiwiTGluZUNvbG9yIjpudWxsLCJMaW5lV2VpZ2h0IjowLjAsIkxpbmVUeXBlIjowLCJQYXJlbnRTdHlsZSI6bnVsbH0sIlBhcmVudFN0eWxlIjpudWxsfSwiSG9yaXpvbnRhbENvbm5lY3RvclN0eWxlIjp7IiRpZCI6IjE4MyIsIkxpbmVDb2xvciI6eyIkaWQiOiIxODQiLCIkdHlwZSI6Ik5MUkUuQ29tbW9uLkRvbS5Tb2xpZENvbG9yQnJ1c2gsIE5MUkUuQ29tbW9uIiwiQ29sb3IiOnsiJGlkIjoiMTg1IiwiQSI6MjU1LCJSIjoyMDQsIkciOjIwNCwiQiI6MjA0fX0sIkxpbmVXZWlnaHQiOjEuMCwiTGluZVR5cGUiOjAsIlBhcmVudFN0eWxlIjpudWxsfSwiVmVydGljYWxDb25uZWN0b3JTdHlsZSI6eyIkaWQiOiIxODYiLCJMaW5lQ29sb3IiOnsiJGlkIjoiMTg3IiwiJHR5cGUiOiJOTFJFLkNvbW1vbi5Eb20uU29saWRDb2xvckJydXNoLCBOTFJFLkNvbW1vbiIsIkNvbG9yIjp7IiRpZCI6IjE4OCIsIkEiOjI1NSwiUiI6MjA0LCJHIjoyMDQsIkIiOjIwNH1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mZhbHNlLCJQZXJjZW50YWdlQ29tcGxldGVTaGFwZU9wYWNpdHkiOjM1LCJTaGFwZVN0eWxlIjp7IiRpZCI6IjE4OSIsIk1hcmdpbiI6eyIkaWQiOiIxOTAiLCJUb3AiOjAsIkxlZnQiOjQsIlJpZ2h0Ijo0LCJCb3R0b20iOjB9LCJQYWRkaW5nIjp7IiRpZCI6IjE5MSIsIlRvcCI6MCwiTGVmdCI6MCwiUmlnaHQiOjAsIkJvdHRvbSI6MH0sIkJhY2tncm91bmQiOnsiJGlkIjoiMTkyIiwiQ29sb3IiOnsiJGlkIjoiMTkzIiwiQSI6MjU1LCJSIjoxNTksIkciOjE4MiwiQiI6MTkyfX0sIklzVmlzaWJsZSI6dHJ1ZSwiV2lkdGgiOjAuMCwiSGVpZ2h0IjoxMC4wLCJCb3JkZXJTdHlsZSI6eyIkaWQiOiIxOTQiLCJMaW5lQ29sb3IiOnsiJGlkIjoiMTk1IiwiJHR5cGUiOiJOTFJFLkNvbW1vbi5Eb20uU29saWRDb2xvckJydXNoLCBOTFJFLkNvbW1vbiIsIkNvbG9yIjp7IiRpZCI6IjE5NiIsIkEiOjI1NSwiUiI6MjU1LCJHIjoyNTUsIkIiOjI1NX19LCJMaW5lV2VpZ2h0IjowLjAsIkxpbmVUeXBlIjowLCJQYXJlbnRTdHlsZSI6bnVsbH0sIlBhcmVudFN0eWxlIjpudWxsfSwiVGl0bGVTdHlsZSI6eyIkaWQiOiIxOTciLCJGb250U2V0dGluZ3MiOnsiJGlkIjoiMTk4IiwiRm9udFNpemUiOjExLCJGb250TmFtZSI6IkNhbGlicmkiLCJJc0JvbGQiOnRydWUsIklzSXRhbGljIjpmYWxzZSwiSXNVbmRlcmxpbmVkIjpmYWxzZSwiUGFyZW50U3R5bGUiOm51bGx9LCJBdXRvU2l6ZSI6MCwiRm9yZWdyb3VuZCI6eyIkaWQiOiIxOTkiLCJDb2xvciI6eyIkaWQiOiIyMDA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jAxIiwiVG9wIjowLCJMZWZ0IjowLCJSaWdodCI6MCwiQm90dG9tIjowfSwiUGFkZGluZyI6eyIkaWQiOiIyMDIiLCJUb3AiOjAsIkxlZnQiOjAsIlJpZ2h0IjowLCJCb3R0b20iOjB9LCJCYWNrZ3JvdW5kIjp7IiRpZCI6IjIwMyIsIkNvbG9yIjp7IiRyZWYiOiIxNzMifX0sIklzVmlzaWJsZSI6dHJ1ZSwiV2lkdGgiOjAuMCwiSGVpZ2h0IjowLjAsIkJvcmRlclN0eWxlIjp7IiRpZCI6IjIwNCIsIkxpbmVDb2xvciI6bnVsbCwiTGluZVdlaWdodCI6MC4wLCJMaW5lVHlwZSI6MCwiUGFyZW50U3R5bGUiOm51bGx9LCJQYXJlbnRTdHlsZSI6bnVsbH0sIkRhdGVTdHlsZSI6eyIkaWQiOiIyMDUiLCJGb250U2V0dGluZ3MiOnsiJGlkIjoiMjA2IiwiRm9udFNpemUiOjEwLCJGb250TmFtZSI6IkNhbGlicmkiLCJJc0JvbGQiOmZhbHNlLCJJc0l0YWxpYyI6ZmFsc2UsIklzVW5kZXJsaW5lZCI6ZmFsc2UsIlBhcmVudFN0eWxlIjpudWxsfSwiQXV0b1NpemUiOjAsIkZvcmVncm91bmQiOnsiJGlkIjoiMjA3IiwiQ29sb3IiOnsiJGlkIjoiMjA4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yMDkiLCJUb3AiOjAsIkxlZnQiOjAsIlJpZ2h0IjowLCJCb3R0b20iOjB9LCJQYWRkaW5nIjp7IiRpZCI6IjIxMCIsIlRvcCI6MCwiTGVmdCI6MCwiUmlnaHQiOjAsIkJvdHRvbSI6MH0sIkJhY2tncm91bmQiOnsiJGlkIjoiMjExIiwiQ29sb3IiOnsiJHJlZiI6IjE3MyJ9fSwiSXNWaXNpYmxlIjp0cnVlLCJXaWR0aCI6MC4wLCJIZWlnaHQiOjAuMCwiQm9yZGVyU3R5bGUiOnsiJGlkIjoiMjEyIiwiTGluZUNvbG9yIjpudWxsLCJMaW5lV2VpZ2h0IjowLjAsIkxpbmVUeXBlIjowLCJQYXJlbnRTdHlsZSI6bnVsbH0sIlBhcmVudFN0eWxlIjpudWxsfSwiRGF0ZUZvcm1hdCI6eyIkaWQiOiIyMTM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E0IiwiRm9ybWF0IjowLCJJc1Zpc2libGUiOmZhbHNlLCJMYXN0S25vd25WaXNpYmlsaXR5U3RhdGUiOmZhbHNlfSwiSXNWaXNpYmxlIjpmYWxzZSwiUGFyZW50U3R5bGUiOm51bGx9LCJJbmRleCI6MCwiU21hcnREdXJhdGlvbkFjdGl2YXRlZCI6ZmFsc2UsIkRhdGVGb3JtYXQiOnsiJHJlZiI6IjIxMyJ9LCJXZWVrTnVtYmVyaW5nIjp7IiRpZCI6IjIxNSIsIkZvcm1hdCI6MCwiSXNWaXNpYmxlIjpmYWxzZSwiTGFzdEtub3duVmlzaWJpbGl0eVN0YXRlIjpmYWxzZX0sIklkIjoiNGI3NzMzMzYtNGU2ZS00N2Q5LWJjYTctMGUzZWVkN2RkNDdlIiwiSW1wb3J0SWQiOm51bGwsIlRpdGxlIjoiUmVxdWlyZW1lbnRzICIsIk5vdGUiOm51bGwsIkh5cGVybGluayI6eyIkaWQiOiIyMTYiLCJBZGRyZXNzIjoiIiwiU3ViQWRkcmVzcyI6IiJ9LCJJc0NoYW5nZWQiOmZhbHNlLCJJc05ldyI6ZmFsc2V9LHsiJGlkIjoiMjE3IiwiR3JvdXBOYW1lIjpudWxsLCJTdGFydERhdGUiOiIyMDIxLTAzLTE0VDAwOjAwOjAwIiwiRW5kRGF0ZSI6IjIwMjEtMDMtMzFUMjM6NTk6MDAiLCJQZXJjZW50YWdlQ29tcGxldGUiOm51bGwsIlN0eWxlIjp7IiRpZCI6IjIxOCIsIlNoYXBlIjoxLCJTaGFwZVRoaWNrbmVzcyI6MCwiRHVyYXRpb25Gb3JtYXQiOjAsIkluY2x1ZGVOb25Xb3JraW5nRGF5c0luRHVyYXRpb24iOmZhbHNlLCJQZXJjZW50YWdlQ29tcGxldGVTdHlsZSI6eyIkaWQiOiIyMTkiLCJGb250U2V0dGluZ3MiOnsiJGlkIjoiMjIw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pZCI6IjIyMSIsIlRvcCI6MCwiTGVmdCI6MCwiUmlnaHQiOjAsIkJvdHRvbSI6MH0sIlBhZGRpbmciOnsiJGlkIjoiMjIyIiwiVG9wIjowLCJMZWZ0IjowLCJSaWdodCI6MCwiQm90dG9tIjowfSwiQmFja2dyb3VuZCI6eyIkaWQiOiIyMjMiLCJDb2xvciI6eyIkaWQiOiIyMjQiLCJBIjo4OSwiUiI6MCwiRyI6MCwiQiI6MH19LCJJc1Zpc2libGUiOnRydWUsIldpZHRoIjowLjAsIkhlaWdodCI6MC4wLCJCb3JkZXJTdHlsZSI6eyIkaWQiOiIyMjUiLCJMaW5lQ29sb3IiOm51bGwsIkxpbmVXZWlnaHQiOjAuMCwiTGluZVR5cGUiOjAsIlBhcmVudFN0eWxlIjpudWxsfSwiUGFyZW50U3R5bGUiOm51bGx9LCJEdXJhdGlvblN0eWxlIjp7IiRpZCI6IjIyNiIsIkZvbnRTZXR0aW5ncyI6eyIkaWQiOiIyMjciLCJGb250U2l6ZSI6MTAsIkZvbnROYW1lIjoiQ2FsaWJyaSIsIklzQm9sZCI6ZmFsc2UsIklzSXRhbGljIjpmYWxzZSwiSXNVbmRlcmxpbmVkIjpmYWxzZSwiUGFyZW50U3R5bGUiOm51bGx9LCJBdXRvU2l6ZSI6MCwiRm9yZWdyb3VuZCI6eyIkaWQiOiIyMjgiLCJDb2xvciI6eyIkaWQiOiIyMjk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MzAiLCJUb3AiOjAsIkxlZnQiOjAsIlJpZ2h0IjowLCJCb3R0b20iOjB9LCJQYWRkaW5nIjp7IiRpZCI6IjIzMSIsIlRvcCI6MCwiTGVmdCI6MCwiUmlnaHQiOjAsIkJvdHRvbSI6MH0sIkJhY2tncm91bmQiOnsiJGlkIjoiMjMyIiwiQ29sb3IiOnsiJHJlZiI6IjIyNCJ9fSwiSXNWaXNpYmxlIjp0cnVlLCJXaWR0aCI6MC4wLCJIZWlnaHQiOjAuMCwiQm9yZGVyU3R5bGUiOnsiJGlkIjoiMjMzIiwiTGluZUNvbG9yIjpudWxsLCJMaW5lV2VpZ2h0IjowLjAsIkxpbmVUeXBlIjowLCJQYXJlbnRTdHlsZSI6bnVsbH0sIlBhcmVudFN0eWxlIjpudWxsfSwiSG9yaXpvbnRhbENvbm5lY3RvclN0eWxlIjp7IiRpZCI6IjIzNCIsIkxpbmVDb2xvciI6eyIkaWQiOiIyMzUiLCIkdHlwZSI6Ik5MUkUuQ29tbW9uLkRvbS5Tb2xpZENvbG9yQnJ1c2gsIE5MUkUuQ29tbW9uIiwiQ29sb3IiOnsiJGlkIjoiMjM2IiwiQSI6MjU1LCJSIjoyMDQsIkciOjIwNCwiQiI6MjA0fX0sIkxpbmVXZWlnaHQiOjEuMCwiTGluZVR5cGUiOjAsIlBhcmVudFN0eWxlIjpudWxsfSwiVmVydGljYWxDb25uZWN0b3JTdHlsZSI6eyIkaWQiOiIyMzciLCJMaW5lQ29sb3IiOnsiJGlkIjoiMjM4IiwiJHR5cGUiOiJOTFJFLkNvbW1vbi5Eb20uU29saWRDb2xvckJydXNoLCBOTFJFLkNvbW1vbiIsIkNvbG9yIjp7IiRpZCI6IjIzOSIsIkEiOjI1NSwiUiI6MjA0LCJHIjoyMDQsIkIiOjIwNH1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mZhbHNlLCJQZXJjZW50YWdlQ29tcGxldGVTaGFwZU9wYWNpdHkiOjM1LCJTaGFwZVN0eWxlIjp7IiRpZCI6IjI0MCIsIk1hcmdpbiI6eyIkaWQiOiIyNDEiLCJUb3AiOjAsIkxlZnQiOjQsIlJpZ2h0Ijo0LCJCb3R0b20iOjB9LCJQYWRkaW5nIjp7IiRpZCI6IjI0MiIsIlRvcCI6MCwiTGVmdCI6MCwiUmlnaHQiOjAsIkJvdHRvbSI6MH0sIkJhY2tncm91bmQiOnsiJGlkIjoiMjQzIiwiQ29sb3IiOnsiJGlkIjoiMjQ0IiwiQSI6MjU1LCJSIjoxNTksIkciOjE4MiwiQiI6MTkyfX0sIklzVmlzaWJsZSI6dHJ1ZSwiV2lkdGgiOjAuMCwiSGVpZ2h0IjoxMC4wLCJCb3JkZXJTdHlsZSI6eyIkaWQiOiIyNDUiLCJMaW5lQ29sb3IiOnsiJGlkIjoiMjQ2IiwiJHR5cGUiOiJOTFJFLkNvbW1vbi5Eb20uU29saWRDb2xvckJydXNoLCBOTFJFLkNvbW1vbiIsIkNvbG9yIjp7IiRpZCI6IjI0NyIsIkEiOjI1NSwiUiI6MjU1LCJHIjoyNTUsIkIiOjI1NX19LCJMaW5lV2VpZ2h0IjowLjAsIkxpbmVUeXBlIjowLCJQYXJlbnRTdHlsZSI6bnVsbH0sIlBhcmVudFN0eWxlIjpudWxsfSwiVGl0bGVTdHlsZSI6eyIkaWQiOiIyNDgiLCJGb250U2V0dGluZ3MiOnsiJGlkIjoiMjQ5IiwiRm9udFNpemUiOjExLCJGb250TmFtZSI6IkNhbGlicmkiLCJJc0JvbGQiOnRydWUsIklzSXRhbGljIjpmYWxzZSwiSXNVbmRlcmxpbmVkIjpmYWxzZSwiUGFyZW50U3R5bGUiOm51bGx9LCJBdXRvU2l6ZSI6MCwiRm9yZWdyb3VuZCI6eyIkaWQiOiIyNTAiLCJDb2xvciI6eyIkaWQiOiIyNTE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jUyIiwiVG9wIjowLCJMZWZ0IjowLCJSaWdodCI6MCwiQm90dG9tIjowfSwiUGFkZGluZyI6eyIkaWQiOiIyNTMiLCJUb3AiOjAsIkxlZnQiOjAsIlJpZ2h0IjowLCJCb3R0b20iOjB9LCJCYWNrZ3JvdW5kIjp7IiRpZCI6IjI1NCIsIkNvbG9yIjp7IiRyZWYiOiIyMjQifX0sIklzVmlzaWJsZSI6dHJ1ZSwiV2lkdGgiOjAuMCwiSGVpZ2h0IjowLjAsIkJvcmRlclN0eWxlIjp7IiRpZCI6IjI1NSIsIkxpbmVDb2xvciI6bnVsbCwiTGluZVdlaWdodCI6MC4wLCJMaW5lVHlwZSI6MCwiUGFyZW50U3R5bGUiOm51bGx9LCJQYXJlbnRTdHlsZSI6bnVsbH0sIkRhdGVTdHlsZSI6eyIkaWQiOiIyNTYiLCJGb250U2V0dGluZ3MiOnsiJGlkIjoiMjU3IiwiRm9udFNpemUiOjEwLCJGb250TmFtZSI6IkNhbGlicmkiLCJJc0JvbGQiOmZhbHNlLCJJc0l0YWxpYyI6ZmFsc2UsIklzVW5kZXJsaW5lZCI6ZmFsc2UsIlBhcmVudFN0eWxlIjpudWxsfSwiQXV0b1NpemUiOjAsIkZvcmVncm91bmQiOnsiJGlkIjoiMjU4IiwiQ29sb3IiOnsiJGlkIjoiMjU5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NjAiLCJUb3AiOjAsIkxlZnQiOjAsIlJpZ2h0IjowLCJCb3R0b20iOjB9LCJQYWRkaW5nIjp7IiRpZCI6IjI2MSIsIlRvcCI6MCwiTGVmdCI6MCwiUmlnaHQiOjAsIkJvdHRvbSI6MH0sIkJhY2tncm91bmQiOnsiJGlkIjoiMjYyIiwiQ29sb3IiOnsiJHJlZiI6IjIyNCJ9fSwiSXNWaXNpYmxlIjp0cnVlLCJXaWR0aCI6MC4wLCJIZWlnaHQiOjAuMCwiQm9yZGVyU3R5bGUiOnsiJGlkIjoiMjYzIiwiTGluZUNvbG9yIjpudWxsLCJMaW5lV2VpZ2h0IjowLjAsIkxpbmVUeXBlIjowLCJQYXJlbnRTdHlsZSI6bnVsbH0sIlBhcmVudFN0eWxlIjpudWxsfSwiRGF0ZUZvcm1hdCI6eyIkaWQiOiIyNj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Y1IiwiRm9ybWF0IjowLCJJc1Zpc2libGUiOmZhbHNlLCJMYXN0S25vd25WaXNpYmlsaXR5U3RhdGUiOmZhbHNlfSwiSXNWaXNpYmxlIjpmYWxzZSwiUGFyZW50U3R5bGUiOm51bGx9LCJJbmRleCI6MSwiU21hcnREdXJhdGlvbkFjdGl2YXRlZCI6ZmFsc2UsIkRhdGVGb3JtYXQiOnsiJHJlZiI6IjI2NCJ9LCJXZWVrTnVtYmVyaW5nIjp7IiRpZCI6IjI2NiIsIkZvcm1hdCI6MCwiSXNWaXNpYmxlIjpmYWxzZSwiTGFzdEtub3duVmlzaWJpbGl0eVN0YXRlIjpmYWxzZX0sIklkIjoiMWFiNjljNzktZTUwYi00ZTkwLWFkYzctYzJiMDJkMTEzYjcyIiwiSW1wb3J0SWQiOm51bGwsIlRpdGxlIjoiRGVzaWduICIsIk5vdGUiOm51bGwsIkh5cGVybGluayI6eyIkaWQiOiIyNjciLCJBZGRyZXNzIjoiIiwiU3ViQWRkcmVzcyI6IiJ9LCJJc0NoYW5nZWQiOmZhbHNlLCJJc05ldyI6ZmFsc2V9LHsiJGlkIjoiMjY4IiwiR3JvdXBOYW1lIjpudWxsLCJTdGFydERhdGUiOiIyMDIxLTA0LTAxVDAwOjAwOjAwIiwiRW5kRGF0ZSI6IjIwMjEtMDYtMzBUMjM6NTk6MDAiLCJQZXJjZW50YWdlQ29tcGxldGUiOm51bGwsIlN0eWxlIjp7IiRpZCI6IjI2OSIsIlNoYXBlIjoxLCJTaGFwZVRoaWNrbmVzcyI6MCwiRHVyYXRpb25Gb3JtYXQiOjAsIkluY2x1ZGVOb25Xb3JraW5nRGF5c0luRHVyYXRpb24iOmZhbHNlLCJQZXJjZW50YWdlQ29tcGxldGVTdHlsZSI6eyIkaWQiOiIyNzAiLCJGb250U2V0dGluZ3MiOnsiJGlkIjoiMjcx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pZCI6IjI3MiIsIlRvcCI6MCwiTGVmdCI6MCwiUmlnaHQiOjAsIkJvdHRvbSI6MH0sIlBhZGRpbmciOnsiJGlkIjoiMjczIiwiVG9wIjowLCJMZWZ0IjowLCJSaWdodCI6MCwiQm90dG9tIjowfSwiQmFja2dyb3VuZCI6eyIkaWQiOiIyNzQiLCJDb2xvciI6eyIkaWQiOiIyNzUiLCJBIjo4OSwiUiI6MCwiRyI6MCwiQiI6MH19LCJJc1Zpc2libGUiOnRydWUsIldpZHRoIjowLjAsIkhlaWdodCI6MC4wLCJCb3JkZXJTdHlsZSI6eyIkaWQiOiIyNzYiLCJMaW5lQ29sb3IiOm51bGwsIkxpbmVXZWlnaHQiOjAuMCwiTGluZVR5cGUiOjAsIlBhcmVudFN0eWxlIjpudWxsfSwiUGFyZW50U3R5bGUiOm51bGx9LCJEdXJhdGlvblN0eWxlIjp7IiRpZCI6IjI3NyIsIkZvbnRTZXR0aW5ncyI6eyIkaWQiOiIyNzgiLCJGb250U2l6ZSI6MTAsIkZvbnROYW1lIjoiQ2FsaWJyaSIsIklzQm9sZCI6ZmFsc2UsIklzSXRhbGljIjpmYWxzZSwiSXNVbmRlcmxpbmVkIjpmYWxzZSwiUGFyZW50U3R5bGUiOm51bGx9LCJBdXRvU2l6ZSI6MCwiRm9yZWdyb3VuZCI6eyIkaWQiOiIyNzkiLCJDb2xvciI6eyIkaWQiOiIyODA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ODEiLCJUb3AiOjAsIkxlZnQiOjAsIlJpZ2h0IjowLCJCb3R0b20iOjB9LCJQYWRkaW5nIjp7IiRpZCI6IjI4MiIsIlRvcCI6MCwiTGVmdCI6MCwiUmlnaHQiOjAsIkJvdHRvbSI6MH0sIkJhY2tncm91bmQiOnsiJGlkIjoiMjgzIiwiQ29sb3IiOnsiJHJlZiI6IjI3NSJ9fSwiSXNWaXNpYmxlIjp0cnVlLCJXaWR0aCI6MC4wLCJIZWlnaHQiOjAuMCwiQm9yZGVyU3R5bGUiOnsiJGlkIjoiMjg0IiwiTGluZUNvbG9yIjpudWxsLCJMaW5lV2VpZ2h0IjowLjAsIkxpbmVUeXBlIjowLCJQYXJlbnRTdHlsZSI6bnVsbH0sIlBhcmVudFN0eWxlIjpudWxsfSwiSG9yaXpvbnRhbENvbm5lY3RvclN0eWxlIjp7IiRpZCI6IjI4NSIsIkxpbmVDb2xvciI6eyIkaWQiOiIyODYiLCIkdHlwZSI6Ik5MUkUuQ29tbW9uLkRvbS5Tb2xpZENvbG9yQnJ1c2gsIE5MUkUuQ29tbW9uIiwiQ29sb3IiOnsiJGlkIjoiMjg3IiwiQSI6MjU1LCJSIjoyMDQsIkciOjIwNCwiQiI6MjA0fX0sIkxpbmVXZWlnaHQiOjEuMCwiTGluZVR5cGUiOjAsIlBhcmVudFN0eWxlIjpudWxsfSwiVmVydGljYWxDb25uZWN0b3JTdHlsZSI6eyIkaWQiOiIyODgiLCJMaW5lQ29sb3IiOnsiJGlkIjoiMjg5IiwiJHR5cGUiOiJOTFJFLkNvbW1vbi5Eb20uU29saWRDb2xvckJydXNoLCBOTFJFLkNvbW1vbiIsIkNvbG9yIjp7IiRpZCI6IjI5MCIsIkEiOjI1NSwiUiI6MjA0LCJHIjoyMDQsIkIiOjIwNH1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mZhbHNlLCJQZXJjZW50YWdlQ29tcGxldGVTaGFwZU9wYWNpdHkiOjM1LCJTaGFwZVN0eWxlIjp7IiRpZCI6IjI5MSIsIk1hcmdpbiI6eyIkaWQiOiIyOTIiLCJUb3AiOjAsIkxlZnQiOjQsIlJpZ2h0Ijo0LCJCb3R0b20iOjB9LCJQYWRkaW5nIjp7IiRpZCI6IjI5MyIsIlRvcCI6MCwiTGVmdCI6MCwiUmlnaHQiOjAsIkJvdHRvbSI6MH0sIkJhY2tncm91bmQiOnsiJGlkIjoiMjk0IiwiQ29sb3IiOnsiJGlkIjoiMjk1IiwiQSI6MjU1LCJSIjoxNTksIkciOjE4MiwiQiI6MTkyfX0sIklzVmlzaWJsZSI6dHJ1ZSwiV2lkdGgiOjAuMCwiSGVpZ2h0IjoxMC4wLCJCb3JkZXJTdHlsZSI6eyIkaWQiOiIyOTYiLCJMaW5lQ29sb3IiOnsiJGlkIjoiMjk3IiwiJHR5cGUiOiJOTFJFLkNvbW1vbi5Eb20uU29saWRDb2xvckJydXNoLCBOTFJFLkNvbW1vbiIsIkNvbG9yIjp7IiRpZCI6IjI5OCIsIkEiOjI1NSwiUiI6MjU1LCJHIjoyNTUsIkIiOjI1NX19LCJMaW5lV2VpZ2h0IjowLjAsIkxpbmVUeXBlIjowLCJQYXJlbnRTdHlsZSI6bnVsbH0sIlBhcmVudFN0eWxlIjpudWxsfSwiVGl0bGVTdHlsZSI6eyIkaWQiOiIyOTkiLCJGb250U2V0dGluZ3MiOnsiJGlkIjoiMzAwIiwiRm9udFNpemUiOjExLCJGb250TmFtZSI6IkNhbGlicmkiLCJJc0JvbGQiOnRydWUsIklzSXRhbGljIjpmYWxzZSwiSXNVbmRlcmxpbmVkIjpmYWxzZSwiUGFyZW50U3R5bGUiOm51bGx9LCJBdXRvU2l6ZSI6MCwiRm9yZWdyb3VuZCI6eyIkaWQiOiIzMDEiLCJDb2xvciI6eyIkaWQiOiIzMDI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zAzIiwiVG9wIjowLCJMZWZ0IjowLCJSaWdodCI6MCwiQm90dG9tIjowfSwiUGFkZGluZyI6eyIkaWQiOiIzMDQiLCJUb3AiOjAsIkxlZnQiOjAsIlJpZ2h0IjowLCJCb3R0b20iOjB9LCJCYWNrZ3JvdW5kIjp7IiRpZCI6IjMwNSIsIkNvbG9yIjp7IiRyZWYiOiIyNzUifX0sIklzVmlzaWJsZSI6dHJ1ZSwiV2lkdGgiOjAuMCwiSGVpZ2h0IjowLjAsIkJvcmRlclN0eWxlIjp7IiRpZCI6IjMwNiIsIkxpbmVDb2xvciI6bnVsbCwiTGluZVdlaWdodCI6MC4wLCJMaW5lVHlwZSI6MCwiUGFyZW50U3R5bGUiOm51bGx9LCJQYXJlbnRTdHlsZSI6bnVsbH0sIkRhdGVTdHlsZSI6eyIkaWQiOiIzMDciLCJGb250U2V0dGluZ3MiOnsiJGlkIjoiMzA4IiwiRm9udFNpemUiOjEwLCJGb250TmFtZSI6IkNhbGlicmkiLCJJc0JvbGQiOmZhbHNlLCJJc0l0YWxpYyI6ZmFsc2UsIklzVW5kZXJsaW5lZCI6ZmFsc2UsIlBhcmVudFN0eWxlIjpudWxsfSwiQXV0b1NpemUiOjAsIkZvcmVncm91bmQiOnsiJGlkIjoiMzA5IiwiQ29sb3IiOnsiJGlkIjoiMzEw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zMTEiLCJUb3AiOjAsIkxlZnQiOjAsIlJpZ2h0IjowLCJCb3R0b20iOjB9LCJQYWRkaW5nIjp7IiRpZCI6IjMxMiIsIlRvcCI6MCwiTGVmdCI6MCwiUmlnaHQiOjAsIkJvdHRvbSI6MH0sIkJhY2tncm91bmQiOnsiJGlkIjoiMzEzIiwiQ29sb3IiOnsiJHJlZiI6IjI3NSJ9fSwiSXNWaXNpYmxlIjp0cnVlLCJXaWR0aCI6MC4wLCJIZWlnaHQiOjAuMCwiQm9yZGVyU3R5bGUiOnsiJGlkIjoiMzE0IiwiTGluZUNvbG9yIjpudWxsLCJMaW5lV2VpZ2h0IjowLjAsIkxpbmVUeXBlIjowLCJQYXJlbnRTdHlsZSI6bnVsbH0sIlBhcmVudFN0eWxlIjpudWxsfSwiRGF0ZUZvcm1hdCI6eyIkaWQiOiIzMT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E2IiwiRm9ybWF0IjowLCJJc1Zpc2libGUiOmZhbHNlLCJMYXN0S25vd25WaXNpYmlsaXR5U3RhdGUiOmZhbHNlfSwiSXNWaXNpYmxlIjpmYWxzZSwiUGFyZW50U3R5bGUiOm51bGx9LCJJbmRleCI6MiwiU21hcnREdXJhdGlvbkFjdGl2YXRlZCI6ZmFsc2UsIkRhdGVGb3JtYXQiOnsiJHJlZiI6IjMxNSJ9LCJXZWVrTnVtYmVyaW5nIjp7IiRpZCI6IjMxNyIsIkZvcm1hdCI6MCwiSXNWaXNpYmxlIjpmYWxzZSwiTGFzdEtub3duVmlzaWJpbGl0eVN0YXRlIjpmYWxzZX0sIklkIjoiZjllNzY1N2YtODBlZi00NTFmLWIwMjktOGJjNTk4NDIzNjU4IiwiSW1wb3J0SWQiOm51bGwsIlRpdGxlIjoiRGV2ZWxvcG1lbnQgIiwiTm90ZSI6bnVsbCwiSHlwZXJsaW5rIjp7IiRpZCI6IjMxOCIsIkFkZHJlc3MiOiIiLCJTdWJBZGRyZXNzIjoiIn0sIklzQ2hhbmdlZCI6ZmFsc2UsIklzTmV3IjpmYWxzZX0seyIkaWQiOiIzMTkiLCJHcm91cE5hbWUiOm51bGwsIlN0YXJ0RGF0ZSI6IjIwMjEtMDctMDFUMDA6MDA6MDAiLCJFbmREYXRlIjoiMjAyMS0wNy0xNFQyMzo1OTowMFoiLCJQZXJjZW50YWdlQ29tcGxldGUiOm51bGwsIlN0eWxlIjp7IiRpZCI6IjMyMCIsIlNoYXBlIjoxLCJTaGFwZVRoaWNrbmVzcyI6MCwiRHVyYXRpb25Gb3JtYXQiOjAsIkluY2x1ZGVOb25Xb3JraW5nRGF5c0luRHVyYXRpb24iOmZhbHNlLCJQZXJjZW50YWdlQ29tcGxldGVTdHlsZSI6eyIkaWQiOiIzMjEiLCJGb250U2V0dGluZ3MiOnsiJGlkIjoiMzIy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pZCI6IjMyMyIsIlRvcCI6MCwiTGVmdCI6MCwiUmlnaHQiOjAsIkJvdHRvbSI6MH0sIlBhZGRpbmciOnsiJGlkIjoiMzI0IiwiVG9wIjowLCJMZWZ0IjowLCJSaWdodCI6MCwiQm90dG9tIjowfSwiQmFja2dyb3VuZCI6eyIkaWQiOiIzMjUiLCJDb2xvciI6eyIkaWQiOiIzMjYiLCJBIjo4OSwiUiI6MCwiRyI6MCwiQiI6MH19LCJJc1Zpc2libGUiOnRydWUsIldpZHRoIjowLjAsIkhlaWdodCI6MC4wLCJCb3JkZXJTdHlsZSI6eyIkaWQiOiIzMjciLCJMaW5lQ29sb3IiOm51bGwsIkxpbmVXZWlnaHQiOjAuMCwiTGluZVR5cGUiOjAsIlBhcmVudFN0eWxlIjpudWxsfSwiUGFyZW50U3R5bGUiOm51bGx9LCJEdXJhdGlvblN0eWxlIjp7IiRpZCI6IjMyOCIsIkZvbnRTZXR0aW5ncyI6eyIkaWQiOiIzMjkiLCJGb250U2l6ZSI6MTAsIkZvbnROYW1lIjoiQ2FsaWJyaSIsIklzQm9sZCI6ZmFsc2UsIklzSXRhbGljIjpmYWxzZSwiSXNVbmRlcmxpbmVkIjpmYWxzZSwiUGFyZW50U3R5bGUiOm51bGx9LCJBdXRvU2l6ZSI6MCwiRm9yZWdyb3VuZCI6eyIkaWQiOiIzMzAiLCJDb2xvciI6eyIkaWQiOiIzMzE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zMzIiLCJUb3AiOjAsIkxlZnQiOjAsIlJpZ2h0IjowLCJCb3R0b20iOjB9LCJQYWRkaW5nIjp7IiRpZCI6IjMzMyIsIlRvcCI6MCwiTGVmdCI6MCwiUmlnaHQiOjAsIkJvdHRvbSI6MH0sIkJhY2tncm91bmQiOnsiJGlkIjoiMzM0IiwiQ29sb3IiOnsiJHJlZiI6IjMyNiJ9fSwiSXNWaXNpYmxlIjp0cnVlLCJXaWR0aCI6MC4wLCJIZWlnaHQiOjAuMCwiQm9yZGVyU3R5bGUiOnsiJGlkIjoiMzM1IiwiTGluZUNvbG9yIjpudWxsLCJMaW5lV2VpZ2h0IjowLjAsIkxpbmVUeXBlIjowLCJQYXJlbnRTdHlsZSI6bnVsbH0sIlBhcmVudFN0eWxlIjpudWxsfSwiSG9yaXpvbnRhbENvbm5lY3RvclN0eWxlIjp7IiRpZCI6IjMzNiIsIkxpbmVDb2xvciI6eyIkaWQiOiIzMzciLCIkdHlwZSI6Ik5MUkUuQ29tbW9uLkRvbS5Tb2xpZENvbG9yQnJ1c2gsIE5MUkUuQ29tbW9uIiwiQ29sb3IiOnsiJGlkIjoiMzM4IiwiQSI6MjU1LCJSIjoyMDQsIkciOjIwNCwiQiI6MjA0fX0sIkxpbmVXZWlnaHQiOjEuMCwiTGluZVR5cGUiOjAsIlBhcmVudFN0eWxlIjpudWxsfSwiVmVydGljYWxDb25uZWN0b3JTdHlsZSI6eyIkaWQiOiIzMzkiLCJMaW5lQ29sb3IiOnsiJGlkIjoiMzQwIiwiJHR5cGUiOiJOTFJFLkNvbW1vbi5Eb20uU29saWRDb2xvckJydXNoLCBOTFJFLkNvbW1vbiIsIkNvbG9yIjp7IiRpZCI6IjM0MSIsIkEiOjI1NSwiUiI6MjA0LCJHIjoyMDQsIkIiOjIwNH1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1LCJJc0JlbG93VGltZWJhbmQiOmZhbHNlLCJQZXJjZW50YWdlQ29tcGxldGVTaGFwZU9wYWNpdHkiOjM1LCJTaGFwZVN0eWxlIjp7IiRpZCI6IjM0MiIsIk1hcmdpbiI6eyIkaWQiOiIzNDMiLCJUb3AiOjAsIkxlZnQiOjQsIlJpZ2h0Ijo0LCJCb3R0b20iOjB9LCJQYWRkaW5nIjp7IiRpZCI6IjM0NCIsIlRvcCI6MCwiTGVmdCI6MCwiUmlnaHQiOjAsIkJvdHRvbSI6MH0sIkJhY2tncm91bmQiOnsiJGlkIjoiMzQ1IiwiQ29sb3IiOnsiJGlkIjoiMzQ2IiwiQSI6MjU1LCJSIjoxMTEsIkciOjE0NSwiQiI6MTYwfX0sIklzVmlzaWJsZSI6dHJ1ZSwiV2lkdGgiOjAuMCwiSGVpZ2h0IjoxMC4wLCJCb3JkZXJTdHlsZSI6eyIkaWQiOiIzNDciLCJMaW5lQ29sb3IiOnsiJGlkIjoiMzQ4IiwiJHR5cGUiOiJOTFJFLkNvbW1vbi5Eb20uU29saWRDb2xvckJydXNoLCBOTFJFLkNvbW1vbiIsIkNvbG9yIjp7IiRpZCI6IjM0OSIsIkEiOjI1NSwiUiI6MjU1LCJHIjoyNTUsIkIiOjI1NX19LCJMaW5lV2VpZ2h0IjowLjAsIkxpbmVUeXBlIjowLCJQYXJlbnRTdHlsZSI6bnVsbH0sIlBhcmVudFN0eWxlIjpudWxsfSwiVGl0bGVTdHlsZSI6eyIkaWQiOiIzNTAiLCJGb250U2V0dGluZ3MiOnsiJGlkIjoiMzUxIiwiRm9udFNpemUiOjExLCJGb250TmFtZSI6IkNhbGlicmkiLCJJc0JvbGQiOnRydWUsIklzSXRhbGljIjpmYWxzZSwiSXNVbmRlcmxpbmVkIjpmYWxzZSwiUGFyZW50U3R5bGUiOm51bGx9LCJBdXRvU2l6ZSI6MCwiRm9yZWdyb3VuZCI6eyIkaWQiOiIzNTIiLCJDb2xvciI6eyIkaWQiOiIzNTM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zU0IiwiVG9wIjowLCJMZWZ0IjowLCJSaWdodCI6MCwiQm90dG9tIjowfSwiUGFkZGluZyI6eyIkaWQiOiIzNTUiLCJUb3AiOjAsIkxlZnQiOjAsIlJpZ2h0IjowLCJCb3R0b20iOjB9LCJCYWNrZ3JvdW5kIjp7IiRpZCI6IjM1NiIsIkNvbG9yIjp7IiRyZWYiOiIzMjYifX0sIklzVmlzaWJsZSI6dHJ1ZSwiV2lkdGgiOjAuMCwiSGVpZ2h0IjowLjAsIkJvcmRlclN0eWxlIjp7IiRpZCI6IjM1NyIsIkxpbmVDb2xvciI6bnVsbCwiTGluZVdlaWdodCI6MC4wLCJMaW5lVHlwZSI6MCwiUGFyZW50U3R5bGUiOm51bGx9LCJQYXJlbnRTdHlsZSI6bnVsbH0sIkRhdGVTdHlsZSI6eyIkaWQiOiIzNTgiLCJGb250U2V0dGluZ3MiOnsiJGlkIjoiMzU5IiwiRm9udFNpemUiOjEwLCJGb250TmFtZSI6IkNhbGlicmkiLCJJc0JvbGQiOmZhbHNlLCJJc0l0YWxpYyI6ZmFsc2UsIklzVW5kZXJsaW5lZCI6ZmFsc2UsIlBhcmVudFN0eWxlIjpudWxsfSwiQXV0b1NpemUiOjAsIkZvcmVncm91bmQiOnsiJGlkIjoiMzYwIiwiQ29sb3IiOnsiJGlkIjoiMzYx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zNjIiLCJUb3AiOjAsIkxlZnQiOjAsIlJpZ2h0IjowLCJCb3R0b20iOjB9LCJQYWRkaW5nIjp7IiRpZCI6IjM2MyIsIlRvcCI6MCwiTGVmdCI6MCwiUmlnaHQiOjAsIkJvdHRvbSI6MH0sIkJhY2tncm91bmQiOnsiJGlkIjoiMzY0IiwiQ29sb3IiOnsiJHJlZiI6IjMyNiJ9fSwiSXNWaXNpYmxlIjp0cnVlLCJXaWR0aCI6MC4wLCJIZWlnaHQiOjAuMCwiQm9yZGVyU3R5bGUiOnsiJGlkIjoiMzY1IiwiTGluZUNvbG9yIjpudWxsLCJMaW5lV2VpZ2h0IjowLjAsIkxpbmVUeXBlIjowLCJQYXJlbnRTdHlsZSI6bnVsbH0sIlBhcmVudFN0eWxlIjpudWxsfSwiRGF0ZUZvcm1hdCI6eyIkaWQiOiIzNj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Y3IiwiRm9ybWF0IjowLCJJc1Zpc2libGUiOmZhbHNlLCJMYXN0S25vd25WaXNpYmlsaXR5U3RhdGUiOmZhbHNlfSwiSXNWaXNpYmxlIjpmYWxzZSwiUGFyZW50U3R5bGUiOm51bGx9LCJJbmRleCI6MywiU21hcnREdXJhdGlvbkFjdGl2YXRlZCI6ZmFsc2UsIkRhdGVGb3JtYXQiOnsiJHJlZiI6IjM2NiJ9LCJXZWVrTnVtYmVyaW5nIjp7IiRpZCI6IjM2OCIsIkZvcm1hdCI6MCwiSXNWaXNpYmxlIjpmYWxzZSwiTGFzdEtub3duVmlzaWJpbGl0eVN0YXRlIjpmYWxzZX0sIklkIjoiZjRlZmY4YTktYmUzZC00ZGI0LTg3NTctODA2YmQ0M2UwN2ZmIiwiSW1wb3J0SWQiOm51bGwsIlRpdGxlIjoiU3RhYmFsaXphdGlvbiIsIk5vdGUiOm51bGwsIkh5cGVybGluayI6eyIkaWQiOiIzNjkiLCJBZGRyZXNzIjoiIiwiU3ViQWRkcmVzcyI6IiJ9LCJJc0NoYW5nZWQiOmZhbHNlLCJJc05ldyI6ZmFsc2V9LHsiJGlkIjoiMzcwIiwiR3JvdXBOYW1lIjpudWxsLCJTdGFydERhdGUiOiIyMDIxLTA3LTE1VDAwOjAwOjAwIiwiRW5kRGF0ZSI6IjIwMjEtMDctMjhUMjM6NTk6MDBaIiwiUGVyY2VudGFnZUNvbXBsZXRlIjpudWxsLCJTdHlsZSI6eyIkaWQiOiIzNzEiLCJTaGFwZSI6MSwiU2hhcGVUaGlja25lc3MiOjAsIkR1cmF0aW9uRm9ybWF0IjowLCJJbmNsdWRlTm9uV29ya2luZ0RheXNJbkR1cmF0aW9uIjpmYWxzZSwiUGVyY2VudGFnZUNvbXBsZXRlU3R5bGUiOnsiJGlkIjoiMzcyIiwiRm9udFNldHRpbmdzIjp7IiRpZCI6IjM3My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aWQiOiIzNzQiLCJUb3AiOjAsIkxlZnQiOjAsIlJpZ2h0IjowLCJCb3R0b20iOjB9LCJQYWRkaW5nIjp7IiRpZCI6IjM3NSIsIlRvcCI6MCwiTGVmdCI6MCwiUmlnaHQiOjAsIkJvdHRvbSI6MH0sIkJhY2tncm91bmQiOnsiJGlkIjoiMzc2IiwiQ29sb3IiOnsiJGlkIjoiMzc3IiwiQSI6ODksIlIiOjAsIkciOjAsIkIiOjB9fSwiSXNWaXNpYmxlIjp0cnVlLCJXaWR0aCI6MC4wLCJIZWlnaHQiOjAuMCwiQm9yZGVyU3R5bGUiOnsiJGlkIjoiMzc4IiwiTGluZUNvbG9yIjpudWxsLCJMaW5lV2VpZ2h0IjowLjAsIkxpbmVUeXBlIjowLCJQYXJlbnRTdHlsZSI6bnVsbH0sIlBhcmVudFN0eWxlIjpudWxsfSwiRHVyYXRpb25TdHlsZSI6eyIkaWQiOiIzNzkiLCJGb250U2V0dGluZ3MiOnsiJGlkIjoiMzgwIiwiRm9udFNpemUiOjEwLCJGb250TmFtZSI6IkNhbGlicmkiLCJJc0JvbGQiOmZhbHNlLCJJc0l0YWxpYyI6ZmFsc2UsIklzVW5kZXJsaW5lZCI6ZmFsc2UsIlBhcmVudFN0eWxlIjpudWxsfSwiQXV0b1NpemUiOjAsIkZvcmVncm91bmQiOnsiJGlkIjoiMzgxIiwiQ29sb3IiOnsiJGlkIjoiMzgy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zgzIiwiVG9wIjowLCJMZWZ0IjowLCJSaWdodCI6MCwiQm90dG9tIjowfSwiUGFkZGluZyI6eyIkaWQiOiIzODQiLCJUb3AiOjAsIkxlZnQiOjAsIlJpZ2h0IjowLCJCb3R0b20iOjB9LCJCYWNrZ3JvdW5kIjp7IiRpZCI6IjM4NSIsIkNvbG9yIjp7IiRyZWYiOiIzNzcifX0sIklzVmlzaWJsZSI6dHJ1ZSwiV2lkdGgiOjAuMCwiSGVpZ2h0IjowLjAsIkJvcmRlclN0eWxlIjp7IiRpZCI6IjM4NiIsIkxpbmVDb2xvciI6bnVsbCwiTGluZVdlaWdodCI6MC4wLCJMaW5lVHlwZSI6MCwiUGFyZW50U3R5bGUiOm51bGx9LCJQYXJlbnRTdHlsZSI6bnVsbH0sIkhvcml6b250YWxDb25uZWN0b3JTdHlsZSI6eyIkaWQiOiIzODciLCJMaW5lQ29sb3IiOnsiJGlkIjoiMzg4IiwiJHR5cGUiOiJOTFJFLkNvbW1vbi5Eb20uU29saWRDb2xvckJydXNoLCBOTFJFLkNvbW1vbiIsIkNvbG9yIjp7IiRpZCI6IjM4OSIsIkEiOjI1NSwiUiI6MjA0LCJHIjoyMDQsIkIiOjIwNH19LCJMaW5lV2VpZ2h0IjoxLjAsIkxpbmVUeXBlIjowLCJQYXJlbnRTdHlsZSI6bnVsbH0sIlZlcnRpY2FsQ29ubmVjdG9yU3R5bGUiOnsiJGlkIjoiMzkwIiwiTGluZUNvbG9yIjp7IiRpZCI6IjM5MSIsIiR0eXBlIjoiTkxSRS5Db21tb24uRG9tLlNvbGlkQ29sb3JCcnVzaCwgTkxSRS5Db21tb24iLCJDb2xvciI6eyIkaWQiOiIzOTIiLCJBIjoyNTUsIlIiOjIwNCwiRyI6MjA0LCJCIjoyMDR9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zOTMiLCJNYXJnaW4iOnsiJGlkIjoiMzk0IiwiVG9wIjowLCJMZWZ0Ijo0LCJSaWdodCI6NCwiQm90dG9tIjowfSwiUGFkZGluZyI6eyIkaWQiOiIzOTUiLCJUb3AiOjAsIkxlZnQiOjAsIlJpZ2h0IjowLCJCb3R0b20iOjB9LCJCYWNrZ3JvdW5kIjp7IiRpZCI6IjM5NiIsIkNvbG9yIjp7IiRpZCI6IjM5NyIsIkEiOjI1NSwiUiI6MTExLCJHIjoxNDUsIkIiOjE2MH19LCJJc1Zpc2libGUiOnRydWUsIldpZHRoIjowLjAsIkhlaWdodCI6MTAuMCwiQm9yZGVyU3R5bGUiOnsiJGlkIjoiMzk4IiwiTGluZUNvbG9yIjp7IiRpZCI6IjM5OSIsIiR0eXBlIjoiTkxSRS5Db21tb24uRG9tLlNvbGlkQ29sb3JCcnVzaCwgTkxSRS5Db21tb24iLCJDb2xvciI6eyIkaWQiOiI0MDAiLCJBIjoyNTUsIlIiOjI1NSwiRyI6MjU1LCJCIjoyNTV9fSwiTGluZVdlaWdodCI6MC4wLCJMaW5lVHlwZSI6MCwiUGFyZW50U3R5bGUiOm51bGx9LCJQYXJlbnRTdHlsZSI6bnVsbH0sIlRpdGxlU3R5bGUiOnsiJGlkIjoiNDAxIiwiRm9udFNldHRpbmdzIjp7IiRpZCI6IjQwMiIsIkZvbnRTaXplIjoxMSwiRm9udE5hbWUiOiJDYWxpYnJpIiwiSXNCb2xkIjp0cnVlLCJJc0l0YWxpYyI6ZmFsc2UsIklzVW5kZXJsaW5lZCI6ZmFsc2UsIlBhcmVudFN0eWxlIjpudWxsfSwiQXV0b1NpemUiOjAsIkZvcmVncm91bmQiOnsiJGlkIjoiNDAzIiwiQ29sb3IiOnsiJGlkIjoiNDA0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QwNSIsIlRvcCI6MCwiTGVmdCI6MCwiUmlnaHQiOjAsIkJvdHRvbSI6MH0sIlBhZGRpbmciOnsiJGlkIjoiNDA2IiwiVG9wIjowLCJMZWZ0IjowLCJSaWdodCI6MCwiQm90dG9tIjowfSwiQmFja2dyb3VuZCI6eyIkaWQiOiI0MDciLCJDb2xvciI6eyIkcmVmIjoiMzc3In19LCJJc1Zpc2libGUiOnRydWUsIldpZHRoIjowLjAsIkhlaWdodCI6MC4wLCJCb3JkZXJTdHlsZSI6eyIkaWQiOiI0MDgiLCJMaW5lQ29sb3IiOm51bGwsIkxpbmVXZWlnaHQiOjAuMCwiTGluZVR5cGUiOjAsIlBhcmVudFN0eWxlIjpudWxsfSwiUGFyZW50U3R5bGUiOm51bGx9LCJEYXRlU3R5bGUiOnsiJGlkIjoiNDA5IiwiRm9udFNldHRpbmdzIjp7IiRpZCI6IjQxMCIsIkZvbnRTaXplIjoxMCwiRm9udE5hbWUiOiJDYWxpYnJpIiwiSXNCb2xkIjpmYWxzZSwiSXNJdGFsaWMiOmZhbHNlLCJJc1VuZGVybGluZWQiOmZhbHNlLCJQYXJlbnRTdHlsZSI6bnVsbH0sIkF1dG9TaXplIjowLCJGb3JlZ3JvdW5kIjp7IiRpZCI6IjQxMSIsIkNvbG9yIjp7IiRpZCI6IjQxM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NDEzIiwiVG9wIjowLCJMZWZ0IjowLCJSaWdodCI6MCwiQm90dG9tIjowfSwiUGFkZGluZyI6eyIkaWQiOiI0MTQiLCJUb3AiOjAsIkxlZnQiOjAsIlJpZ2h0IjowLCJCb3R0b20iOjB9LCJCYWNrZ3JvdW5kIjp7IiRpZCI6IjQxNSIsIkNvbG9yIjp7IiRyZWYiOiIzNzcifX0sIklzVmlzaWJsZSI6dHJ1ZSwiV2lkdGgiOjAuMCwiSGVpZ2h0IjowLjAsIkJvcmRlclN0eWxlIjp7IiRpZCI6IjQxNiIsIkxpbmVDb2xvciI6bnVsbCwiTGluZVdlaWdodCI6MC4wLCJMaW5lVHlwZSI6MCwiUGFyZW50U3R5bGUiOm51bGx9LCJQYXJlbnRTdHlsZSI6bnVsbH0sIkRhdGVGb3JtYXQiOnsiJGlkIjoiNDE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xOCIsIkZvcm1hdCI6MCwiSXNWaXNpYmxlIjpmYWxzZSwiTGFzdEtub3duVmlzaWJpbGl0eVN0YXRlIjpmYWxzZX0sIklzVmlzaWJsZSI6ZmFsc2UsIlBhcmVudFN0eWxlIjpudWxsfSwiSW5kZXgiOjQsIlNtYXJ0RHVyYXRpb25BY3RpdmF0ZWQiOmZhbHNlLCJEYXRlRm9ybWF0Ijp7IiRyZWYiOiI0MTcifSwiV2Vla051bWJlcmluZyI6eyIkaWQiOiI0MTkiLCJGb3JtYXQiOjAsIklzVmlzaWJsZSI6ZmFsc2UsIkxhc3RLbm93blZpc2liaWxpdHlTdGF0ZSI6ZmFsc2V9LCJJZCI6Ijg3NGViZGM5LWJjMGMtNGMwNS1hOWUyLTQwNDBjNjljZWFhNyIsIkltcG9ydElkIjpudWxsLCJUaXRsZSI6IkNsb3N1cmUgIiwiTm90ZSI6bnVsbCwiSHlwZXJsaW5rIjp7IiRpZCI6IjQyMCIsIkFkZHJlc3MiOiIiLCJTdWJBZGRyZXNzIjoiIn0sIklzQ2hhbmdlZCI6ZmFsc2UsIklzTmV3IjpmYWxzZX1dLCJTd2ltbGFuZXMiOltdLCJNc1Byb2plY3RJdGVtc1RyZWUiOnsiJGlkIjoiNDIxIiwiUm9vdCI6eyJJbXBvcnRJZCI6bnVsbCwiSXNJbXBvcnRlZCI6ZmFsc2UsIkNoaWxkcmVuIjpbXX19LCJNZXRhZGF0YSI6eyIkaWQiOiI0MjIiLCJSZWNlbnRDb2xvcnNDb2xsZWN0aW9uIjoiW10ifSwiU2V0dGluZ3MiOnsiJGlkIjoiNDIzIiwiSW1wYU9wdGlvbnMiOnsiJGlkIjoiNDI0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NDI1IiwiVXNlVGltZSI6ZmFsc2UsIldvcmtEYXlTdGFydCI6IjAwOjAwOjAwIiwiV29ya0RheUVuZCI6IjIzOjU5OjAwIn0sIkxhc3RVc2VkVGVtcGxhdGVJZCI6ImNjMjZmODYzLTI3Y2UtNDgwZS1hNTg5LWIzZjEyZjJkNmViMCIsIkZpcnN0V2Vla09mWWVhciI6MH0="/>
  <p:tag name="__MASTER" val="__part_0"/>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 name="OTLELAPSEDSTYLE" val="Hide"/>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Office Theme">
  <a:themeElements>
    <a:clrScheme name="Grass Light">
      <a:dk1>
        <a:srgbClr val="737572"/>
      </a:dk1>
      <a:lt1>
        <a:sysClr val="window" lastClr="FFFFFF"/>
      </a:lt1>
      <a:dk2>
        <a:srgbClr val="91CE55"/>
      </a:dk2>
      <a:lt2>
        <a:srgbClr val="FFFFFF"/>
      </a:lt2>
      <a:accent1>
        <a:srgbClr val="91CE55"/>
      </a:accent1>
      <a:accent2>
        <a:srgbClr val="7C8185"/>
      </a:accent2>
      <a:accent3>
        <a:srgbClr val="91CE55"/>
      </a:accent3>
      <a:accent4>
        <a:srgbClr val="7C8185"/>
      </a:accent4>
      <a:accent5>
        <a:srgbClr val="91CE55"/>
      </a:accent5>
      <a:accent6>
        <a:srgbClr val="7C8185"/>
      </a:accent6>
      <a:hlink>
        <a:srgbClr val="91CE55"/>
      </a:hlink>
      <a:folHlink>
        <a:srgbClr val="91CE5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BAAAA"/>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K-1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C9B34AF2195F14483521EACFA625DF5" ma:contentTypeVersion="0" ma:contentTypeDescription="Create a new document." ma:contentTypeScope="" ma:versionID="edf446cd24479077b3ad7a1fff4fcf72">
  <xsd:schema xmlns:xsd="http://www.w3.org/2001/XMLSchema" xmlns:xs="http://www.w3.org/2001/XMLSchema" xmlns:p="http://schemas.microsoft.com/office/2006/metadata/properties" targetNamespace="http://schemas.microsoft.com/office/2006/metadata/properties" ma:root="true" ma:fieldsID="c37d72b550ba97084538ab346851592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3289FB-4D4D-4499-9930-DF9B334540CA}">
  <ds:schemaRefs>
    <ds:schemaRef ds:uri="http://schemas.microsoft.com/sharepoint/v3/contenttype/forms"/>
  </ds:schemaRefs>
</ds:datastoreItem>
</file>

<file path=customXml/itemProps2.xml><?xml version="1.0" encoding="utf-8"?>
<ds:datastoreItem xmlns:ds="http://schemas.openxmlformats.org/officeDocument/2006/customXml" ds:itemID="{74F8849E-C9F6-404A-88FA-6FD0B6305CDA}">
  <ds:schemaRefs>
    <ds:schemaRef ds:uri="http://schemas.microsoft.com/office/2006/documentManagement/types"/>
    <ds:schemaRef ds:uri="http://www.w3.org/XML/1998/namespace"/>
    <ds:schemaRef ds:uri="http://schemas.microsoft.com/office/2006/metadata/properties"/>
    <ds:schemaRef ds:uri="http://schemas.openxmlformats.org/package/2006/metadata/core-properties"/>
    <ds:schemaRef ds:uri="http://purl.org/dc/elements/1.1/"/>
    <ds:schemaRef ds:uri="http://purl.org/dc/dcmitype/"/>
    <ds:schemaRef ds:uri="http://purl.org/dc/terms/"/>
    <ds:schemaRef ds:uri="http://schemas.microsoft.com/office/infopath/2007/PartnerControls"/>
  </ds:schemaRefs>
</ds:datastoreItem>
</file>

<file path=customXml/itemProps3.xml><?xml version="1.0" encoding="utf-8"?>
<ds:datastoreItem xmlns:ds="http://schemas.openxmlformats.org/officeDocument/2006/customXml" ds:itemID="{AFDB683E-51FA-4344-B004-1D47DF2891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17255</TotalTime>
  <Words>494</Words>
  <Application>Microsoft Office PowerPoint</Application>
  <PresentationFormat>Widescreen</PresentationFormat>
  <Paragraphs>158</Paragraphs>
  <Slides>15</Slides>
  <Notes>10</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15</vt:i4>
      </vt:variant>
    </vt:vector>
  </HeadingPairs>
  <TitlesOfParts>
    <vt:vector size="30" baseType="lpstr">
      <vt:lpstr>Aharoni</vt:lpstr>
      <vt:lpstr>Arial</vt:lpstr>
      <vt:lpstr>Calibri</vt:lpstr>
      <vt:lpstr>Calibri Light</vt:lpstr>
      <vt:lpstr>Courier New</vt:lpstr>
      <vt:lpstr>Roboto Light</vt:lpstr>
      <vt:lpstr>Segoe UI</vt:lpstr>
      <vt:lpstr>Segoe UI Light</vt:lpstr>
      <vt:lpstr>Segoe UI Semibold</vt:lpstr>
      <vt:lpstr>Trebuchet MS</vt:lpstr>
      <vt:lpstr>Wingdings</vt:lpstr>
      <vt:lpstr>Wingdings 3</vt:lpstr>
      <vt:lpstr>Office Theme</vt:lpstr>
      <vt:lpstr>K-12</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Mostafa Salah</dc:creator>
  <cp:lastModifiedBy>Mai Ali</cp:lastModifiedBy>
  <cp:revision>180</cp:revision>
  <dcterms:created xsi:type="dcterms:W3CDTF">2016-10-24T09:09:49Z</dcterms:created>
  <dcterms:modified xsi:type="dcterms:W3CDTF">2021-10-17T19:04:40Z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0x0101006C9B34AF2195F14483521EACFA625DF5</vt:lpwstr>
  </property>
</Properties>
</file>