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94" r:id="rId10"/>
    <p:sldId id="295" r:id="rId11"/>
    <p:sldId id="296" r:id="rId12"/>
    <p:sldId id="264" r:id="rId13"/>
    <p:sldId id="274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Didact Gothic" panose="00000500000000000000" pitchFamily="2" charset="0"/>
      <p:regular r:id="rId25"/>
    </p:embeddedFont>
    <p:embeddedFont>
      <p:font typeface="Impact" panose="020B0806030902050204" pitchFamily="34" charset="0"/>
      <p:regular r:id="rId26"/>
    </p:embeddedFont>
    <p:embeddedFont>
      <p:font typeface="Mangal" panose="02040503050203030202" pitchFamily="18" charset="0"/>
      <p:regular r:id="rId27"/>
      <p:bold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06F2F2-3397-42BC-B977-03A1D4C011FF}">
  <a:tblStyle styleId="{8806F2F2-3397-42BC-B977-03A1D4C01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69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0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4" y="3670025"/>
            <a:ext cx="36384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Video Games Store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Belal Elhalles - 202011235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2CF9845A-4340-BA15-4FE5-96146D971B93}"/>
              </a:ext>
            </a:extLst>
          </p:cNvPr>
          <p:cNvSpPr txBox="1">
            <a:spLocks/>
          </p:cNvSpPr>
          <p:nvPr/>
        </p:nvSpPr>
        <p:spPr>
          <a:xfrm>
            <a:off x="5161996" y="1418388"/>
            <a:ext cx="3008089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Fundamentals Of Web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30702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Me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4100" y="2571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This page is my portfolio, It has all the important information about me 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C05D7-747A-DD6E-8E4D-F9A3D1E3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" y="95943"/>
            <a:ext cx="3957060" cy="1933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4F789-EC04-66A2-AB23-BBFB70A9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" y="2029766"/>
            <a:ext cx="3957060" cy="194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C0BE9-9D04-4DC5-D01F-A3061FA78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00" y="3946598"/>
            <a:ext cx="3957060" cy="11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7078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Cart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07225" y="1350474"/>
            <a:ext cx="2387380" cy="2159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The Cart Page has three different products displayed, one from each section. You could modify the quantity; you can see a brief description of each product. There is a summary with the subtotal then the total including the discounts and shipping fees. Finally, a Checkout button.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26A65-D4FD-D973-D247-30037D22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" y="637927"/>
            <a:ext cx="4867914" cy="2394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E1791-958A-54C4-2ACA-4AD69AE8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" y="3032151"/>
            <a:ext cx="4867914" cy="13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5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External Links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998112" y="3634192"/>
            <a:ext cx="3010327" cy="1435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href="../src/css/styles.css"&gt; </a:t>
            </a:r>
            <a:r>
              <a:rPr lang="en-US" sz="900" b="1" dirty="0"/>
              <a:t>Header/NavBar +products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href="../src/css/index.css"&gt; </a:t>
            </a:r>
            <a:r>
              <a:rPr lang="en-US" sz="900" b="1" dirty="0"/>
              <a:t>Home</a:t>
            </a:r>
            <a:r>
              <a:rPr lang="en-US" sz="900" dirty="0"/>
              <a:t> </a:t>
            </a:r>
            <a:r>
              <a:rPr lang="en-US" sz="900" b="1" dirty="0"/>
              <a:t>Page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href="../src/css/footer.css"&gt; </a:t>
            </a:r>
            <a:r>
              <a:rPr lang="en-US" sz="900" b="1" dirty="0"/>
              <a:t>Footer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href="../src/css/abtme.css"&gt; </a:t>
            </a:r>
            <a:r>
              <a:rPr lang="en-US" sz="900" b="1" dirty="0"/>
              <a:t>About me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href="../src/css/cart.css"&gt; </a:t>
            </a:r>
            <a:r>
              <a:rPr lang="en-US" sz="900" b="1" dirty="0"/>
              <a:t>Cart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999624" y="3688359"/>
            <a:ext cx="3199550" cy="105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"https://stackpath.bootstrapcdn.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com/bootstrap/4.3.1/css/bootstrap.min.css"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"https://kit.fontawesome.com/81d205404b.js"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32389" y="3616885"/>
            <a:ext cx="238009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"../src/</a:t>
            </a:r>
            <a:r>
              <a:rPr lang="en-US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/JavaScript.js"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Display code + Cart counter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CSS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533260" y="35649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BooStrap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384435" y="34668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JavaScript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1BCD90-6C05-BC8E-DD3B-F493C7EDE71F}"/>
              </a:ext>
            </a:extLst>
          </p:cNvPr>
          <p:cNvGrpSpPr/>
          <p:nvPr/>
        </p:nvGrpSpPr>
        <p:grpSpPr>
          <a:xfrm>
            <a:off x="676929" y="1879024"/>
            <a:ext cx="1432353" cy="1535913"/>
            <a:chOff x="1916500" y="1879988"/>
            <a:chExt cx="1432353" cy="1535913"/>
          </a:xfrm>
        </p:grpSpPr>
        <p:sp>
          <p:nvSpPr>
            <p:cNvPr id="570" name="Google Shape;570;p30"/>
            <p:cNvSpPr/>
            <p:nvPr/>
          </p:nvSpPr>
          <p:spPr>
            <a:xfrm>
              <a:off x="1916500" y="3140312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118344" y="1879988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6C1AB7-D5CF-B1D5-BBC6-0B0D5AA842EB}"/>
                </a:ext>
              </a:extLst>
            </p:cNvPr>
            <p:cNvGrpSpPr/>
            <p:nvPr/>
          </p:nvGrpSpPr>
          <p:grpSpPr>
            <a:xfrm>
              <a:off x="2177636" y="1992067"/>
              <a:ext cx="818716" cy="1188372"/>
              <a:chOff x="2177636" y="1992067"/>
              <a:chExt cx="818716" cy="1188372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2613395" y="2264371"/>
                <a:ext cx="40082" cy="91606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8727" extrusionOk="0">
                    <a:moveTo>
                      <a:pt x="1066" y="1"/>
                    </a:moveTo>
                    <a:cubicBezTo>
                      <a:pt x="533" y="1"/>
                      <a:pt x="1" y="363"/>
                      <a:pt x="1" y="1087"/>
                    </a:cubicBezTo>
                    <a:lnTo>
                      <a:pt x="1" y="47704"/>
                    </a:lnTo>
                    <a:cubicBezTo>
                      <a:pt x="1" y="48300"/>
                      <a:pt x="427" y="48726"/>
                      <a:pt x="1023" y="48726"/>
                    </a:cubicBezTo>
                    <a:cubicBezTo>
                      <a:pt x="1620" y="48726"/>
                      <a:pt x="2131" y="48300"/>
                      <a:pt x="2131" y="47704"/>
                    </a:cubicBezTo>
                    <a:lnTo>
                      <a:pt x="2131" y="1087"/>
                    </a:lnTo>
                    <a:cubicBezTo>
                      <a:pt x="2131" y="363"/>
                      <a:pt x="1599" y="1"/>
                      <a:pt x="1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2268942" y="2012352"/>
                <a:ext cx="727410" cy="641042"/>
              </a:xfrm>
              <a:custGeom>
                <a:avLst/>
                <a:gdLst/>
                <a:ahLst/>
                <a:cxnLst/>
                <a:rect l="l" t="t" r="r" b="b"/>
                <a:pathLst>
                  <a:path w="38692" h="34098" extrusionOk="0">
                    <a:moveTo>
                      <a:pt x="19335" y="1"/>
                    </a:moveTo>
                    <a:cubicBezTo>
                      <a:pt x="17178" y="1"/>
                      <a:pt x="14986" y="413"/>
                      <a:pt x="12869" y="1284"/>
                    </a:cubicBezTo>
                    <a:cubicBezTo>
                      <a:pt x="4177" y="4949"/>
                      <a:pt x="1" y="14834"/>
                      <a:pt x="3665" y="23527"/>
                    </a:cubicBezTo>
                    <a:cubicBezTo>
                      <a:pt x="6375" y="30106"/>
                      <a:pt x="12745" y="34098"/>
                      <a:pt x="19452" y="34098"/>
                    </a:cubicBezTo>
                    <a:cubicBezTo>
                      <a:pt x="21606" y="34098"/>
                      <a:pt x="23795" y="33686"/>
                      <a:pt x="25908" y="32816"/>
                    </a:cubicBezTo>
                    <a:cubicBezTo>
                      <a:pt x="34601" y="29151"/>
                      <a:pt x="38692" y="19181"/>
                      <a:pt x="35112" y="10488"/>
                    </a:cubicBezTo>
                    <a:cubicBezTo>
                      <a:pt x="32405" y="3976"/>
                      <a:pt x="26039" y="1"/>
                      <a:pt x="19335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2177636" y="1992067"/>
                <a:ext cx="796293" cy="682102"/>
              </a:xfrm>
              <a:custGeom>
                <a:avLst/>
                <a:gdLst/>
                <a:ahLst/>
                <a:cxnLst/>
                <a:rect l="l" t="t" r="r" b="b"/>
                <a:pathLst>
                  <a:path w="42356" h="36282" extrusionOk="0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30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3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60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Picture 4" descr="Logo&#10;&#10;Description automatically generated">
                <a:extLst>
                  <a:ext uri="{FF2B5EF4-FFF2-40B4-BE49-F238E27FC236}">
                    <a16:creationId xmlns:a16="http://schemas.microsoft.com/office/drawing/2014/main" id="{5B719088-FD9A-D766-1B1A-E8B93EF61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3621" y="2134746"/>
                <a:ext cx="385254" cy="437004"/>
              </a:xfrm>
              <a:prstGeom prst="rect">
                <a:avLst/>
              </a:prstGeom>
            </p:spPr>
          </p:pic>
        </p:grp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39C9AB9-A445-DA5B-334B-F83DCB65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33" y="2134747"/>
            <a:ext cx="386263" cy="4346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916DD8D-FED1-195C-558C-8250078AC8BB}"/>
              </a:ext>
            </a:extLst>
          </p:cNvPr>
          <p:cNvGrpSpPr/>
          <p:nvPr/>
        </p:nvGrpSpPr>
        <p:grpSpPr>
          <a:xfrm>
            <a:off x="6862422" y="1914351"/>
            <a:ext cx="1433970" cy="1535913"/>
            <a:chOff x="5793536" y="1879988"/>
            <a:chExt cx="1433970" cy="1535913"/>
          </a:xfrm>
        </p:grpSpPr>
        <p:sp>
          <p:nvSpPr>
            <p:cNvPr id="580" name="Google Shape;580;p30"/>
            <p:cNvSpPr/>
            <p:nvPr/>
          </p:nvSpPr>
          <p:spPr>
            <a:xfrm>
              <a:off x="5793536" y="3140312"/>
              <a:ext cx="1433970" cy="275589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990605" y="1879988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6490450" y="2264371"/>
              <a:ext cx="40063" cy="916068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6147595" y="2012389"/>
              <a:ext cx="725812" cy="64100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056289" y="1992067"/>
              <a:ext cx="794695" cy="682102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E4C10BE-1099-894E-C311-38CA2E00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882" y="1991168"/>
              <a:ext cx="682102" cy="682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57999" y="1492176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About the Project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•My project is a Video Games store that sells different video games and consoles on different platforms. It has a Home Page, About Me page, Cart, and the products page which has three different sections, PlayStation, Xbox and Nintendo.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SWIFTY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AA9DAC-DF3D-DFC8-5179-1D55F04FE460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449478"/>
            <a:ext cx="8520600" cy="606600"/>
          </a:xfrm>
        </p:spPr>
        <p:txBody>
          <a:bodyPr/>
          <a:lstStyle/>
          <a:p>
            <a:r>
              <a:rPr lang="en-US" dirty="0"/>
              <a:t>Color Scheme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C87D46-B907-8A0E-20F5-B61666AD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2537"/>
              </p:ext>
            </p:extLst>
          </p:nvPr>
        </p:nvGraphicFramePr>
        <p:xfrm>
          <a:off x="2148928" y="1135229"/>
          <a:ext cx="4846144" cy="379033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615036">
                  <a:extLst>
                    <a:ext uri="{9D8B030D-6E8A-4147-A177-3AD203B41FA5}">
                      <a16:colId xmlns:a16="http://schemas.microsoft.com/office/drawing/2014/main" val="2791398435"/>
                    </a:ext>
                  </a:extLst>
                </a:gridCol>
                <a:gridCol w="1615554">
                  <a:extLst>
                    <a:ext uri="{9D8B030D-6E8A-4147-A177-3AD203B41FA5}">
                      <a16:colId xmlns:a16="http://schemas.microsoft.com/office/drawing/2014/main" val="2042862801"/>
                    </a:ext>
                  </a:extLst>
                </a:gridCol>
                <a:gridCol w="1615554">
                  <a:extLst>
                    <a:ext uri="{9D8B030D-6E8A-4147-A177-3AD203B41FA5}">
                      <a16:colId xmlns:a16="http://schemas.microsoft.com/office/drawing/2014/main" val="989280349"/>
                    </a:ext>
                  </a:extLst>
                </a:gridCol>
              </a:tblGrid>
              <a:tr h="228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Color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Hexadecimal 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Used For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449441160"/>
                  </a:ext>
                </a:extLst>
              </a:tr>
              <a:tr h="587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#000000 &amp; #FFFFFF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Font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4204528159"/>
                  </a:ext>
                </a:extLst>
              </a:tr>
              <a:tr h="554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 &amp; #5EA4F3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Buttons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100839983"/>
                  </a:ext>
                </a:extLst>
              </a:tr>
              <a:tr h="708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#FFFFF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Background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654586694"/>
                  </a:ext>
                </a:extLst>
              </a:tr>
              <a:tr h="708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1064617164"/>
                  </a:ext>
                </a:extLst>
              </a:tr>
              <a:tr h="728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Footer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3632163089"/>
                  </a:ext>
                </a:extLst>
              </a:tr>
            </a:tbl>
          </a:graphicData>
        </a:graphic>
      </p:graphicFrame>
      <p:pic>
        <p:nvPicPr>
          <p:cNvPr id="2054" name="Picture 11">
            <a:extLst>
              <a:ext uri="{FF2B5EF4-FFF2-40B4-BE49-F238E27FC236}">
                <a16:creationId xmlns:a16="http://schemas.microsoft.com/office/drawing/2014/main" id="{B4696C21-2C9D-9A42-9322-13041EF7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67" y="1655983"/>
            <a:ext cx="562305" cy="4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5">
            <a:extLst>
              <a:ext uri="{FF2B5EF4-FFF2-40B4-BE49-F238E27FC236}">
                <a16:creationId xmlns:a16="http://schemas.microsoft.com/office/drawing/2014/main" id="{9007BE75-5625-8B06-F0DF-1C4FBCA0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655983"/>
            <a:ext cx="575765" cy="46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7">
            <a:extLst>
              <a:ext uri="{FF2B5EF4-FFF2-40B4-BE49-F238E27FC236}">
                <a16:creationId xmlns:a16="http://schemas.microsoft.com/office/drawing/2014/main" id="{E4CC61BF-4EA1-1240-ECA9-89F0AEEE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53354"/>
            <a:ext cx="562305" cy="4141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7">
            <a:extLst>
              <a:ext uri="{FF2B5EF4-FFF2-40B4-BE49-F238E27FC236}">
                <a16:creationId xmlns:a16="http://schemas.microsoft.com/office/drawing/2014/main" id="{E7E851CA-2F57-AC62-DCE8-D292FDB6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2259648"/>
            <a:ext cx="562305" cy="415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3">
            <a:extLst>
              <a:ext uri="{FF2B5EF4-FFF2-40B4-BE49-F238E27FC236}">
                <a16:creationId xmlns:a16="http://schemas.microsoft.com/office/drawing/2014/main" id="{87C21AAC-11A4-9228-476E-715C236D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24" y="2828088"/>
            <a:ext cx="677862" cy="577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7">
            <a:extLst>
              <a:ext uri="{FF2B5EF4-FFF2-40B4-BE49-F238E27FC236}">
                <a16:creationId xmlns:a16="http://schemas.microsoft.com/office/drawing/2014/main" id="{A63B8641-3F6B-7E9A-098C-8B23490C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24" y="3569018"/>
            <a:ext cx="677862" cy="49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4">
            <a:extLst>
              <a:ext uri="{FF2B5EF4-FFF2-40B4-BE49-F238E27FC236}">
                <a16:creationId xmlns:a16="http://schemas.microsoft.com/office/drawing/2014/main" id="{3EAB4F08-3501-55D0-E721-540E85AE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40" y="4288691"/>
            <a:ext cx="642546" cy="4737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399E5-1FC8-3BCB-3063-8EC2046D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50" y="805937"/>
            <a:ext cx="3530400" cy="606600"/>
          </a:xfrm>
        </p:spPr>
        <p:txBody>
          <a:bodyPr/>
          <a:lstStyle/>
          <a:p>
            <a:r>
              <a:rPr lang="en-US" dirty="0"/>
              <a:t>Fonts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8FCAF3-C7A1-8ABF-08AE-09DCAB05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60" y="2027047"/>
            <a:ext cx="5250044" cy="1420500"/>
          </a:xfrm>
        </p:spPr>
        <p:txBody>
          <a:bodyPr/>
          <a:lstStyle/>
          <a:p>
            <a:pPr algn="ctr"/>
            <a:r>
              <a:rPr lang="en-US" sz="1800" dirty="0"/>
              <a:t>The fonts mainly used are: Arial, Sans-Serif, Monospace, Gothic, including all their variations.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4DF76B-AC12-FBA5-6FFC-27E0DDD9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400" y="1258791"/>
            <a:ext cx="3457500" cy="1420500"/>
          </a:xfrm>
        </p:spPr>
        <p:txBody>
          <a:bodyPr/>
          <a:lstStyle/>
          <a:p>
            <a:r>
              <a:rPr lang="en-US" sz="2400" b="1" dirty="0">
                <a:latin typeface="Mangal" panose="02040503050203030202" pitchFamily="18" charset="0"/>
                <a:cs typeface="Mangal" panose="02040503050203030202" pitchFamily="18" charset="0"/>
              </a:rPr>
              <a:t>Page Hierarchy</a:t>
            </a:r>
          </a:p>
          <a:p>
            <a:endParaRPr lang="en-US" sz="2400" b="1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13D2D122-FF2A-7777-9EC7-B5BB2001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769" y="1699681"/>
            <a:ext cx="4048602" cy="1997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24148" y="297600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24148" y="220570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16887" y="158574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Pages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36225" y="17555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Home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16887" y="23762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Products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7243" y="153865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20539" y="21937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7243" y="29376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11;p28">
            <a:extLst>
              <a:ext uri="{FF2B5EF4-FFF2-40B4-BE49-F238E27FC236}">
                <a16:creationId xmlns:a16="http://schemas.microsoft.com/office/drawing/2014/main" id="{3C6E7037-1505-E8E7-3F90-ED7E9EA9A530}"/>
              </a:ext>
            </a:extLst>
          </p:cNvPr>
          <p:cNvSpPr/>
          <p:nvPr/>
        </p:nvSpPr>
        <p:spPr>
          <a:xfrm>
            <a:off x="817243" y="362926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0;p28">
            <a:extLst>
              <a:ext uri="{FF2B5EF4-FFF2-40B4-BE49-F238E27FC236}">
                <a16:creationId xmlns:a16="http://schemas.microsoft.com/office/drawing/2014/main" id="{7D1ECD41-4E49-D20D-39D9-A023C0A42EC4}"/>
              </a:ext>
            </a:extLst>
          </p:cNvPr>
          <p:cNvSpPr/>
          <p:nvPr/>
        </p:nvSpPr>
        <p:spPr>
          <a:xfrm>
            <a:off x="1316887" y="367569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6" name="Google Shape;405;p28">
            <a:extLst>
              <a:ext uri="{FF2B5EF4-FFF2-40B4-BE49-F238E27FC236}">
                <a16:creationId xmlns:a16="http://schemas.microsoft.com/office/drawing/2014/main" id="{4434E69F-64C2-05DA-D738-360A1DD1E2E9}"/>
              </a:ext>
            </a:extLst>
          </p:cNvPr>
          <p:cNvSpPr txBox="1">
            <a:spLocks/>
          </p:cNvSpPr>
          <p:nvPr/>
        </p:nvSpPr>
        <p:spPr>
          <a:xfrm>
            <a:off x="1264500" y="313145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About Me</a:t>
            </a:r>
          </a:p>
        </p:txBody>
      </p:sp>
      <p:sp>
        <p:nvSpPr>
          <p:cNvPr id="53" name="Google Shape;405;p28">
            <a:extLst>
              <a:ext uri="{FF2B5EF4-FFF2-40B4-BE49-F238E27FC236}">
                <a16:creationId xmlns:a16="http://schemas.microsoft.com/office/drawing/2014/main" id="{7ABD7952-8C1A-5C59-9CE0-D48D892B6A8F}"/>
              </a:ext>
            </a:extLst>
          </p:cNvPr>
          <p:cNvSpPr txBox="1">
            <a:spLocks/>
          </p:cNvSpPr>
          <p:nvPr/>
        </p:nvSpPr>
        <p:spPr>
          <a:xfrm>
            <a:off x="1316887" y="381791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Cart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0FE28-5D28-D4D5-0557-9EE9FD780401}"/>
              </a:ext>
            </a:extLst>
          </p:cNvPr>
          <p:cNvSpPr txBox="1"/>
          <p:nvPr/>
        </p:nvSpPr>
        <p:spPr>
          <a:xfrm>
            <a:off x="1241143" y="4094589"/>
            <a:ext cx="28810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All pages contain a header which has access to all the pages, a search bar and a currency option. All the pages have a footer which has the contact us information. Like, GitHub, Gmail,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7078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Home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4100" y="29845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The home page has a brief introduction about the shop with a “Start shopping now” button. There are multiple positive reviews to persuade the customer.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811EB1-A2E9-A8E6-8E3E-2B975C22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0" y="1548178"/>
            <a:ext cx="4799054" cy="23288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7078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65984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Products </a:t>
            </a:r>
            <a:r>
              <a:rPr lang="es" dirty="0">
                <a:solidFill>
                  <a:srgbClr val="FFFFFF"/>
                </a:solidFill>
              </a:rPr>
              <a:t>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4100" y="29845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The products Page has three buttons, each button displays products from each section using JS. There are two pictures for the companies we deal </a:t>
            </a:r>
            <a:r>
              <a:rPr lang="en-US" dirty="0" err="1">
                <a:solidFill>
                  <a:srgbClr val="0E2A47"/>
                </a:solidFill>
              </a:rPr>
              <a:t>wtih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480B69F-2B1B-FE29-8C79-569FE6C1C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3" y="1294076"/>
            <a:ext cx="4286250" cy="2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841416" y="60402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Products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DB55C-CF41-6E5B-CCDF-3CA94A9C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8" y="470053"/>
            <a:ext cx="4572000" cy="223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5A012-771A-098D-2828-7CB7B4825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8" y="2822560"/>
            <a:ext cx="4572000" cy="224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70F83-77D3-57AF-33A2-AA8C3380C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812" y="1786649"/>
            <a:ext cx="4014043" cy="19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8635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481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Roboto Light</vt:lpstr>
      <vt:lpstr>Consolas</vt:lpstr>
      <vt:lpstr>Arial</vt:lpstr>
      <vt:lpstr>Impact</vt:lpstr>
      <vt:lpstr>Roboto Black</vt:lpstr>
      <vt:lpstr>Mangal</vt:lpstr>
      <vt:lpstr>Roboto Mono Thin</vt:lpstr>
      <vt:lpstr>Calibri</vt:lpstr>
      <vt:lpstr>Roboto Thin</vt:lpstr>
      <vt:lpstr>Bree Serif</vt:lpstr>
      <vt:lpstr>Didact Gothic</vt:lpstr>
      <vt:lpstr>WEB PROPOSAL</vt:lpstr>
      <vt:lpstr>Video Games Store</vt:lpstr>
      <vt:lpstr>About the Project</vt:lpstr>
      <vt:lpstr>Color Scheme</vt:lpstr>
      <vt:lpstr>Fonts Used</vt:lpstr>
      <vt:lpstr>PowerPoint Presentation</vt:lpstr>
      <vt:lpstr>Pages</vt:lpstr>
      <vt:lpstr>Home Page</vt:lpstr>
      <vt:lpstr>Products Page</vt:lpstr>
      <vt:lpstr>Products</vt:lpstr>
      <vt:lpstr>About Me Page</vt:lpstr>
      <vt:lpstr>Cart Page</vt:lpstr>
      <vt:lpstr>External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Store</dc:title>
  <dc:creator>Belal Halees</dc:creator>
  <cp:lastModifiedBy>BELAL ELHALLES</cp:lastModifiedBy>
  <cp:revision>2</cp:revision>
  <dcterms:modified xsi:type="dcterms:W3CDTF">2022-05-29T16:31:30Z</dcterms:modified>
</cp:coreProperties>
</file>