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7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4911-10FE-4EDC-ABA7-93A42F4BD41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38EB-EB80-4411-B130-D66E784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4911-10FE-4EDC-ABA7-93A42F4BD41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38EB-EB80-4411-B130-D66E784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8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4911-10FE-4EDC-ABA7-93A42F4BD41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38EB-EB80-4411-B130-D66E784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9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4911-10FE-4EDC-ABA7-93A42F4BD41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38EB-EB80-4411-B130-D66E784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54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4911-10FE-4EDC-ABA7-93A42F4BD41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38EB-EB80-4411-B130-D66E784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7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4911-10FE-4EDC-ABA7-93A42F4BD41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38EB-EB80-4411-B130-D66E784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2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4911-10FE-4EDC-ABA7-93A42F4BD41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38EB-EB80-4411-B130-D66E784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0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4911-10FE-4EDC-ABA7-93A42F4BD41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38EB-EB80-4411-B130-D66E784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7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4911-10FE-4EDC-ABA7-93A42F4BD41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38EB-EB80-4411-B130-D66E784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9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4911-10FE-4EDC-ABA7-93A42F4BD41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38EB-EB80-4411-B130-D66E784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4911-10FE-4EDC-ABA7-93A42F4BD41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38EB-EB80-4411-B130-D66E784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1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34911-10FE-4EDC-ABA7-93A42F4BD41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538EB-EB80-4411-B130-D66E784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4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32857"/>
            <a:ext cx="9144000" cy="1184774"/>
          </a:xfrm>
        </p:spPr>
        <p:txBody>
          <a:bodyPr/>
          <a:lstStyle/>
          <a:p>
            <a:r>
              <a:rPr lang="en-US" dirty="0"/>
              <a:t>HTML5</a:t>
            </a:r>
          </a:p>
        </p:txBody>
      </p:sp>
      <p:sp>
        <p:nvSpPr>
          <p:cNvPr id="4" name="Rectangle 3"/>
          <p:cNvSpPr/>
          <p:nvPr/>
        </p:nvSpPr>
        <p:spPr>
          <a:xfrm>
            <a:off x="901338" y="3722915"/>
            <a:ext cx="2481942" cy="284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Tags :</a:t>
            </a:r>
          </a:p>
          <a:p>
            <a:pPr marL="285750" indent="-285750">
              <a:buFontTx/>
              <a:buChar char="-"/>
            </a:pPr>
            <a:r>
              <a:rPr lang="en-US" dirty="0"/>
              <a:t>Section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Nav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Aside</a:t>
            </a:r>
          </a:p>
          <a:p>
            <a:pPr marL="285750" indent="-285750">
              <a:buFontTx/>
              <a:buChar char="-"/>
            </a:pPr>
            <a:r>
              <a:rPr lang="en-US" dirty="0"/>
              <a:t>Header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Footer</a:t>
            </a:r>
          </a:p>
          <a:p>
            <a:pPr marL="285750" indent="-285750" algn="ctr">
              <a:buFontTx/>
              <a:buChar char="-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75611" y="3722914"/>
            <a:ext cx="3683726" cy="284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3.0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Transformation : scale , rotate , skew , translate 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Transition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Animation  : from to , %</a:t>
            </a:r>
          </a:p>
          <a:p>
            <a:pPr marL="285750" indent="-285750">
              <a:buFontTx/>
              <a:buChar char="-"/>
            </a:pPr>
            <a:r>
              <a:rPr lang="en-US" dirty="0"/>
              <a:t>Display : flex , grid</a:t>
            </a:r>
          </a:p>
          <a:p>
            <a:pPr marL="285750" indent="-285750">
              <a:buFontTx/>
              <a:buChar char="-"/>
            </a:pPr>
            <a:r>
              <a:rPr lang="en-US" dirty="0"/>
              <a:t>Media query</a:t>
            </a:r>
          </a:p>
          <a:p>
            <a:pPr marL="285750" indent="-285750">
              <a:buFontTx/>
              <a:buChar char="-"/>
            </a:pPr>
            <a:r>
              <a:rPr lang="en-US" dirty="0"/>
              <a:t>Shadows , box , text</a:t>
            </a:r>
          </a:p>
          <a:p>
            <a:pPr marL="285750" indent="-285750">
              <a:buFontTx/>
              <a:buChar char="-"/>
            </a:pPr>
            <a:r>
              <a:rPr lang="en-US" dirty="0"/>
              <a:t>……</a:t>
            </a:r>
          </a:p>
          <a:p>
            <a:pPr marL="285750" indent="-285750" algn="ctr">
              <a:buFontTx/>
              <a:buChar char="-"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51669" y="3722914"/>
            <a:ext cx="3239587" cy="284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</a:t>
            </a:r>
            <a:r>
              <a:rPr lang="en-US" dirty="0" err="1"/>
              <a:t>Apis</a:t>
            </a:r>
            <a:r>
              <a:rPr lang="en-US" dirty="0"/>
              <a:t> :</a:t>
            </a:r>
          </a:p>
          <a:p>
            <a:pPr marL="285750" indent="-285750">
              <a:buFontTx/>
              <a:buChar char="-"/>
            </a:pPr>
            <a:r>
              <a:rPr lang="en-US" dirty="0"/>
              <a:t>Media </a:t>
            </a:r>
            <a:r>
              <a:rPr lang="en-US" dirty="0" err="1"/>
              <a:t>Api</a:t>
            </a:r>
            <a:r>
              <a:rPr lang="en-US" dirty="0"/>
              <a:t> : Video , audio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Canvas</a:t>
            </a:r>
          </a:p>
          <a:p>
            <a:pPr marL="285750" indent="-285750">
              <a:buFontTx/>
              <a:buChar char="-"/>
            </a:pPr>
            <a:r>
              <a:rPr lang="en-US" dirty="0"/>
              <a:t>Browser storage : </a:t>
            </a:r>
            <a:r>
              <a:rPr lang="en-US" dirty="0" err="1"/>
              <a:t>localStorage</a:t>
            </a:r>
            <a:r>
              <a:rPr lang="en-US" dirty="0"/>
              <a:t> , </a:t>
            </a:r>
            <a:r>
              <a:rPr lang="en-US" dirty="0" err="1"/>
              <a:t>sessionStorage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DragAnd</a:t>
            </a:r>
            <a:r>
              <a:rPr lang="en-US" dirty="0"/>
              <a:t> Drop</a:t>
            </a:r>
          </a:p>
          <a:p>
            <a:pPr marL="285750" indent="-285750">
              <a:buFontTx/>
              <a:buChar char="-"/>
            </a:pPr>
            <a:r>
              <a:rPr lang="en-US" dirty="0"/>
              <a:t>………</a:t>
            </a:r>
          </a:p>
          <a:p>
            <a:pPr marL="285750" indent="-285750" algn="ctr">
              <a:buFontTx/>
              <a:buChar char="-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82AFCF-D86C-412E-9C5A-619B56AABCBC}"/>
              </a:ext>
            </a:extLst>
          </p:cNvPr>
          <p:cNvSpPr txBox="1"/>
          <p:nvPr/>
        </p:nvSpPr>
        <p:spPr>
          <a:xfrm>
            <a:off x="7759337" y="497541"/>
            <a:ext cx="301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&lt;section&gt;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F4B3F-2CC7-4E3F-9D02-F9B287D5F190}"/>
              </a:ext>
            </a:extLst>
          </p:cNvPr>
          <p:cNvSpPr txBox="1"/>
          <p:nvPr/>
        </p:nvSpPr>
        <p:spPr>
          <a:xfrm>
            <a:off x="309282" y="287382"/>
            <a:ext cx="412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WHATWG :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508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48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Transformation :  rotate , skew , translate, scale </a:t>
            </a:r>
            <a:br>
              <a:rPr lang="en-US" dirty="0"/>
            </a:br>
            <a:r>
              <a:rPr lang="en-US" dirty="0"/>
              <a:t>and transition</a:t>
            </a:r>
          </a:p>
        </p:txBody>
      </p:sp>
      <p:sp>
        <p:nvSpPr>
          <p:cNvPr id="4" name="Rectangle 3"/>
          <p:cNvSpPr/>
          <p:nvPr/>
        </p:nvSpPr>
        <p:spPr>
          <a:xfrm rot="3351767">
            <a:off x="2939143" y="1946366"/>
            <a:ext cx="2756263" cy="3435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ITI Mansoura</a:t>
            </a:r>
          </a:p>
        </p:txBody>
      </p:sp>
    </p:spTree>
    <p:extLst>
      <p:ext uri="{BB962C8B-B14F-4D97-AF65-F5344CB8AC3E}">
        <p14:creationId xmlns:p14="http://schemas.microsoft.com/office/powerpoint/2010/main" val="3306769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for display : flex : help us to build out layouts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74771" cy="4351338"/>
          </a:xfrm>
          <a:ln>
            <a:solidFill>
              <a:srgbClr val="FF0000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Parent Properties:</a:t>
            </a:r>
          </a:p>
          <a:p>
            <a:pPr marL="0" indent="0">
              <a:buNone/>
            </a:pPr>
            <a:r>
              <a:rPr lang="en-US" dirty="0"/>
              <a:t>1- </a:t>
            </a:r>
            <a:r>
              <a:rPr lang="en-US" dirty="0" err="1"/>
              <a:t>display:flex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2- </a:t>
            </a:r>
            <a:r>
              <a:rPr lang="en-US" b="1" dirty="0"/>
              <a:t>justify-content: align items horizontal if flex –direction row otherwise align items vertical</a:t>
            </a:r>
          </a:p>
          <a:p>
            <a:pPr marL="0" indent="0">
              <a:buNone/>
            </a:pPr>
            <a:r>
              <a:rPr lang="en-US" dirty="0"/>
              <a:t>Flex-start | flex-end | reverse | space-between | space-evenly</a:t>
            </a:r>
          </a:p>
          <a:p>
            <a:pPr marL="0" indent="0">
              <a:buNone/>
            </a:pPr>
            <a:r>
              <a:rPr lang="en-US" dirty="0"/>
              <a:t>3- align-items:</a:t>
            </a:r>
          </a:p>
          <a:p>
            <a:pPr marL="0" indent="0">
              <a:buNone/>
            </a:pPr>
            <a:r>
              <a:rPr lang="en-US" b="1" dirty="0"/>
              <a:t> align items vertical if flex –direction row otherwise align items </a:t>
            </a:r>
            <a:r>
              <a:rPr lang="en-US" b="1" dirty="0" err="1"/>
              <a:t>horizonal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Flex-end</a:t>
            </a:r>
          </a:p>
          <a:p>
            <a:pPr marL="0" indent="0">
              <a:buNone/>
            </a:pPr>
            <a:r>
              <a:rPr lang="en-US" dirty="0"/>
              <a:t>Flex-start</a:t>
            </a:r>
          </a:p>
          <a:p>
            <a:pPr marL="0" indent="0">
              <a:buNone/>
            </a:pPr>
            <a:r>
              <a:rPr lang="en-US" dirty="0"/>
              <a:t>Center</a:t>
            </a:r>
          </a:p>
          <a:p>
            <a:pPr marL="0" indent="0">
              <a:buNone/>
            </a:pPr>
            <a:r>
              <a:rPr lang="en-US" dirty="0"/>
              <a:t>Stretch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4- flex-wrap : no-wrap | wrap</a:t>
            </a:r>
          </a:p>
          <a:p>
            <a:pPr marL="0" indent="0">
              <a:buNone/>
            </a:pPr>
            <a:r>
              <a:rPr lang="en-US" dirty="0"/>
              <a:t>5- flex-direction : row | column | row-reverse | column-reversed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79029" y="1825625"/>
            <a:ext cx="4974771" cy="435133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C00000"/>
                </a:solidFill>
              </a:rPr>
              <a:t>Child Properties: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1-align-self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2- flex-grow:0|1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3-flex-shrink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4-Flex-basis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5-Flex: grow shrink basis : short hand</a:t>
            </a:r>
          </a:p>
        </p:txBody>
      </p:sp>
    </p:spTree>
    <p:extLst>
      <p:ext uri="{BB962C8B-B14F-4D97-AF65-F5344CB8AC3E}">
        <p14:creationId xmlns:p14="http://schemas.microsoft.com/office/powerpoint/2010/main" val="3027358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194" y="0"/>
            <a:ext cx="11808823" cy="6753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2069" y="0"/>
            <a:ext cx="11821885" cy="75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75658" y="248194"/>
            <a:ext cx="1110342" cy="3135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50624" y="248194"/>
            <a:ext cx="1110342" cy="3135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14208" y="248194"/>
            <a:ext cx="1110342" cy="313509"/>
          </a:xfrm>
          <a:prstGeom prst="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61020" y="222068"/>
            <a:ext cx="1110342" cy="3135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342515" y="248194"/>
            <a:ext cx="1110342" cy="3135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8194" y="757646"/>
            <a:ext cx="11795760" cy="59958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Back Ground Image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33156" y="2263139"/>
            <a:ext cx="4872446" cy="1025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94514" y="4046219"/>
            <a:ext cx="2508068" cy="49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147256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&lt;meta charset=“utf-8”/&gt;</a:t>
            </a:r>
          </a:p>
          <a:p>
            <a:pPr marL="0" indent="0">
              <a:buNone/>
            </a:pPr>
            <a:r>
              <a:rPr lang="en-US" dirty="0"/>
              <a:t>	&lt;meta name=“description” content=“”/&gt;</a:t>
            </a:r>
          </a:p>
          <a:p>
            <a:pPr marL="0" indent="0">
              <a:buNone/>
            </a:pPr>
            <a:r>
              <a:rPr lang="en-US" dirty="0"/>
              <a:t>	&lt;meta name=“keywords” content=“</a:t>
            </a:r>
            <a:r>
              <a:rPr lang="en-US" dirty="0" err="1"/>
              <a:t>iti</a:t>
            </a:r>
            <a:r>
              <a:rPr lang="en-US" dirty="0"/>
              <a:t> summer training Mansoura ”/&gt;</a:t>
            </a:r>
          </a:p>
          <a:p>
            <a:pPr marL="0" indent="0">
              <a:buNone/>
            </a:pPr>
            <a:r>
              <a:rPr lang="en-US" dirty="0"/>
              <a:t>	&lt;meta name=“viewport” content/&gt;</a:t>
            </a:r>
          </a:p>
          <a:p>
            <a:pPr marL="0" indent="0">
              <a:buNone/>
            </a:pPr>
            <a:r>
              <a:rPr lang="en-US" dirty="0"/>
              <a:t>	&lt;title&gt;Basic Structure&lt;/title&gt;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93578" y="104503"/>
            <a:ext cx="94052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SEO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689566" y="473835"/>
            <a:ext cx="2965268" cy="279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21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9CBE7B-84C1-49FC-8371-D653D3FFFABD}"/>
              </a:ext>
            </a:extLst>
          </p:cNvPr>
          <p:cNvSpPr txBox="1"/>
          <p:nvPr/>
        </p:nvSpPr>
        <p:spPr>
          <a:xfrm>
            <a:off x="7328647" y="564776"/>
            <a:ext cx="4975412" cy="53553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XML : store data : </a:t>
            </a:r>
          </a:p>
          <a:p>
            <a:r>
              <a:rPr lang="en-US" dirty="0"/>
              <a:t>File with extension xml : contains only data  :represented in tags </a:t>
            </a:r>
          </a:p>
          <a:p>
            <a:r>
              <a:rPr lang="en-US" b="1" dirty="0">
                <a:solidFill>
                  <a:srgbClr val="FFFF00"/>
                </a:solidFill>
              </a:rPr>
              <a:t>&lt;!DOCTYPE </a:t>
            </a:r>
            <a:r>
              <a:rPr lang="en-US" b="1" dirty="0" err="1">
                <a:solidFill>
                  <a:srgbClr val="FFFF00"/>
                </a:solidFill>
              </a:rPr>
              <a:t>pythonTrack</a:t>
            </a:r>
            <a:r>
              <a:rPr lang="en-US" b="1" dirty="0">
                <a:solidFill>
                  <a:srgbClr val="FFFF00"/>
                </a:solidFill>
              </a:rPr>
              <a:t> SYSTEM “iti.dtd”&gt;</a:t>
            </a:r>
          </a:p>
          <a:p>
            <a:r>
              <a:rPr lang="en-US" b="1" dirty="0"/>
              <a:t>&lt;</a:t>
            </a:r>
            <a:r>
              <a:rPr lang="en-US" b="1" dirty="0" err="1"/>
              <a:t>pythonTrack</a:t>
            </a:r>
            <a:r>
              <a:rPr lang="en-US" b="1" dirty="0"/>
              <a:t>&gt;</a:t>
            </a:r>
          </a:p>
          <a:p>
            <a:r>
              <a:rPr lang="en-US" b="1" dirty="0"/>
              <a:t>&lt;student&gt;</a:t>
            </a:r>
          </a:p>
          <a:p>
            <a:r>
              <a:rPr lang="en-US" b="1" dirty="0"/>
              <a:t>	&lt;id&gt;100&lt;/id&gt;</a:t>
            </a:r>
          </a:p>
          <a:p>
            <a:r>
              <a:rPr lang="en-US" b="1" dirty="0"/>
              <a:t>	&lt;name&gt;</a:t>
            </a:r>
            <a:r>
              <a:rPr lang="en-US" b="1" dirty="0" err="1"/>
              <a:t>ahmed</a:t>
            </a:r>
            <a:r>
              <a:rPr lang="en-US" b="1" dirty="0"/>
              <a:t>&lt;/name&gt;</a:t>
            </a:r>
          </a:p>
          <a:p>
            <a:r>
              <a:rPr lang="en-US" b="1" dirty="0"/>
              <a:t>&lt;/student&gt;</a:t>
            </a:r>
          </a:p>
          <a:p>
            <a:r>
              <a:rPr lang="en-US" b="1" dirty="0"/>
              <a:t>&lt;student&gt;</a:t>
            </a:r>
          </a:p>
          <a:p>
            <a:r>
              <a:rPr lang="en-US" b="1" dirty="0"/>
              <a:t>	&lt;id&gt;200&lt;/id&gt;</a:t>
            </a:r>
          </a:p>
          <a:p>
            <a:r>
              <a:rPr lang="en-US" b="1" dirty="0"/>
              <a:t>	&lt;name&gt;Ali&lt;/name&gt;</a:t>
            </a:r>
          </a:p>
          <a:p>
            <a:r>
              <a:rPr lang="en-US" b="1" dirty="0"/>
              <a:t>&lt;/student&gt;</a:t>
            </a:r>
            <a:endParaRPr lang="en-GB" b="1" dirty="0"/>
          </a:p>
          <a:p>
            <a:endParaRPr lang="en-US" b="1" dirty="0"/>
          </a:p>
          <a:p>
            <a:r>
              <a:rPr lang="en-US" b="1" dirty="0"/>
              <a:t>&lt;student&gt;</a:t>
            </a:r>
          </a:p>
          <a:p>
            <a:r>
              <a:rPr lang="en-US" b="1" dirty="0"/>
              <a:t>	&lt;id&gt;300&lt;/id&gt;</a:t>
            </a:r>
          </a:p>
          <a:p>
            <a:r>
              <a:rPr lang="en-US" b="1" dirty="0"/>
              <a:t>	&lt;name&gt;</a:t>
            </a:r>
            <a:r>
              <a:rPr lang="en-US" b="1" dirty="0" err="1"/>
              <a:t>ahmed</a:t>
            </a:r>
            <a:r>
              <a:rPr lang="en-US" b="1" dirty="0"/>
              <a:t> </a:t>
            </a:r>
            <a:r>
              <a:rPr lang="en-US" b="1" dirty="0" err="1"/>
              <a:t>mohamed</a:t>
            </a:r>
            <a:r>
              <a:rPr lang="en-US" b="1" dirty="0"/>
              <a:t>&lt;/name&gt;</a:t>
            </a:r>
          </a:p>
          <a:p>
            <a:r>
              <a:rPr lang="en-US" b="1" dirty="0"/>
              <a:t>&lt;/student&gt;</a:t>
            </a:r>
            <a:endParaRPr lang="en-GB" b="1" dirty="0"/>
          </a:p>
          <a:p>
            <a:r>
              <a:rPr lang="en-US" b="1" dirty="0"/>
              <a:t>&lt;/</a:t>
            </a:r>
            <a:r>
              <a:rPr lang="en-US" b="1" dirty="0" err="1"/>
              <a:t>pythonTrack</a:t>
            </a:r>
            <a:r>
              <a:rPr lang="en-US" b="1" dirty="0"/>
              <a:t>&gt;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75BD0-7D57-474F-A673-9D1ECA5A02C6}"/>
              </a:ext>
            </a:extLst>
          </p:cNvPr>
          <p:cNvSpPr txBox="1"/>
          <p:nvPr/>
        </p:nvSpPr>
        <p:spPr>
          <a:xfrm>
            <a:off x="4679576" y="1062318"/>
            <a:ext cx="208429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wellformed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9B1569-29A1-4B7D-AE0D-D58580A675D4}"/>
              </a:ext>
            </a:extLst>
          </p:cNvPr>
          <p:cNvSpPr txBox="1"/>
          <p:nvPr/>
        </p:nvSpPr>
        <p:spPr>
          <a:xfrm>
            <a:off x="4679576" y="2478742"/>
            <a:ext cx="2084295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 valid : according business rules 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1F9F39-D099-4568-9F99-013AF22B5FFE}"/>
              </a:ext>
            </a:extLst>
          </p:cNvPr>
          <p:cNvSpPr txBox="1"/>
          <p:nvPr/>
        </p:nvSpPr>
        <p:spPr>
          <a:xfrm>
            <a:off x="-753035" y="920661"/>
            <a:ext cx="4975412" cy="20313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DTD</a:t>
            </a:r>
          </a:p>
          <a:p>
            <a:r>
              <a:rPr lang="en-US" dirty="0"/>
              <a:t>&lt;!ELEMENT </a:t>
            </a:r>
            <a:r>
              <a:rPr lang="en-US" dirty="0" err="1"/>
              <a:t>pythonTrack</a:t>
            </a:r>
            <a:r>
              <a:rPr lang="en-US" dirty="0"/>
              <a:t> ( student ) + &gt;</a:t>
            </a:r>
          </a:p>
          <a:p>
            <a:r>
              <a:rPr lang="en-US" dirty="0"/>
              <a:t>&lt;!ELEMENT student ( id , name ) &gt;</a:t>
            </a:r>
          </a:p>
          <a:p>
            <a:r>
              <a:rPr lang="en-US" dirty="0"/>
              <a:t>&lt;!ELEMENT id ( #PCDATA ) &gt;</a:t>
            </a:r>
          </a:p>
          <a:p>
            <a:r>
              <a:rPr lang="en-US" dirty="0"/>
              <a:t>&lt;!ELEMENT name ( #PCDATA ) &gt;</a:t>
            </a:r>
          </a:p>
          <a:p>
            <a:endParaRPr lang="en-US" dirty="0"/>
          </a:p>
          <a:p>
            <a:r>
              <a:rPr lang="en-US" dirty="0"/>
              <a:t>Iti.dtd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7E2927-DF59-4E05-8A76-6D93F5C1775A}"/>
              </a:ext>
            </a:extLst>
          </p:cNvPr>
          <p:cNvCxnSpPr/>
          <p:nvPr/>
        </p:nvCxnSpPr>
        <p:spPr>
          <a:xfrm>
            <a:off x="4370294" y="1855694"/>
            <a:ext cx="2958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41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DTD And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85114" cy="4351338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/>
              <a:t>&lt;!DOCTYPE </a:t>
            </a:r>
            <a:r>
              <a:rPr lang="en-US" b="1" dirty="0" err="1"/>
              <a:t>iti</a:t>
            </a:r>
            <a:r>
              <a:rPr lang="en-US" b="1" dirty="0"/>
              <a:t> SYSTEM “iti.dtd”&gt;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iti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&lt;student&gt;</a:t>
            </a:r>
          </a:p>
          <a:p>
            <a:pPr marL="0" indent="0">
              <a:buNone/>
            </a:pPr>
            <a:r>
              <a:rPr lang="en-US" dirty="0"/>
              <a:t>		&lt;id&gt;100&lt;/id&gt;</a:t>
            </a:r>
          </a:p>
          <a:p>
            <a:pPr marL="0" indent="0">
              <a:buNone/>
            </a:pPr>
            <a:r>
              <a:rPr lang="en-US" dirty="0"/>
              <a:t>		&lt;name&gt;</a:t>
            </a:r>
            <a:r>
              <a:rPr lang="en-US" dirty="0" err="1"/>
              <a:t>ahmed</a:t>
            </a:r>
            <a:r>
              <a:rPr lang="en-US" dirty="0"/>
              <a:t>&lt;/name&gt;</a:t>
            </a:r>
          </a:p>
          <a:p>
            <a:pPr marL="0" indent="0">
              <a:buNone/>
            </a:pPr>
            <a:r>
              <a:rPr lang="en-US" dirty="0"/>
              <a:t>	&lt;/student&gt;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iti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Iti.xml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09412" y="365125"/>
            <a:ext cx="6085114" cy="32532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&lt;!ELEMENT </a:t>
            </a:r>
            <a:r>
              <a:rPr lang="en-US" dirty="0" err="1"/>
              <a:t>iti</a:t>
            </a:r>
            <a:r>
              <a:rPr lang="en-US" dirty="0"/>
              <a:t> (student)+ 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&lt;!ELEMENT student ( id, name ) 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&lt;!</a:t>
            </a:r>
            <a:r>
              <a:rPr lang="en-US" dirty="0" err="1"/>
              <a:t>Elemenet</a:t>
            </a:r>
            <a:r>
              <a:rPr lang="en-US" dirty="0"/>
              <a:t> id ( #PCDATA ) 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&lt;!ELEMENT name (#PCDATA ) 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Iti.dtd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995851" y="1267097"/>
            <a:ext cx="1685109" cy="55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26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73480" y="195995"/>
            <a:ext cx="10515600" cy="1325563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dirty="0"/>
              <a:t>Layout : fixed : width : 1000px| responsive</a:t>
            </a:r>
          </a:p>
        </p:txBody>
      </p:sp>
      <p:sp>
        <p:nvSpPr>
          <p:cNvPr id="4" name="Rectangle 3"/>
          <p:cNvSpPr/>
          <p:nvPr/>
        </p:nvSpPr>
        <p:spPr>
          <a:xfrm>
            <a:off x="666206" y="2194560"/>
            <a:ext cx="1201783" cy="211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 Small Screens</a:t>
            </a:r>
          </a:p>
        </p:txBody>
      </p:sp>
      <p:sp>
        <p:nvSpPr>
          <p:cNvPr id="5" name="Rectangle 4"/>
          <p:cNvSpPr/>
          <p:nvPr/>
        </p:nvSpPr>
        <p:spPr>
          <a:xfrm>
            <a:off x="2442755" y="2194559"/>
            <a:ext cx="2468880" cy="211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Screens</a:t>
            </a:r>
          </a:p>
        </p:txBody>
      </p:sp>
      <p:sp>
        <p:nvSpPr>
          <p:cNvPr id="6" name="Rectangle 5"/>
          <p:cNvSpPr/>
          <p:nvPr/>
        </p:nvSpPr>
        <p:spPr>
          <a:xfrm>
            <a:off x="5238205" y="2194558"/>
            <a:ext cx="2939143" cy="211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Medium Screens</a:t>
            </a:r>
          </a:p>
        </p:txBody>
      </p:sp>
      <p:sp>
        <p:nvSpPr>
          <p:cNvPr id="7" name="Rectangle 6"/>
          <p:cNvSpPr/>
          <p:nvPr/>
        </p:nvSpPr>
        <p:spPr>
          <a:xfrm>
            <a:off x="8503918" y="2194557"/>
            <a:ext cx="3448596" cy="211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Screens</a:t>
            </a:r>
          </a:p>
        </p:txBody>
      </p:sp>
      <p:sp>
        <p:nvSpPr>
          <p:cNvPr id="8" name="Rectangle 7"/>
          <p:cNvSpPr/>
          <p:nvPr/>
        </p:nvSpPr>
        <p:spPr>
          <a:xfrm>
            <a:off x="666205" y="4528454"/>
            <a:ext cx="4245429" cy="211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 Large Screens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8353" y="4528454"/>
            <a:ext cx="6483533" cy="211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 </a:t>
            </a:r>
            <a:r>
              <a:rPr lang="en-US" dirty="0" err="1"/>
              <a:t>Extra</a:t>
            </a:r>
            <a:r>
              <a:rPr lang="en-US" dirty="0"/>
              <a:t>  Large Screens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08078" y="-492442"/>
            <a:ext cx="4241068" cy="2435064"/>
            <a:chOff x="770709" y="326571"/>
            <a:chExt cx="10920548" cy="6270172"/>
          </a:xfrm>
        </p:grpSpPr>
        <p:sp>
          <p:nvSpPr>
            <p:cNvPr id="11" name="Rectangle 10"/>
            <p:cNvSpPr/>
            <p:nvPr/>
          </p:nvSpPr>
          <p:spPr>
            <a:xfrm>
              <a:off x="770709" y="326571"/>
              <a:ext cx="10920548" cy="62701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6834" y="339634"/>
              <a:ext cx="10855235" cy="666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0709" y="5930537"/>
              <a:ext cx="10920548" cy="666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Footer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70709" y="1119051"/>
              <a:ext cx="10855235" cy="666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Links : Navigation Bar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6834" y="2050866"/>
              <a:ext cx="6962503" cy="364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164286" y="2024743"/>
              <a:ext cx="3461658" cy="36445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8274" y="2168434"/>
              <a:ext cx="6688183" cy="158060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88273" y="3931919"/>
              <a:ext cx="6688183" cy="158060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14509" y="2168434"/>
              <a:ext cx="3180805" cy="679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14509" y="3034938"/>
              <a:ext cx="3180805" cy="679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314509" y="3905794"/>
              <a:ext cx="3180805" cy="679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14509" y="4855027"/>
              <a:ext cx="3180805" cy="679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021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70709" y="326571"/>
            <a:ext cx="10920548" cy="6270172"/>
            <a:chOff x="770709" y="326571"/>
            <a:chExt cx="10920548" cy="6270172"/>
          </a:xfrm>
        </p:grpSpPr>
        <p:sp>
          <p:nvSpPr>
            <p:cNvPr id="4" name="Rectangle 3"/>
            <p:cNvSpPr/>
            <p:nvPr/>
          </p:nvSpPr>
          <p:spPr>
            <a:xfrm>
              <a:off x="770709" y="326571"/>
              <a:ext cx="10920548" cy="62701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96834" y="339634"/>
              <a:ext cx="10855235" cy="666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70709" y="5930537"/>
              <a:ext cx="10920548" cy="666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Footer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70709" y="1119051"/>
              <a:ext cx="10855235" cy="666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Links : Navigation Bar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6834" y="2050866"/>
              <a:ext cx="6962503" cy="364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164286" y="2024743"/>
              <a:ext cx="3461658" cy="36445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88274" y="2168434"/>
              <a:ext cx="6688183" cy="158060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88273" y="3931919"/>
              <a:ext cx="6688183" cy="158060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14509" y="2168434"/>
              <a:ext cx="3180805" cy="679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314509" y="3034938"/>
              <a:ext cx="3180805" cy="679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314509" y="3905794"/>
              <a:ext cx="3180805" cy="679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314509" y="4855027"/>
              <a:ext cx="3180805" cy="679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>
            <a:off x="-235131" y="888274"/>
            <a:ext cx="1005840" cy="69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1136469" y="1785257"/>
            <a:ext cx="1580606" cy="34163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Layouts : </a:t>
            </a:r>
          </a:p>
          <a:p>
            <a:r>
              <a:rPr lang="en-US" b="1" dirty="0"/>
              <a:t>FWD </a:t>
            </a:r>
            <a:r>
              <a:rPr lang="en-US" dirty="0"/>
              <a:t>: absolute measure units : </a:t>
            </a:r>
            <a:r>
              <a:rPr lang="en-US" dirty="0" err="1"/>
              <a:t>px</a:t>
            </a:r>
            <a:endParaRPr lang="en-US" dirty="0"/>
          </a:p>
          <a:p>
            <a:r>
              <a:rPr lang="en-US" b="1" dirty="0"/>
              <a:t>RWD</a:t>
            </a:r>
            <a:r>
              <a:rPr lang="en-US" dirty="0"/>
              <a:t> : </a:t>
            </a:r>
            <a:r>
              <a:rPr lang="en-US" b="1" dirty="0"/>
              <a:t>media query </a:t>
            </a:r>
            <a:r>
              <a:rPr lang="en-US" dirty="0"/>
              <a:t>, relative measure units : % , ….</a:t>
            </a:r>
            <a:r>
              <a:rPr lang="en-US" dirty="0" err="1"/>
              <a:t>em</a:t>
            </a:r>
            <a:r>
              <a:rPr lang="en-US" dirty="0"/>
              <a:t> , rem , </a:t>
            </a:r>
            <a:r>
              <a:rPr lang="en-US" dirty="0" err="1"/>
              <a:t>vw</a:t>
            </a:r>
            <a:r>
              <a:rPr lang="en-US" dirty="0"/>
              <a:t> , </a:t>
            </a:r>
            <a:r>
              <a:rPr lang="en-US" dirty="0" err="1"/>
              <a:t>vh</a:t>
            </a:r>
            <a:r>
              <a:rPr lang="en-US" dirty="0"/>
              <a:t> , </a:t>
            </a:r>
            <a:r>
              <a:rPr lang="en-US" dirty="0" err="1"/>
              <a:t>vmin</a:t>
            </a:r>
            <a:r>
              <a:rPr lang="en-US" dirty="0"/>
              <a:t> , </a:t>
            </a:r>
            <a:r>
              <a:rPr lang="en-US" dirty="0" err="1"/>
              <a:t>vmax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6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specific screen : We need to apply specific </a:t>
            </a:r>
            <a:r>
              <a:rPr lang="en-US" dirty="0" err="1"/>
              <a:t>css</a:t>
            </a:r>
            <a:r>
              <a:rPr lang="en-US" dirty="0"/>
              <a:t> : style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2706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Using media query : </a:t>
            </a:r>
          </a:p>
          <a:p>
            <a:pPr marL="0" indent="0">
              <a:buNone/>
            </a:pPr>
            <a:r>
              <a:rPr lang="en-US" dirty="0"/>
              <a:t>Apply style according condition :  min-width:500px =&gt; 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1" y="3278777"/>
            <a:ext cx="3067594" cy="1489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500 </a:t>
            </a:r>
            <a:r>
              <a:rPr lang="en-US" dirty="0" err="1"/>
              <a:t>Px</a:t>
            </a:r>
            <a:r>
              <a:rPr lang="en-US" dirty="0"/>
              <a:t> at least  : green</a:t>
            </a:r>
          </a:p>
        </p:txBody>
      </p:sp>
      <p:sp>
        <p:nvSpPr>
          <p:cNvPr id="5" name="Rectangle 4"/>
          <p:cNvSpPr/>
          <p:nvPr/>
        </p:nvSpPr>
        <p:spPr>
          <a:xfrm>
            <a:off x="4321629" y="3278777"/>
            <a:ext cx="3803468" cy="1489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800 </a:t>
            </a:r>
            <a:r>
              <a:rPr lang="en-US" dirty="0" err="1"/>
              <a:t>Px</a:t>
            </a:r>
            <a:r>
              <a:rPr lang="en-US" dirty="0"/>
              <a:t> at least  : yellow</a:t>
            </a:r>
          </a:p>
        </p:txBody>
      </p:sp>
      <p:sp>
        <p:nvSpPr>
          <p:cNvPr id="6" name="Rectangle 5"/>
          <p:cNvSpPr/>
          <p:nvPr/>
        </p:nvSpPr>
        <p:spPr>
          <a:xfrm>
            <a:off x="8540931" y="3278777"/>
            <a:ext cx="3803468" cy="1489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 </a:t>
            </a:r>
            <a:r>
              <a:rPr lang="en-US" dirty="0" err="1"/>
              <a:t>Px</a:t>
            </a:r>
            <a:r>
              <a:rPr lang="en-US" dirty="0"/>
              <a:t> at least  : pink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9783" y="5068389"/>
            <a:ext cx="5656217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Media query : </a:t>
            </a:r>
          </a:p>
          <a:p>
            <a:r>
              <a:rPr lang="en-US" dirty="0"/>
              <a:t>@media inside style tag </a:t>
            </a:r>
          </a:p>
          <a:p>
            <a:r>
              <a:rPr lang="en-US" dirty="0"/>
              <a:t>@media All | screen | print (condition or not){</a:t>
            </a:r>
          </a:p>
          <a:p>
            <a:r>
              <a:rPr lang="en-US" dirty="0"/>
              <a:t>	style 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74674" y="5068389"/>
            <a:ext cx="5421086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@media print{</a:t>
            </a:r>
          </a:p>
          <a:p>
            <a:r>
              <a:rPr lang="en-US" dirty="0"/>
              <a:t>	div{</a:t>
            </a:r>
          </a:p>
          <a:p>
            <a:r>
              <a:rPr lang="en-US" dirty="0"/>
              <a:t>			</a:t>
            </a:r>
            <a:r>
              <a:rPr lang="en-US" dirty="0" err="1"/>
              <a:t>background-color:green</a:t>
            </a:r>
            <a:r>
              <a:rPr lang="en-US" dirty="0"/>
              <a:t>;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985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95451" y="1690688"/>
            <a:ext cx="1489166" cy="377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portrait</a:t>
            </a:r>
          </a:p>
        </p:txBody>
      </p:sp>
      <p:sp>
        <p:nvSpPr>
          <p:cNvPr id="5" name="Rectangle 4"/>
          <p:cNvSpPr/>
          <p:nvPr/>
        </p:nvSpPr>
        <p:spPr>
          <a:xfrm rot="5400000">
            <a:off x="7611293" y="1259614"/>
            <a:ext cx="1489166" cy="377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landscape</a:t>
            </a:r>
          </a:p>
        </p:txBody>
      </p:sp>
    </p:spTree>
    <p:extLst>
      <p:ext uri="{BB962C8B-B14F-4D97-AF65-F5344CB8AC3E}">
        <p14:creationId xmlns:p14="http://schemas.microsoft.com/office/powerpoint/2010/main" val="359902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10789" y="1828800"/>
            <a:ext cx="7785462" cy="41278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9248503" y="1815737"/>
            <a:ext cx="483326" cy="261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196251" y="5956663"/>
            <a:ext cx="431075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10789" y="5956663"/>
            <a:ext cx="431074" cy="339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802674" y="6139543"/>
            <a:ext cx="7929155" cy="209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9731829" y="2076994"/>
            <a:ext cx="0" cy="406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252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642</Words>
  <Application>Microsoft Office PowerPoint</Application>
  <PresentationFormat>Widescreen</PresentationFormat>
  <Paragraphs>140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HTML5</vt:lpstr>
      <vt:lpstr>HTML5 Structure</vt:lpstr>
      <vt:lpstr>PowerPoint Presentation</vt:lpstr>
      <vt:lpstr>DTD And XML</vt:lpstr>
      <vt:lpstr>Layout : fixed : width : 1000px| responsive</vt:lpstr>
      <vt:lpstr>PowerPoint Presentation</vt:lpstr>
      <vt:lpstr>In specific screen : We need to apply specific css : style </vt:lpstr>
      <vt:lpstr>PowerPoint Presentation</vt:lpstr>
      <vt:lpstr>shadows</vt:lpstr>
      <vt:lpstr>Multiple columns</vt:lpstr>
      <vt:lpstr>Transformation :  rotate , skew , translate, scale  and transition</vt:lpstr>
      <vt:lpstr>Value for display : flex : help us to build out layouts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Microsoft account</dc:creator>
  <cp:lastModifiedBy>Nasr Abdel Aziz</cp:lastModifiedBy>
  <cp:revision>22</cp:revision>
  <dcterms:created xsi:type="dcterms:W3CDTF">2022-07-30T07:10:09Z</dcterms:created>
  <dcterms:modified xsi:type="dcterms:W3CDTF">2024-12-17T11:42:52Z</dcterms:modified>
</cp:coreProperties>
</file>