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9" r:id="rId8"/>
    <p:sldId id="260" r:id="rId9"/>
    <p:sldId id="261" r:id="rId10"/>
    <p:sldId id="262" r:id="rId11"/>
    <p:sldId id="263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6293-C50C-4160-B6C6-2FAF0DEDDFF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4389-3476-4B03-BA66-F5E90EF69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6293-C50C-4160-B6C6-2FAF0DEDDFF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4389-3476-4B03-BA66-F5E90EF69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8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6293-C50C-4160-B6C6-2FAF0DEDDFF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4389-3476-4B03-BA66-F5E90EF69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6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6293-C50C-4160-B6C6-2FAF0DEDDFF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4389-3476-4B03-BA66-F5E90EF69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4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6293-C50C-4160-B6C6-2FAF0DEDDFF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4389-3476-4B03-BA66-F5E90EF69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1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6293-C50C-4160-B6C6-2FAF0DEDDFF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4389-3476-4B03-BA66-F5E90EF69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5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6293-C50C-4160-B6C6-2FAF0DEDDFF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4389-3476-4B03-BA66-F5E90EF69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8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6293-C50C-4160-B6C6-2FAF0DEDDFF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4389-3476-4B03-BA66-F5E90EF69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7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6293-C50C-4160-B6C6-2FAF0DEDDFF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4389-3476-4B03-BA66-F5E90EF69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6293-C50C-4160-B6C6-2FAF0DEDDFF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4389-3476-4B03-BA66-F5E90EF69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4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6293-C50C-4160-B6C6-2FAF0DEDDFF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4389-3476-4B03-BA66-F5E90EF69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6293-C50C-4160-B6C6-2FAF0DEDDFF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A4389-3476-4B03-BA66-F5E90EF69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HTML5-D03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406" y="3602038"/>
            <a:ext cx="9544594" cy="264200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/>
              <a:t>Api’s</a:t>
            </a:r>
            <a:r>
              <a:rPr lang="en-US" dirty="0"/>
              <a:t> : JS API’s : Objects plus methods , properties , events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Media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Drag And Drop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Browser Storage : Cookie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Form 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Geolocation</a:t>
            </a:r>
            <a:r>
              <a:rPr lang="en-US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en-US" b="1" dirty="0"/>
              <a:t>Canvas  : Video : task  demo </a:t>
            </a:r>
          </a:p>
        </p:txBody>
      </p:sp>
    </p:spTree>
    <p:extLst>
      <p:ext uri="{BB962C8B-B14F-4D97-AF65-F5344CB8AC3E}">
        <p14:creationId xmlns:p14="http://schemas.microsoft.com/office/powerpoint/2010/main" val="215986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91986"/>
              </p:ext>
            </p:extLst>
          </p:nvPr>
        </p:nvGraphicFramePr>
        <p:xfrm>
          <a:off x="1593668" y="719662"/>
          <a:ext cx="8566332" cy="5694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1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1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52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LocalStorage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SessionStorage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222">
                <a:tc>
                  <a:txBody>
                    <a:bodyPr/>
                    <a:lstStyle/>
                    <a:p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222">
                <a:tc>
                  <a:txBody>
                    <a:bodyPr/>
                    <a:lstStyle/>
                    <a:p>
                      <a:r>
                        <a:rPr lang="en-US" dirty="0"/>
                        <a:t>Accessibility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222">
                <a:tc>
                  <a:txBody>
                    <a:bodyPr/>
                    <a:lstStyle/>
                    <a:p>
                      <a:r>
                        <a:rPr lang="en-US" dirty="0"/>
                        <a:t>Send with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222">
                <a:tc>
                  <a:txBody>
                    <a:bodyPr/>
                    <a:lstStyle/>
                    <a:p>
                      <a:r>
                        <a:rPr lang="en-US" dirty="0" err="1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veryPoor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setItem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getItem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Clear()</a:t>
                      </a:r>
                    </a:p>
                    <a:p>
                      <a:r>
                        <a:rPr lang="en-US" dirty="0" err="1"/>
                        <a:t>removeItem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keys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2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2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59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Geolocation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geolgraphcal</a:t>
            </a:r>
            <a:r>
              <a:rPr lang="en-US" dirty="0"/>
              <a:t> location for current connected user :; </a:t>
            </a:r>
          </a:p>
          <a:p>
            <a:pPr marL="0" indent="0">
              <a:buNone/>
            </a:pPr>
            <a:r>
              <a:rPr lang="en-US" dirty="0" err="1"/>
              <a:t>Coords</a:t>
            </a:r>
            <a:r>
              <a:rPr lang="en-US" dirty="0"/>
              <a:t>: latitude , longitude </a:t>
            </a:r>
          </a:p>
          <a:p>
            <a:pPr marL="0" indent="0">
              <a:buNone/>
            </a:pPr>
            <a:r>
              <a:rPr lang="en-US" dirty="0"/>
              <a:t>Timestamp : </a:t>
            </a:r>
            <a:r>
              <a:rPr lang="en-US" dirty="0" err="1"/>
              <a:t>datetime</a:t>
            </a:r>
            <a:r>
              <a:rPr lang="en-US" dirty="0"/>
              <a:t> for current connected user in </a:t>
            </a:r>
            <a:r>
              <a:rPr lang="en-US" dirty="0" err="1"/>
              <a:t>miiliiseconds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911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</a:t>
            </a:r>
            <a:r>
              <a:rPr lang="en-US" dirty="0" err="1"/>
              <a:t>geolocation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1577" y="1690688"/>
            <a:ext cx="60611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1- check </a:t>
            </a:r>
            <a:r>
              <a:rPr lang="en-US" dirty="0" err="1"/>
              <a:t>avaialitiy</a:t>
            </a:r>
            <a:r>
              <a:rPr lang="en-US" dirty="0"/>
              <a:t> of </a:t>
            </a:r>
            <a:r>
              <a:rPr lang="en-US" dirty="0" err="1"/>
              <a:t>geolocation</a:t>
            </a:r>
            <a:r>
              <a:rPr lang="en-US" dirty="0"/>
              <a:t> in user browser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26526" y="2207623"/>
            <a:ext cx="2704011" cy="79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56663" y="2233749"/>
            <a:ext cx="2534194" cy="8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07177" y="3148149"/>
            <a:ext cx="3200400" cy="5617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31428" y="3104732"/>
            <a:ext cx="3200400" cy="5617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3394" y="3853543"/>
            <a:ext cx="3474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Message :  update 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103120" y="3853543"/>
            <a:ext cx="1933303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0262" y="4428648"/>
            <a:ext cx="60611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2-get </a:t>
            </a:r>
            <a:r>
              <a:rPr lang="en-US" dirty="0" err="1"/>
              <a:t>permsission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58092" y="4845308"/>
            <a:ext cx="2704011" cy="79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88229" y="4871434"/>
            <a:ext cx="2534194" cy="8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-261257" y="5785834"/>
            <a:ext cx="3200400" cy="5617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62994" y="5742417"/>
            <a:ext cx="3200400" cy="5617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53497" y="6386070"/>
            <a:ext cx="3474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Message :  services  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005840" y="6523707"/>
            <a:ext cx="60611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Get data from </a:t>
            </a:r>
            <a:r>
              <a:rPr lang="en-US" dirty="0" err="1"/>
              <a:t>geolocation</a:t>
            </a:r>
            <a:r>
              <a:rPr lang="en-US" dirty="0"/>
              <a:t> object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822960" y="143222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If(myobj.name)</a:t>
            </a:r>
          </a:p>
        </p:txBody>
      </p:sp>
    </p:spTree>
    <p:extLst>
      <p:ext uri="{BB962C8B-B14F-4D97-AF65-F5344CB8AC3E}">
        <p14:creationId xmlns:p14="http://schemas.microsoft.com/office/powerpoint/2010/main" val="265278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Lat</a:t>
            </a:r>
            <a:r>
              <a:rPr lang="en-US" dirty="0"/>
              <a:t> , </a:t>
            </a:r>
            <a:r>
              <a:rPr lang="en-US" dirty="0" err="1"/>
              <a:t>lon</a:t>
            </a:r>
            <a:r>
              <a:rPr lang="en-US" dirty="0"/>
              <a:t> from </a:t>
            </a:r>
            <a:r>
              <a:rPr lang="en-US" dirty="0" err="1"/>
              <a:t>geolocation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google</a:t>
            </a:r>
            <a:r>
              <a:rPr lang="en-US" dirty="0"/>
              <a:t> maps </a:t>
            </a:r>
            <a:r>
              <a:rPr lang="en-US" dirty="0" err="1"/>
              <a:t>api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//1- create object from </a:t>
            </a:r>
            <a:r>
              <a:rPr lang="en-US" dirty="0" err="1"/>
              <a:t>google</a:t>
            </a:r>
            <a:r>
              <a:rPr lang="en-US" dirty="0"/>
              <a:t> maps </a:t>
            </a:r>
            <a:r>
              <a:rPr lang="en-US" dirty="0" err="1"/>
              <a:t>latlon</a:t>
            </a:r>
            <a:r>
              <a:rPr lang="en-US" dirty="0"/>
              <a:t> (</a:t>
            </a:r>
            <a:r>
              <a:rPr lang="en-US" dirty="0" err="1"/>
              <a:t>lat,lon</a:t>
            </a:r>
            <a:r>
              <a:rPr lang="en-US" dirty="0"/>
              <a:t>) =&gt; location</a:t>
            </a:r>
          </a:p>
          <a:p>
            <a:pPr marL="0" indent="0">
              <a:buNone/>
            </a:pPr>
            <a:r>
              <a:rPr lang="en-US" dirty="0"/>
              <a:t>//2- specs for map : {zoom : 17, center : location from step 1}</a:t>
            </a:r>
          </a:p>
          <a:p>
            <a:pPr marL="0" indent="0">
              <a:buNone/>
            </a:pPr>
            <a:r>
              <a:rPr lang="en-US" dirty="0"/>
              <a:t>//3- retrieve </a:t>
            </a:r>
            <a:r>
              <a:rPr lang="en-US" dirty="0" err="1"/>
              <a:t>google</a:t>
            </a:r>
            <a:r>
              <a:rPr lang="en-US" dirty="0"/>
              <a:t> map : display map</a:t>
            </a:r>
          </a:p>
        </p:txBody>
      </p:sp>
    </p:spTree>
    <p:extLst>
      <p:ext uri="{BB962C8B-B14F-4D97-AF65-F5344CB8AC3E}">
        <p14:creationId xmlns:p14="http://schemas.microsoft.com/office/powerpoint/2010/main" val="8025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API Key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Geolocation</a:t>
            </a:r>
            <a:r>
              <a:rPr lang="en-US" dirty="0"/>
              <a:t> : </a:t>
            </a:r>
            <a:r>
              <a:rPr lang="en-US" dirty="0" err="1"/>
              <a:t>lat</a:t>
            </a:r>
            <a:r>
              <a:rPr lang="en-US" dirty="0"/>
              <a:t> , </a:t>
            </a:r>
            <a:r>
              <a:rPr lang="en-US" dirty="0" err="1"/>
              <a:t>lon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1- to deal with </a:t>
            </a:r>
            <a:r>
              <a:rPr lang="en-US" dirty="0" err="1"/>
              <a:t>google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Create object using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dirty="0" err="1"/>
              <a:t>constr</a:t>
            </a:r>
            <a:r>
              <a:rPr lang="en-US" dirty="0"/>
              <a:t> . Pass for this object </a:t>
            </a:r>
            <a:r>
              <a:rPr lang="en-US" dirty="0" err="1"/>
              <a:t>lat</a:t>
            </a:r>
            <a:r>
              <a:rPr lang="en-US" dirty="0"/>
              <a:t> , </a:t>
            </a:r>
            <a:r>
              <a:rPr lang="en-US" dirty="0" err="1"/>
              <a:t>lon</a:t>
            </a:r>
            <a:r>
              <a:rPr lang="en-US" dirty="0"/>
              <a:t>  : location</a:t>
            </a:r>
          </a:p>
          <a:p>
            <a:pPr marL="0" indent="0">
              <a:buNone/>
            </a:pPr>
            <a:r>
              <a:rPr lang="en-US" dirty="0"/>
              <a:t>2- specify specs for map : {zoom:15 , </a:t>
            </a:r>
            <a:r>
              <a:rPr lang="en-US" dirty="0" err="1"/>
              <a:t>center:location</a:t>
            </a:r>
            <a:r>
              <a:rPr lang="en-US" dirty="0"/>
              <a:t>(step one)}</a:t>
            </a:r>
          </a:p>
          <a:p>
            <a:pPr marL="0" indent="0">
              <a:buNone/>
            </a:pPr>
            <a:r>
              <a:rPr lang="en-US" dirty="0"/>
              <a:t>3- display map </a:t>
            </a:r>
          </a:p>
        </p:txBody>
      </p:sp>
    </p:spTree>
    <p:extLst>
      <p:ext uri="{BB962C8B-B14F-4D97-AF65-F5344CB8AC3E}">
        <p14:creationId xmlns:p14="http://schemas.microsoft.com/office/powerpoint/2010/main" val="140858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: Video And Audio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8699863" y="1045029"/>
            <a:ext cx="2194560" cy="121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Iti.mp4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90688"/>
            <a:ext cx="850392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&lt;video </a:t>
            </a:r>
            <a:r>
              <a:rPr lang="en-US" dirty="0" err="1"/>
              <a:t>src</a:t>
            </a:r>
            <a:r>
              <a:rPr lang="en-US" dirty="0"/>
              <a:t>=“path and name for video file ” width height </a:t>
            </a:r>
            <a:r>
              <a:rPr lang="en-US" b="1" dirty="0"/>
              <a:t>muted</a:t>
            </a:r>
            <a:r>
              <a:rPr lang="en-US" dirty="0"/>
              <a:t> loop </a:t>
            </a:r>
            <a:r>
              <a:rPr lang="en-US" dirty="0" err="1"/>
              <a:t>autoplay</a:t>
            </a:r>
            <a:r>
              <a:rPr lang="en-US" dirty="0"/>
              <a:t> controls poster 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9863" y="1907177"/>
            <a:ext cx="2534194" cy="352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7720149" y="1998617"/>
            <a:ext cx="979714" cy="8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20149" y="1998617"/>
            <a:ext cx="1502228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79131" y="3030583"/>
            <a:ext cx="23774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Browser Dependent 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8668294" y="1854925"/>
            <a:ext cx="522514" cy="496389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563395" y="1045029"/>
            <a:ext cx="470262" cy="189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197635" y="744583"/>
            <a:ext cx="1149531" cy="244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2069" y="2730137"/>
            <a:ext cx="2677885" cy="86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>
          <a:xfrm>
            <a:off x="2899954" y="3161212"/>
            <a:ext cx="2286001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046719" y="117566"/>
            <a:ext cx="836024" cy="163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83579" y="3592286"/>
            <a:ext cx="2997927" cy="286232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Object : video : play ()</a:t>
            </a:r>
          </a:p>
          <a:p>
            <a:r>
              <a:rPr lang="en-US" dirty="0"/>
              <a:t>Pause()</a:t>
            </a:r>
          </a:p>
          <a:p>
            <a:r>
              <a:rPr lang="en-US" dirty="0"/>
              <a:t>Paused</a:t>
            </a:r>
          </a:p>
          <a:p>
            <a:r>
              <a:rPr lang="en-US" dirty="0"/>
              <a:t>Played</a:t>
            </a:r>
          </a:p>
          <a:p>
            <a:r>
              <a:rPr lang="en-US" dirty="0"/>
              <a:t>Muted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Duration</a:t>
            </a:r>
          </a:p>
          <a:p>
            <a:r>
              <a:rPr lang="en-US" dirty="0" err="1"/>
              <a:t>playbackRate</a:t>
            </a:r>
            <a:endParaRPr lang="en-US" dirty="0"/>
          </a:p>
          <a:p>
            <a:r>
              <a:rPr lang="en-US" dirty="0" err="1"/>
              <a:t>currentTime</a:t>
            </a:r>
            <a:endParaRPr lang="en-US" dirty="0"/>
          </a:p>
          <a:p>
            <a:r>
              <a:rPr lang="en-US" dirty="0"/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132017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02FAE3-06CF-42BE-909A-718F7FB2EBBC}"/>
              </a:ext>
            </a:extLst>
          </p:cNvPr>
          <p:cNvSpPr/>
          <p:nvPr/>
        </p:nvSpPr>
        <p:spPr>
          <a:xfrm>
            <a:off x="806824" y="793376"/>
            <a:ext cx="2339788" cy="554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3D515-F57B-491A-9C80-0F5808A42FAF}"/>
              </a:ext>
            </a:extLst>
          </p:cNvPr>
          <p:cNvSpPr/>
          <p:nvPr/>
        </p:nvSpPr>
        <p:spPr>
          <a:xfrm>
            <a:off x="4052046" y="793375"/>
            <a:ext cx="7458635" cy="554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13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58B4-E358-42E1-A30A-A4B874E4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&lt;video&gt;</a:t>
            </a:r>
            <a:br>
              <a:rPr lang="en-US" dirty="0"/>
            </a:br>
            <a:r>
              <a:rPr lang="en-US" dirty="0"/>
              <a:t>	&lt;</a:t>
            </a:r>
            <a:r>
              <a:rPr lang="en-US" dirty="0" err="1"/>
              <a:t>src</a:t>
            </a:r>
            <a:br>
              <a:rPr lang="en-US" dirty="0"/>
            </a:br>
            <a:r>
              <a:rPr lang="en-US" dirty="0"/>
              <a:t>&lt;/video&gt;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869F9-B669-49F1-B290-737969C16714}"/>
              </a:ext>
            </a:extLst>
          </p:cNvPr>
          <p:cNvSpPr txBox="1"/>
          <p:nvPr/>
        </p:nvSpPr>
        <p:spPr>
          <a:xfrm>
            <a:off x="7516906" y="887506"/>
            <a:ext cx="2770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Webm</a:t>
            </a:r>
            <a:endParaRPr lang="en-US" dirty="0"/>
          </a:p>
          <a:p>
            <a:r>
              <a:rPr lang="en-US" dirty="0" err="1"/>
              <a:t>Ogv</a:t>
            </a:r>
            <a:endParaRPr lang="en-US" dirty="0"/>
          </a:p>
          <a:p>
            <a:r>
              <a:rPr lang="en-US" dirty="0"/>
              <a:t>mp4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C2120-48DD-46A7-A44D-EB72008A47C6}"/>
              </a:ext>
            </a:extLst>
          </p:cNvPr>
          <p:cNvSpPr txBox="1"/>
          <p:nvPr/>
        </p:nvSpPr>
        <p:spPr>
          <a:xfrm>
            <a:off x="228600" y="3429000"/>
            <a:ext cx="83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&lt;font face=“</a:t>
            </a:r>
            <a:r>
              <a:rPr lang="en-US" dirty="0" err="1"/>
              <a:t>x,y,tahoma</a:t>
            </a:r>
            <a:r>
              <a:rPr lang="en-US" dirty="0"/>
              <a:t>”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AC640-5A24-4D39-9DEF-52F57EB7F8EF}"/>
              </a:ext>
            </a:extLst>
          </p:cNvPr>
          <p:cNvSpPr txBox="1"/>
          <p:nvPr/>
        </p:nvSpPr>
        <p:spPr>
          <a:xfrm>
            <a:off x="7664824" y="2944906"/>
            <a:ext cx="3254188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1- </a:t>
            </a:r>
            <a:r>
              <a:rPr lang="en-US" dirty="0" err="1"/>
              <a:t>seekbar</a:t>
            </a:r>
            <a:r>
              <a:rPr lang="en-US" dirty="0"/>
              <a:t> </a:t>
            </a:r>
          </a:p>
          <a:p>
            <a:r>
              <a:rPr lang="en-US" dirty="0"/>
              <a:t>2- How to pass multiple sources for the same video tag </a:t>
            </a:r>
          </a:p>
          <a:p>
            <a:endParaRPr lang="en-US" dirty="0"/>
          </a:p>
          <a:p>
            <a:r>
              <a:rPr lang="en-US" dirty="0"/>
              <a:t>3- Subtitle : how to display it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67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1337" y="313509"/>
            <a:ext cx="8948057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&lt;input </a:t>
            </a:r>
            <a:r>
              <a:rPr lang="en-US" dirty="0" err="1"/>
              <a:t>tye</a:t>
            </a:r>
            <a:r>
              <a:rPr lang="en-US" dirty="0"/>
              <a:t>=“range” min=0 max=100 step=any value=0 /&gt;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Videoobject.currentTime</a:t>
            </a:r>
            <a:r>
              <a:rPr lang="en-US" dirty="0"/>
              <a:t>=</a:t>
            </a:r>
            <a:r>
              <a:rPr lang="en-US" dirty="0" err="1"/>
              <a:t>range.value</a:t>
            </a:r>
            <a:r>
              <a:rPr lang="en-US" dirty="0"/>
              <a:t> * </a:t>
            </a:r>
            <a:r>
              <a:rPr lang="en-US" dirty="0" err="1"/>
              <a:t>video.duration</a:t>
            </a:r>
            <a:r>
              <a:rPr lang="en-US" dirty="0"/>
              <a:t> /max ;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2272937"/>
            <a:ext cx="7929154" cy="50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1717039"/>
            <a:ext cx="378822" cy="176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06731" y="3683726"/>
            <a:ext cx="11234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34548" y="3619865"/>
            <a:ext cx="11234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0503" y="5068389"/>
            <a:ext cx="71323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Duration:</a:t>
            </a:r>
          </a:p>
        </p:txBody>
      </p:sp>
    </p:spTree>
    <p:extLst>
      <p:ext uri="{BB962C8B-B14F-4D97-AF65-F5344CB8AC3E}">
        <p14:creationId xmlns:p14="http://schemas.microsoft.com/office/powerpoint/2010/main" val="114647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1" y="1690688"/>
            <a:ext cx="3757748" cy="289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64286" y="1690687"/>
            <a:ext cx="3757748" cy="289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77796" y="1806246"/>
            <a:ext cx="953588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5521" y="1881051"/>
            <a:ext cx="953588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82343" y="174762"/>
            <a:ext cx="521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Dragstart</a:t>
            </a:r>
            <a:r>
              <a:rPr lang="en-US" dirty="0"/>
              <a:t> , </a:t>
            </a:r>
            <a:r>
              <a:rPr lang="en-US" dirty="0" err="1"/>
              <a:t>dragend</a:t>
            </a:r>
            <a:r>
              <a:rPr lang="en-US" dirty="0"/>
              <a:t> , </a:t>
            </a:r>
            <a:r>
              <a:rPr lang="en-US" dirty="0" err="1"/>
              <a:t>dragover</a:t>
            </a:r>
            <a:r>
              <a:rPr lang="en-US" dirty="0"/>
              <a:t> , </a:t>
            </a:r>
            <a:r>
              <a:rPr lang="en-US" dirty="0" err="1"/>
              <a:t>dragleave</a:t>
            </a:r>
            <a:r>
              <a:rPr lang="en-US" dirty="0"/>
              <a:t> , </a:t>
            </a:r>
            <a:r>
              <a:rPr lang="en-US" dirty="0" err="1"/>
              <a:t>dragenter</a:t>
            </a:r>
            <a:r>
              <a:rPr lang="en-US" dirty="0"/>
              <a:t> , drop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" y="1436914"/>
            <a:ext cx="966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7234" y="1323327"/>
            <a:ext cx="966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70768" y="976749"/>
            <a:ext cx="1003663" cy="120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37765" y="654541"/>
            <a:ext cx="34464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=“1.jpg”/&gt;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94514" y="3381493"/>
            <a:ext cx="2088969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Left </a:t>
            </a:r>
          </a:p>
          <a:p>
            <a:r>
              <a:rPr lang="en-US" dirty="0"/>
              <a:t>Drop</a:t>
            </a:r>
          </a:p>
          <a:p>
            <a:r>
              <a:rPr lang="en-US" dirty="0" err="1"/>
              <a:t>dragenter</a:t>
            </a:r>
            <a:endParaRPr lang="en-US" dirty="0"/>
          </a:p>
          <a:p>
            <a:r>
              <a:rPr lang="en-US" dirty="0" err="1"/>
              <a:t>Dragover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Right</a:t>
            </a:r>
          </a:p>
          <a:p>
            <a:r>
              <a:rPr lang="en-US" dirty="0" err="1"/>
              <a:t>dragleave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Img</a:t>
            </a:r>
            <a:r>
              <a:rPr lang="en-US" dirty="0"/>
              <a:t> :</a:t>
            </a:r>
          </a:p>
          <a:p>
            <a:r>
              <a:rPr lang="en-US" dirty="0" err="1"/>
              <a:t>Dragstart</a:t>
            </a:r>
            <a:endParaRPr lang="en-US" dirty="0"/>
          </a:p>
          <a:p>
            <a:r>
              <a:rPr lang="en-US" dirty="0" err="1"/>
              <a:t>dragend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08023" y="863230"/>
            <a:ext cx="1867988" cy="181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1" y="4766487"/>
            <a:ext cx="349866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Dragevent</a:t>
            </a:r>
            <a:r>
              <a:rPr lang="en-US" dirty="0"/>
              <a:t> : </a:t>
            </a:r>
          </a:p>
          <a:p>
            <a:r>
              <a:rPr lang="en-US" dirty="0" err="1"/>
              <a:t>dataTransfer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85484"/>
              </p:ext>
            </p:extLst>
          </p:nvPr>
        </p:nvGraphicFramePr>
        <p:xfrm>
          <a:off x="3961312" y="713092"/>
          <a:ext cx="40102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myimg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66461" y="1002036"/>
            <a:ext cx="34464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=“1.jpg”/&gt;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87590" y="2715287"/>
            <a:ext cx="953588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327073" y="1944129"/>
            <a:ext cx="369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e.dataTransfer.setData</a:t>
            </a:r>
            <a:r>
              <a:rPr lang="en-US" dirty="0"/>
              <a:t>(</a:t>
            </a:r>
            <a:r>
              <a:rPr lang="en-US" dirty="0" err="1"/>
              <a:t>key,value</a:t>
            </a:r>
            <a:r>
              <a:rPr lang="en-US" dirty="0"/>
              <a:t>)</a:t>
            </a:r>
          </a:p>
          <a:p>
            <a:r>
              <a:rPr lang="en-US" dirty="0" err="1"/>
              <a:t>getData</a:t>
            </a:r>
            <a:r>
              <a:rPr lang="en-US" dirty="0"/>
              <a:t>(key)</a:t>
            </a:r>
          </a:p>
        </p:txBody>
      </p:sp>
    </p:spTree>
    <p:extLst>
      <p:ext uri="{BB962C8B-B14F-4D97-AF65-F5344CB8AC3E}">
        <p14:creationId xmlns:p14="http://schemas.microsoft.com/office/powerpoint/2010/main" val="131904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C21983-876E-47F3-8952-98FD044ECBC7}"/>
              </a:ext>
            </a:extLst>
          </p:cNvPr>
          <p:cNvSpPr/>
          <p:nvPr/>
        </p:nvSpPr>
        <p:spPr>
          <a:xfrm>
            <a:off x="2017059" y="416859"/>
            <a:ext cx="3966882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arabic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3DF23-1E3F-4EB5-B014-7B5B66E23B57}"/>
              </a:ext>
            </a:extLst>
          </p:cNvPr>
          <p:cNvSpPr/>
          <p:nvPr/>
        </p:nvSpPr>
        <p:spPr>
          <a:xfrm>
            <a:off x="2017059" y="1129553"/>
            <a:ext cx="3966882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english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43FCA7-F8A1-4211-970C-64498C1167B6}"/>
              </a:ext>
            </a:extLst>
          </p:cNvPr>
          <p:cNvSpPr/>
          <p:nvPr/>
        </p:nvSpPr>
        <p:spPr>
          <a:xfrm>
            <a:off x="2017059" y="1855696"/>
            <a:ext cx="3966882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french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CDECC-E3EE-4BC2-8270-DC832561BF15}"/>
              </a:ext>
            </a:extLst>
          </p:cNvPr>
          <p:cNvSpPr/>
          <p:nvPr/>
        </p:nvSpPr>
        <p:spPr>
          <a:xfrm>
            <a:off x="2017059" y="2541495"/>
            <a:ext cx="3966882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A74A7-280B-42D4-9DFF-A5A0302A7D5D}"/>
              </a:ext>
            </a:extLst>
          </p:cNvPr>
          <p:cNvSpPr/>
          <p:nvPr/>
        </p:nvSpPr>
        <p:spPr>
          <a:xfrm>
            <a:off x="2017059" y="3429000"/>
            <a:ext cx="3966882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334BA-E64A-42B4-9E01-AF8CA41E049B}"/>
              </a:ext>
            </a:extLst>
          </p:cNvPr>
          <p:cNvSpPr/>
          <p:nvPr/>
        </p:nvSpPr>
        <p:spPr>
          <a:xfrm>
            <a:off x="2017059" y="4188759"/>
            <a:ext cx="3966882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C2D06-5A23-4019-ABB0-C4E98F157185}"/>
              </a:ext>
            </a:extLst>
          </p:cNvPr>
          <p:cNvSpPr/>
          <p:nvPr/>
        </p:nvSpPr>
        <p:spPr>
          <a:xfrm>
            <a:off x="954741" y="416859"/>
            <a:ext cx="699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C7053-0CD4-41DF-AAE6-94228F34297E}"/>
              </a:ext>
            </a:extLst>
          </p:cNvPr>
          <p:cNvSpPr/>
          <p:nvPr/>
        </p:nvSpPr>
        <p:spPr>
          <a:xfrm>
            <a:off x="954741" y="1129553"/>
            <a:ext cx="699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2A1DF-1106-42EA-A709-81F28887FC9F}"/>
              </a:ext>
            </a:extLst>
          </p:cNvPr>
          <p:cNvSpPr/>
          <p:nvPr/>
        </p:nvSpPr>
        <p:spPr>
          <a:xfrm>
            <a:off x="954741" y="1936377"/>
            <a:ext cx="69924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7C7F5B-5383-4A8D-9146-0B70EBDC598C}"/>
              </a:ext>
            </a:extLst>
          </p:cNvPr>
          <p:cNvSpPr/>
          <p:nvPr/>
        </p:nvSpPr>
        <p:spPr>
          <a:xfrm>
            <a:off x="2353235" y="5459506"/>
            <a:ext cx="3294530" cy="60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9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=“1.jpg” data-stock=“90”/&gt;</a:t>
            </a:r>
          </a:p>
        </p:txBody>
      </p:sp>
    </p:spTree>
    <p:extLst>
      <p:ext uri="{BB962C8B-B14F-4D97-AF65-F5344CB8AC3E}">
        <p14:creationId xmlns:p14="http://schemas.microsoft.com/office/powerpoint/2010/main" val="110592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BrowserStorage</a:t>
            </a:r>
            <a:r>
              <a:rPr lang="en-US" dirty="0"/>
              <a:t>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document.cookie</a:t>
            </a:r>
            <a:r>
              <a:rPr lang="en-US" dirty="0"/>
              <a:t>; //get</a:t>
            </a:r>
          </a:p>
          <a:p>
            <a:pPr>
              <a:buFontTx/>
              <a:buChar char="-"/>
            </a:pPr>
            <a:r>
              <a:rPr lang="en-US" dirty="0" err="1"/>
              <a:t>document.cookie</a:t>
            </a:r>
            <a:r>
              <a:rPr lang="en-US" dirty="0"/>
              <a:t>=“”;</a:t>
            </a:r>
          </a:p>
          <a:p>
            <a:pPr>
              <a:buFontTx/>
              <a:buChar char="-"/>
            </a:pPr>
            <a:r>
              <a:rPr lang="en-US" dirty="0"/>
              <a:t>Un : “</a:t>
            </a:r>
            <a:r>
              <a:rPr lang="en-US" dirty="0" err="1"/>
              <a:t>nasr</a:t>
            </a:r>
            <a:r>
              <a:rPr lang="en-US" dirty="0"/>
              <a:t>” | up:”123”</a:t>
            </a:r>
          </a:p>
          <a:p>
            <a:pPr marL="0" indent="0">
              <a:buNone/>
            </a:pPr>
            <a:r>
              <a:rPr lang="en-US" dirty="0" err="1"/>
              <a:t>Document.cookie</a:t>
            </a:r>
            <a:r>
              <a:rPr lang="en-US" dirty="0"/>
              <a:t>=“username=”+un+”;expires=”+</a:t>
            </a:r>
            <a:r>
              <a:rPr lang="en-US" dirty="0" err="1"/>
              <a:t>datatImeObject</a:t>
            </a:r>
            <a:r>
              <a:rPr lang="en-US" dirty="0"/>
              <a:t>; // </a:t>
            </a:r>
          </a:p>
          <a:p>
            <a:pPr marL="0" indent="0">
              <a:buNone/>
            </a:pPr>
            <a:r>
              <a:rPr lang="en-US" dirty="0" err="1"/>
              <a:t>Dcumentc.ookie</a:t>
            </a:r>
            <a:r>
              <a:rPr lang="en-US" dirty="0"/>
              <a:t>=“username=</a:t>
            </a:r>
            <a:r>
              <a:rPr lang="en-US" dirty="0" err="1"/>
              <a:t>nasr;userpass</a:t>
            </a:r>
            <a:r>
              <a:rPr lang="en-US" dirty="0"/>
              <a:t>=123”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897" y="2011680"/>
            <a:ext cx="578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4kb</a:t>
            </a:r>
          </a:p>
        </p:txBody>
      </p:sp>
    </p:spTree>
    <p:extLst>
      <p:ext uri="{BB962C8B-B14F-4D97-AF65-F5344CB8AC3E}">
        <p14:creationId xmlns:p14="http://schemas.microsoft.com/office/powerpoint/2010/main" val="275363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479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HTML5-D03</vt:lpstr>
      <vt:lpstr>Media : Video And Audio : </vt:lpstr>
      <vt:lpstr>PowerPoint Presentation</vt:lpstr>
      <vt:lpstr>&lt;video&gt;  &lt;src &lt;/video&gt;</vt:lpstr>
      <vt:lpstr>PowerPoint Presentation</vt:lpstr>
      <vt:lpstr>Drag And Drop Api</vt:lpstr>
      <vt:lpstr>PowerPoint Presentation</vt:lpstr>
      <vt:lpstr>PowerPoint Presentation</vt:lpstr>
      <vt:lpstr>BrowserStorage API </vt:lpstr>
      <vt:lpstr>PowerPoint Presentation</vt:lpstr>
      <vt:lpstr>Geolocation API</vt:lpstr>
      <vt:lpstr>Steps for geolocation api</vt:lpstr>
      <vt:lpstr>PowerPoint Presentation</vt:lpstr>
      <vt:lpstr>Get API Key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HTML5-D03</dc:title>
  <dc:creator>Microsoft account</dc:creator>
  <cp:lastModifiedBy>Nasr Abdel Aziz</cp:lastModifiedBy>
  <cp:revision>20</cp:revision>
  <dcterms:created xsi:type="dcterms:W3CDTF">2023-01-17T11:04:20Z</dcterms:created>
  <dcterms:modified xsi:type="dcterms:W3CDTF">2024-12-19T09:30:30Z</dcterms:modified>
</cp:coreProperties>
</file>