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 showGuides="1">
      <p:cViewPr varScale="1">
        <p:scale>
          <a:sx n="124" d="100"/>
          <a:sy n="124" d="100"/>
        </p:scale>
        <p:origin x="1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BAF-2750-5F47-8952-2021D09B5E54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0DD-6C57-CD4D-8548-94FECC68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7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BAF-2750-5F47-8952-2021D09B5E54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0DD-6C57-CD4D-8548-94FECC68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BAF-2750-5F47-8952-2021D09B5E54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0DD-6C57-CD4D-8548-94FECC68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2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BAF-2750-5F47-8952-2021D09B5E54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0DD-6C57-CD4D-8548-94FECC68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6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BAF-2750-5F47-8952-2021D09B5E54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0DD-6C57-CD4D-8548-94FECC68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7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BAF-2750-5F47-8952-2021D09B5E54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0DD-6C57-CD4D-8548-94FECC68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8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BAF-2750-5F47-8952-2021D09B5E54}" type="datetimeFigureOut">
              <a:rPr lang="en-US" smtClean="0"/>
              <a:t>9/2/21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0DD-6C57-CD4D-8548-94FECC68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1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BAF-2750-5F47-8952-2021D09B5E54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0DD-6C57-CD4D-8548-94FECC68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8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BAF-2750-5F47-8952-2021D09B5E54}" type="datetimeFigureOut">
              <a:rPr lang="en-US" smtClean="0"/>
              <a:t>9/2/21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0DD-6C57-CD4D-8548-94FECC68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7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BAF-2750-5F47-8952-2021D09B5E54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0DD-6C57-CD4D-8548-94FECC68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BAF-2750-5F47-8952-2021D09B5E54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0DD-6C57-CD4D-8548-94FECC68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4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D8BAF-2750-5F47-8952-2021D09B5E54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F80DD-6C57-CD4D-8548-94FECC68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F0B778-83DD-FD49-8C9A-CB0FE30B43B7}"/>
              </a:ext>
            </a:extLst>
          </p:cNvPr>
          <p:cNvSpPr txBox="1"/>
          <p:nvPr/>
        </p:nvSpPr>
        <p:spPr>
          <a:xfrm>
            <a:off x="113015" y="57535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600x800</a:t>
            </a:r>
          </a:p>
        </p:txBody>
      </p:sp>
      <p:pic>
        <p:nvPicPr>
          <p:cNvPr id="6" name="Picture 5" descr="A picture containing outdoor, window&#10;&#10;Description automatically generated">
            <a:extLst>
              <a:ext uri="{FF2B5EF4-FFF2-40B4-BE49-F238E27FC236}">
                <a16:creationId xmlns:a16="http://schemas.microsoft.com/office/drawing/2014/main" id="{CEA8FD06-6EA2-F24E-B906-588C2A1D3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13D7EF-3F6B-B449-AA34-BAA82DD01957}"/>
              </a:ext>
            </a:extLst>
          </p:cNvPr>
          <p:cNvSpPr txBox="1"/>
          <p:nvPr/>
        </p:nvSpPr>
        <p:spPr>
          <a:xfrm>
            <a:off x="2357229" y="50800"/>
            <a:ext cx="4429541" cy="6340197"/>
          </a:xfrm>
          <a:prstGeom prst="rect">
            <a:avLst/>
          </a:prstGeom>
          <a:solidFill>
            <a:schemeClr val="bg1">
              <a:alpha val="15000"/>
            </a:schemeClr>
          </a:solidFill>
          <a:effectLst>
            <a:outerShdw dist="127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reString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functional enrichment aggregator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Programming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Stefano Manzini, PhD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Testing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Marco </a:t>
            </a:r>
            <a:r>
              <a:rPr lang="en-US" sz="2400" dirty="0" err="1">
                <a:solidFill>
                  <a:schemeClr val="bg1"/>
                </a:solidFill>
              </a:rPr>
              <a:t>Busnelli</a:t>
            </a:r>
            <a:r>
              <a:rPr lang="en-US" sz="2400" dirty="0">
                <a:solidFill>
                  <a:schemeClr val="bg1"/>
                </a:solidFill>
              </a:rPr>
              <a:t>, PhD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Alice Colombo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Head of the laboratory: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Prof. Giulia Chiesa, PhD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Università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degli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Studi</a:t>
            </a:r>
            <a:r>
              <a:rPr lang="en-US" sz="1400" dirty="0">
                <a:solidFill>
                  <a:schemeClr val="bg1"/>
                </a:solidFill>
              </a:rPr>
              <a:t> di Milano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Laboratorio</a:t>
            </a:r>
            <a:r>
              <a:rPr lang="en-US" sz="1400" dirty="0">
                <a:solidFill>
                  <a:schemeClr val="bg1"/>
                </a:solidFill>
              </a:rPr>
              <a:t> di </a:t>
            </a:r>
            <a:r>
              <a:rPr lang="en-US" sz="1400" dirty="0" err="1">
                <a:solidFill>
                  <a:schemeClr val="bg1"/>
                </a:solidFill>
              </a:rPr>
              <a:t>Farmacologia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Sperimentale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e </a:t>
            </a:r>
            <a:r>
              <a:rPr lang="en-US" sz="1400" dirty="0" err="1">
                <a:solidFill>
                  <a:schemeClr val="bg1"/>
                </a:solidFill>
              </a:rPr>
              <a:t>Biologia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Integrata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dell’Aterosclerosi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String is copyright © of the STRING CONSORTIUM: https://string-</a:t>
            </a:r>
            <a:r>
              <a:rPr lang="en-US" sz="1000" dirty="0" err="1">
                <a:solidFill>
                  <a:schemeClr val="bg1"/>
                </a:solidFill>
              </a:rPr>
              <a:t>db.org</a:t>
            </a:r>
            <a:r>
              <a:rPr lang="en-US" sz="1000" dirty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reString makes use of publicly available modules and libraries: all these are copyright of their owners.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GNU General Public License v3.0: </a:t>
            </a:r>
            <a:r>
              <a:rPr lang="en-GB" sz="1000" dirty="0">
                <a:solidFill>
                  <a:schemeClr val="bg1"/>
                </a:solidFill>
              </a:rPr>
              <a:t>Permissions of this strong copyleft license are conditioned on making available complete source code of licensed works and modifications, which include larger works using a licensed work, under the same license. Copyright and license notices must be preserved. Contributors provide an express grant of patent rights.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09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132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Manzini</dc:creator>
  <cp:lastModifiedBy>Stefano Manzini</cp:lastModifiedBy>
  <cp:revision>7</cp:revision>
  <dcterms:created xsi:type="dcterms:W3CDTF">2020-12-14T13:55:32Z</dcterms:created>
  <dcterms:modified xsi:type="dcterms:W3CDTF">2021-09-02T08:17:18Z</dcterms:modified>
</cp:coreProperties>
</file>