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60" r:id="rId4"/>
    <p:sldId id="261" r:id="rId5"/>
    <p:sldId id="262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8A3544-385A-47A9-AAA5-ECDE6612A11F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73BE05-6C7D-468D-B433-DDFC4F0819BE}" type="datetime1">
              <a:rPr lang="es-ES" smtClean="0"/>
              <a:t>21/10/2024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BDD6E0-AD8D-45E4-AD9F-19818203D7BD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C992A-CC56-4D4E-AD85-36A20390DB11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0641-D90D-45EF-A619-84D92EAC9606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B802E-BFC6-4F89-8E3C-91026AB025AB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90B00-0530-4D1E-BDCB-36188ECD53E6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89539-2F87-43AF-8A5D-E992DCF9F593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5D441-F920-4B23-9C83-2DCFFDC4C28F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05ED3-47DC-4785-91BE-A3159F909C32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72A2E-2D1F-4CE9-8283-32B623FD9550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3EBED02-4679-462C-830F-722888DF8E2D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264D6B-F770-42EA-A416-77765C2D9E77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B690EE5-24CD-41B5-AD70-FAB1408B17DB}" type="datetime1">
              <a:rPr lang="es-ES" smtClean="0"/>
              <a:t>21/10/2024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s" dirty="0"/>
              <a:t>Librer</a:t>
            </a:r>
            <a:r>
              <a:rPr lang="es-SV" dirty="0"/>
              <a:t>í</a:t>
            </a:r>
            <a:r>
              <a:rPr lang="es" dirty="0"/>
              <a:t>a </a:t>
            </a:r>
            <a:br>
              <a:rPr lang="es" dirty="0"/>
            </a:br>
            <a:r>
              <a:rPr lang="es" dirty="0"/>
              <a:t>Pygame</a:t>
            </a:r>
            <a:endParaRPr lang="es" sz="8000" dirty="0"/>
          </a:p>
        </p:txBody>
      </p:sp>
      <p:pic>
        <p:nvPicPr>
          <p:cNvPr id="5" name="Imagen 4" descr="Una imagen que contiene edificio, sentado, banco, lateral&#10;&#10;Descripción generada automá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8" y="0"/>
            <a:ext cx="7158824" cy="114604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" sz="4800" i="1" dirty="0">
                <a:solidFill>
                  <a:srgbClr val="FFFFFF"/>
                </a:solidFill>
              </a:rPr>
              <a:t>Introduccion 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s" dirty="0">
                <a:solidFill>
                  <a:srgbClr val="FFFFFF"/>
                </a:solidFill>
              </a:rPr>
              <a:t>-pete shinners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123B13-A450-986B-4C03-9E84E98D9CBE}"/>
              </a:ext>
            </a:extLst>
          </p:cNvPr>
          <p:cNvSpPr txBox="1"/>
          <p:nvPr/>
        </p:nvSpPr>
        <p:spPr>
          <a:xfrm>
            <a:off x="136498" y="1526029"/>
            <a:ext cx="11681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Pygame</a:t>
            </a:r>
            <a:r>
              <a:rPr lang="es-ES" sz="2000" dirty="0"/>
              <a:t> es una librería de Python diseñada para facilitar el desarrollo de videojuegos. Proporciona herramientas para manejar gráficos, sonidos y las interacciones con el usuario a través del teclado, mouse y joystick.</a:t>
            </a:r>
            <a:endParaRPr lang="es-SV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1C76B9-D6CC-D98D-E91D-CF8B4E7B865A}"/>
              </a:ext>
            </a:extLst>
          </p:cNvPr>
          <p:cNvSpPr txBox="1"/>
          <p:nvPr/>
        </p:nvSpPr>
        <p:spPr>
          <a:xfrm>
            <a:off x="821635" y="461289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Creado por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BEC23-C998-7B2F-0516-55951DE3E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54788D40-2F97-F093-3EEC-15F82856B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DEE83-0E23-8217-47D4-B90E702BF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8" y="0"/>
            <a:ext cx="7158824" cy="1146048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es" sz="4800" i="1" dirty="0">
                <a:solidFill>
                  <a:srgbClr val="FFFFFF"/>
                </a:solidFill>
              </a:rPr>
              <a:t>Caracteristicas Principales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783153C-7F7A-418B-D740-10CC56BE20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9AED25-A7D5-5979-AC1F-4BB387DDD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92174"/>
            <a:ext cx="119679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 multiplataforma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SV" altLang="es-SV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funciona en Windows, MacOS y Linux.</a:t>
            </a:r>
            <a:endParaRPr lang="es-SV" altLang="es-SV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Renderizado gráfico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Permite crear y manejar gráficos 2D (imágenes, </a:t>
            </a:r>
            <a:r>
              <a:rPr kumimoji="0" lang="es-SV" altLang="es-SV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sprites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animaciones).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Gestión de eventos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Procesa entradas del usuario (teclado, ratón, joystick).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audio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 fácilmente música y efectos de sonido.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Simplicidad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Fácil de usar y aprender, ideal para principiantes.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5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4E8AE-3B9B-3F11-170B-43693969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DC796D1F-CEA3-695B-15F1-E7C6781B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D641FB-4D61-EFC0-FED5-46D8BF8C1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8" y="0"/>
            <a:ext cx="7158824" cy="114604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" sz="4800" i="1" dirty="0">
                <a:solidFill>
                  <a:srgbClr val="FFFFFF"/>
                </a:solidFill>
              </a:rPr>
              <a:t>Instalacion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86409F02-B06A-9087-F187-AC7A87362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4C8615-303D-2CEC-E123-1D0B7557D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671935"/>
            <a:ext cx="110655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SV" altLang="es-SV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Instalación</a:t>
            </a: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SV" altLang="es-SV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Pygame</a:t>
            </a:r>
            <a:r>
              <a:rPr kumimoji="0" lang="es-SV" altLang="es-SV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puede instalar usando PIP</a:t>
            </a:r>
            <a:endParaRPr kumimoji="0" lang="es-SV" altLang="es-SV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ED01-5335-90D0-0771-15676F98272B}"/>
              </a:ext>
            </a:extLst>
          </p:cNvPr>
          <p:cNvSpPr txBox="1"/>
          <p:nvPr/>
        </p:nvSpPr>
        <p:spPr>
          <a:xfrm>
            <a:off x="576469" y="2403192"/>
            <a:ext cx="1941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 err="1"/>
              <a:t>pip</a:t>
            </a:r>
            <a:r>
              <a:rPr lang="es-SV" dirty="0"/>
              <a:t> </a:t>
            </a:r>
            <a:r>
              <a:rPr lang="es-SV" dirty="0" err="1"/>
              <a:t>install</a:t>
            </a:r>
            <a:r>
              <a:rPr lang="es-SV" dirty="0"/>
              <a:t> </a:t>
            </a:r>
            <a:r>
              <a:rPr lang="es-SV" dirty="0" err="1"/>
              <a:t>pygame</a:t>
            </a:r>
            <a:endParaRPr lang="es-SV" dirty="0"/>
          </a:p>
          <a:p>
            <a:endParaRPr lang="es-SV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30202B-7964-A2F6-A0DB-3C9956EC32C3}"/>
              </a:ext>
            </a:extLst>
          </p:cNvPr>
          <p:cNvSpPr txBox="1"/>
          <p:nvPr/>
        </p:nvSpPr>
        <p:spPr>
          <a:xfrm>
            <a:off x="397565" y="3677478"/>
            <a:ext cx="621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También se puede instalar manualmente desde su sitio oficial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A7693D-A719-C5D6-40BA-43A4371EB3FF}"/>
              </a:ext>
            </a:extLst>
          </p:cNvPr>
          <p:cNvSpPr txBox="1"/>
          <p:nvPr/>
        </p:nvSpPr>
        <p:spPr>
          <a:xfrm>
            <a:off x="593793" y="4262736"/>
            <a:ext cx="423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SV" dirty="0"/>
              <a:t>https://www.pygame.org/download.shtml</a:t>
            </a:r>
          </a:p>
        </p:txBody>
      </p:sp>
    </p:spTree>
    <p:extLst>
      <p:ext uri="{BB962C8B-B14F-4D97-AF65-F5344CB8AC3E}">
        <p14:creationId xmlns:p14="http://schemas.microsoft.com/office/powerpoint/2010/main" val="325558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4D97C-6E78-17ED-4B8E-DA4E1884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ángulo 46">
            <a:extLst>
              <a:ext uri="{FF2B5EF4-FFF2-40B4-BE49-F238E27FC236}">
                <a16:creationId xmlns:a16="http://schemas.microsoft.com/office/drawing/2014/main" id="{7C538B17-1782-B47F-2A89-34106224D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98695D-8810-9CFB-9EE6-5F97492F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98" y="0"/>
            <a:ext cx="7158824" cy="114604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" sz="4800" i="1" dirty="0">
                <a:solidFill>
                  <a:srgbClr val="FFFFFF"/>
                </a:solidFill>
              </a:rPr>
              <a:t>Conclusion 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239CED0-F51A-868B-700F-CE416CF4C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SV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B2B43B-C481-5F32-0610-4466F4A1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70" y="1905000"/>
            <a:ext cx="110655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Pygame</a:t>
            </a:r>
            <a:r>
              <a:rPr lang="es-ES" dirty="0"/>
              <a:t> es una herramienta perfecta para principiantes que quieren adentrarse en el desarrollo de videojuegos, y permite crear proyectos divertidos de manera rápida y sencilla.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Su flexibilidad la convierte en una buena opción para juegos 2D sencillos o educativos, sin necesidad de aprender tecnologías más complejas.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SV" altLang="es-SV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9839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5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{3B5489B7-7D55-4436-B77A-2DEBF0B4F9F6}tf56160789_win32</Template>
  <TotalTime>9</TotalTime>
  <Words>198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Personalizado</vt:lpstr>
      <vt:lpstr>Librería  Pygame</vt:lpstr>
      <vt:lpstr>Introduccion </vt:lpstr>
      <vt:lpstr>Caracteristicas Principales</vt:lpstr>
      <vt:lpstr>Instalacion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 Rivas</dc:creator>
  <cp:lastModifiedBy>Jimmy Rivas</cp:lastModifiedBy>
  <cp:revision>1</cp:revision>
  <dcterms:created xsi:type="dcterms:W3CDTF">2024-10-22T01:33:46Z</dcterms:created>
  <dcterms:modified xsi:type="dcterms:W3CDTF">2024-10-22T01:43:29Z</dcterms:modified>
</cp:coreProperties>
</file>