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90" r:id="rId5"/>
    <p:sldId id="277" r:id="rId6"/>
    <p:sldId id="278" r:id="rId7"/>
    <p:sldId id="281" r:id="rId8"/>
    <p:sldId id="282" r:id="rId9"/>
    <p:sldId id="283" r:id="rId10"/>
    <p:sldId id="284" r:id="rId11"/>
    <p:sldId id="289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4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2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6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69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7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7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67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4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0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8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7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3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4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8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44" y="0"/>
            <a:ext cx="11699382" cy="795647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smtClean="0"/>
              <a:t>УО Филиал Белорусского государственного университета информатики и радиоэлектроники</a:t>
            </a:r>
          </a:p>
          <a:p>
            <a:pPr algn="ctr"/>
            <a:r>
              <a:rPr lang="ru-RU" dirty="0" smtClean="0"/>
              <a:t>«Минский радиотехнический колледж»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321041" y="4843153"/>
            <a:ext cx="3870960" cy="405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Преподаватель: Новосёлов </a:t>
            </a:r>
            <a:r>
              <a:rPr lang="ru-RU" dirty="0"/>
              <a:t>Н</a:t>
            </a:r>
            <a:r>
              <a:rPr lang="ru-RU" dirty="0" smtClean="0"/>
              <a:t>.А.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34833" y="6349340"/>
            <a:ext cx="1581604" cy="405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Минск-2020</a:t>
            </a: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04893" y="3133699"/>
            <a:ext cx="6165479" cy="484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/>
              <a:t>Системное </a:t>
            </a:r>
            <a:r>
              <a:rPr lang="ru-RU" sz="2400" dirty="0" smtClean="0"/>
              <a:t>тестирование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99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817419" y="1395167"/>
            <a:ext cx="11178638" cy="398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Также к системному тестированию можно отнести </a:t>
            </a:r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альфа-тестирование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бета-тестирование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Альфа-тестирование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 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вид приемочного тестирования, которое обычно проводится на поздней стадии разработки продукта и включает имитацию реального использования продукта штатными разработчиками либо командой </a:t>
            </a:r>
            <a:r>
              <a:rPr lang="ru-RU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тестировщиков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Обычно альфа тестирование заключается в систематической проверке всех функций программы с использованием техник тестирования «белого ящика» и «черного ящика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».</a:t>
            </a:r>
          </a:p>
          <a:p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Бета-тестирование</a:t>
            </a: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</a:t>
            </a:r>
            <a:r>
              <a:rPr 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</a:t>
            </a: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– 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интенсивное использование почти готовой версии продукта с целью выявления максимального числа ошибок в его работе для их последующего устранения перед окончательным выходом (релизом) продукта на рынок, к массовому потребителю. Бета-тестирование представляет собой реально работающую версию программы с полным функционалом. И задача бета-тестов – оценить возможности и стабильность работы программы с точки зрения ее будущих пользователей.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Альфа- и бета-тестирование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15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885372" y="1366483"/>
            <a:ext cx="10859324" cy="5131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Системное тестирование, как наиболее комплексное, всеобъемлющее – имеет ряд уникальных особенностей, которые делают его крайне важным в общем процессе тестирования программного обеспечения.</a:t>
            </a:r>
          </a:p>
          <a:p>
            <a:pPr marL="0" indent="0">
              <a:buNone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Исходя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своих особенностей системное тестирование может выявить наибольшее количество проблем на различных уровнях системы, что является большим преимуществом в сравнении с другим видами тестирования.</a:t>
            </a:r>
          </a:p>
          <a:p>
            <a:pPr marL="0" indent="0">
              <a:buNone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Также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как и другие виды тестирования – системное тестирование имеет различные подходы, которые с различных сторон позволяют взглянуть на проблемы конечного продукта и выявить недостатки.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Заключение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1486607"/>
            <a:ext cx="8915400" cy="4840013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тестирование ПО?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качество программного обеспечения?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Каковы цели тестирования?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системное тестирование?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типы дефектов, выявляемых системным тестированием вы знаете?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существуют подходы к системному тестированию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Вопросы для контроля знаний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4750" y="1395167"/>
            <a:ext cx="9842500" cy="484001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</a:rPr>
              <a:t>Куликов, С.С. Тестирование программного обеспечения / С.С. Куликов. Минск, 2017.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Kaner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ru-RU" sz="2400" dirty="0">
                <a:solidFill>
                  <a:schemeClr val="tx1"/>
                </a:solidFill>
                <a:effectLst/>
              </a:rPr>
              <a:t>С</a:t>
            </a:r>
            <a:r>
              <a:rPr lang="en-US" sz="2400" dirty="0">
                <a:solidFill>
                  <a:schemeClr val="tx1"/>
                </a:solidFill>
                <a:effectLst/>
              </a:rPr>
              <a:t>. Lesson Learning in Software Testing / </a:t>
            </a:r>
            <a:r>
              <a:rPr lang="ru-RU" sz="2400" dirty="0">
                <a:solidFill>
                  <a:schemeClr val="tx1"/>
                </a:solidFill>
                <a:effectLst/>
              </a:rPr>
              <a:t>С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Kaner</a:t>
            </a:r>
            <a:r>
              <a:rPr lang="en-US" sz="2400" dirty="0">
                <a:solidFill>
                  <a:schemeClr val="tx1"/>
                </a:solidFill>
                <a:effectLst/>
              </a:rPr>
              <a:t>, James Bach, Bret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Pettichord</a:t>
            </a:r>
            <a:r>
              <a:rPr lang="en-US" sz="2400" dirty="0">
                <a:solidFill>
                  <a:schemeClr val="tx1"/>
                </a:solidFill>
                <a:effectLst/>
              </a:rPr>
              <a:t>. Toronto</a:t>
            </a:r>
            <a:r>
              <a:rPr lang="ru-RU" sz="2400" dirty="0">
                <a:solidFill>
                  <a:schemeClr val="tx1"/>
                </a:solidFill>
                <a:effectLst/>
              </a:rPr>
              <a:t>, 2001</a:t>
            </a:r>
            <a:r>
              <a:rPr lang="ru-RU" sz="24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</a:rPr>
              <a:t>Системное тестирование // Википедия [Электронный ресурс]. – Режим доступа: https://ru.wikipedia.org/wiki/Системное_тестирование – Дата доступа: 28.05.2020. </a:t>
            </a:r>
            <a:endParaRPr lang="ru-RU" sz="2400" dirty="0">
              <a:solidFill>
                <a:schemeClr val="tx1"/>
              </a:solidFill>
              <a:effectLst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</a:rPr>
              <a:t>Альфа- и Бета-тестирование //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QATestLab</a:t>
            </a:r>
            <a:r>
              <a:rPr lang="ru-RU" sz="2400" dirty="0">
                <a:solidFill>
                  <a:schemeClr val="tx1"/>
                </a:solidFill>
                <a:effectLst/>
              </a:rPr>
              <a:t> [Электронный ресурс]. – Режим доступа: </a:t>
            </a:r>
            <a:r>
              <a:rPr lang="en-US" sz="2400" dirty="0">
                <a:solidFill>
                  <a:schemeClr val="tx1"/>
                </a:solidFill>
                <a:effectLst/>
              </a:rPr>
              <a:t>https</a:t>
            </a:r>
            <a:r>
              <a:rPr lang="ru-RU" sz="2400" dirty="0">
                <a:solidFill>
                  <a:schemeClr val="tx1"/>
                </a:solidFill>
                <a:effectLst/>
              </a:rPr>
              <a:t>://</a:t>
            </a:r>
            <a:r>
              <a:rPr lang="en-US" sz="2400" dirty="0">
                <a:solidFill>
                  <a:schemeClr val="tx1"/>
                </a:solidFill>
                <a:effectLst/>
              </a:rPr>
              <a:t>training</a:t>
            </a:r>
            <a:r>
              <a:rPr lang="ru-RU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qatestlab</a:t>
            </a:r>
            <a:r>
              <a:rPr lang="ru-RU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tx1"/>
                </a:solidFill>
                <a:effectLst/>
              </a:rPr>
              <a:t>com</a:t>
            </a:r>
            <a:r>
              <a:rPr lang="ru-RU" sz="2400" dirty="0">
                <a:solidFill>
                  <a:schemeClr val="tx1"/>
                </a:solidFill>
                <a:effectLst/>
              </a:rPr>
              <a:t>/</a:t>
            </a:r>
            <a:r>
              <a:rPr lang="en-US" sz="2400" dirty="0">
                <a:solidFill>
                  <a:schemeClr val="tx1"/>
                </a:solidFill>
                <a:effectLst/>
              </a:rPr>
              <a:t>blog</a:t>
            </a:r>
            <a:r>
              <a:rPr lang="ru-RU" sz="2400" dirty="0">
                <a:solidFill>
                  <a:schemeClr val="tx1"/>
                </a:solidFill>
                <a:effectLst/>
              </a:rPr>
              <a:t>/</a:t>
            </a:r>
            <a:r>
              <a:rPr lang="en-US" sz="2400" dirty="0">
                <a:solidFill>
                  <a:schemeClr val="tx1"/>
                </a:solidFill>
                <a:effectLst/>
              </a:rPr>
              <a:t>technical</a:t>
            </a:r>
            <a:r>
              <a:rPr lang="ru-RU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articles</a:t>
            </a:r>
            <a:r>
              <a:rPr lang="ru-RU" sz="2400" dirty="0">
                <a:solidFill>
                  <a:schemeClr val="tx1"/>
                </a:solidFill>
                <a:effectLst/>
              </a:rPr>
              <a:t>/</a:t>
            </a:r>
            <a:r>
              <a:rPr lang="en-US" sz="2400" dirty="0">
                <a:solidFill>
                  <a:schemeClr val="tx1"/>
                </a:solidFill>
                <a:effectLst/>
              </a:rPr>
              <a:t>alpha</a:t>
            </a:r>
            <a:r>
              <a:rPr lang="ru-RU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beta</a:t>
            </a:r>
            <a:r>
              <a:rPr lang="ru-RU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testing</a:t>
            </a:r>
            <a:r>
              <a:rPr lang="ru-RU" sz="2400" dirty="0">
                <a:solidFill>
                  <a:schemeClr val="tx1"/>
                </a:solidFill>
                <a:effectLst/>
              </a:rPr>
              <a:t>/ – Дата доступа: 28.05.2020. 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Рекомендуемый список литературы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Содержание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2976" y="1775993"/>
            <a:ext cx="8915400" cy="3777622"/>
          </a:xfrm>
        </p:spPr>
        <p:txBody>
          <a:bodyPr>
            <a:no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тестирования, виды тестирования.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системного тестирования.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дефектов, выявляемых системным тестированием.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Подходы к системному тестированию.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 для контроля знаний.</a:t>
            </a:r>
          </a:p>
        </p:txBody>
      </p:sp>
    </p:spTree>
    <p:extLst>
      <p:ext uri="{BB962C8B-B14F-4D97-AF65-F5344CB8AC3E}">
        <p14:creationId xmlns:p14="http://schemas.microsoft.com/office/powerpoint/2010/main" val="22542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7069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Понятие 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1628" y="1716645"/>
            <a:ext cx="8908743" cy="33343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Тестирование программного обеспечения </a:t>
            </a:r>
            <a:r>
              <a:rPr lang="ru-RU" sz="2400" dirty="0" smtClean="0">
                <a:solidFill>
                  <a:schemeClr val="tx1"/>
                </a:solidFill>
              </a:rPr>
              <a:t>— проверка соответствия между реальным и ожидаемым поведением программы, осуществляемая на конечном наборе тестов, выбранном определенным образом. </a:t>
            </a:r>
          </a:p>
          <a:p>
            <a:pPr marL="0" indent="0" algn="just">
              <a:buNone/>
            </a:pPr>
            <a:r>
              <a:rPr lang="ru-RU" sz="2400" b="1" dirty="0">
                <a:solidFill>
                  <a:schemeClr val="tx1"/>
                </a:solidFill>
              </a:rPr>
              <a:t>Качество программного обеспечения (</a:t>
            </a:r>
            <a:r>
              <a:rPr lang="ru-RU" sz="2400" b="1" dirty="0" err="1">
                <a:solidFill>
                  <a:schemeClr val="tx1"/>
                </a:solidFill>
              </a:rPr>
              <a:t>Software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Quality</a:t>
            </a:r>
            <a:r>
              <a:rPr lang="ru-RU" sz="2400" b="1" dirty="0">
                <a:solidFill>
                  <a:schemeClr val="tx1"/>
                </a:solidFill>
              </a:rPr>
              <a:t>)</a:t>
            </a:r>
            <a:r>
              <a:rPr lang="ru-RU" sz="2400" dirty="0">
                <a:solidFill>
                  <a:schemeClr val="tx1"/>
                </a:solidFill>
              </a:rPr>
              <a:t> — это совокупность характеристик программного обеспечения, относящихся к его способности удовлетворять установленные и предполагаемые потребности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24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7069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Цели 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197624" y="1527959"/>
            <a:ext cx="9796751" cy="3392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Повысить 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вероятность того, что приложение, предназначенное для тестирования, будет работать правильно при любых обстоятельствах.</a:t>
            </a:r>
          </a:p>
          <a:p>
            <a:pPr lvl="0"/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Повысить вероятность того, что приложение, предназначенное для тестирования, будет соответствовать всем описанным требованиям.</a:t>
            </a:r>
          </a:p>
          <a:p>
            <a:pPr lvl="0"/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Предоставление актуальной информации о состоянии продукта на данный момент.</a:t>
            </a:r>
          </a:p>
        </p:txBody>
      </p:sp>
    </p:spTree>
    <p:extLst>
      <p:ext uri="{BB962C8B-B14F-4D97-AF65-F5344CB8AC3E}">
        <p14:creationId xmlns:p14="http://schemas.microsoft.com/office/powerpoint/2010/main" val="593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Этапы тестирования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396402" y="1395167"/>
            <a:ext cx="9796751" cy="398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продукта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требованиями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стратегии тестирования и планирование процедур контроля качества;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тестовой документации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прототипа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Основное тестирование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Стабилизация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Эксплуатация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091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Уровни 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483488" y="1670939"/>
            <a:ext cx="9796751" cy="239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Модульное тестирование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Интеграционное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Операционное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Приемочное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2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Понятие </a:t>
            </a:r>
            <a:r>
              <a:rPr lang="ru-RU" sz="3600" b="1" dirty="0" smtClean="0">
                <a:solidFill>
                  <a:schemeClr val="tx1"/>
                </a:solidFill>
              </a:rPr>
              <a:t>системного </a:t>
            </a:r>
            <a:r>
              <a:rPr lang="ru-RU" sz="3600" b="1" dirty="0" smtClean="0">
                <a:solidFill>
                  <a:schemeClr val="tx1"/>
                </a:solidFill>
              </a:rPr>
              <a:t>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197624" y="1395167"/>
            <a:ext cx="9796751" cy="3987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Системное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 –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тестирование программного обеспечения, выполняемое на полной, интегрированной системе, с целью проверки соответствия системы исходным требованиям, как функциональным, так и не функциональным.</a:t>
            </a:r>
          </a:p>
          <a:p>
            <a:pPr marL="0" indent="0">
              <a:buNone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Системное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выполняется методом «Черного ящика», т.к. проверяемое множество является «внешними» сущностями, которые не требуют взаимодействия с внутренним устройством программы. Также выполнять его рекомендуется в окружении, максимально приближенном к окружению конечного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6906702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71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Типы дефектов, выявляемых системным тестированием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197624" y="1895910"/>
            <a:ext cx="9796751" cy="5542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Неправильное использование системных ресурсов.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Непредусмотренные комбинации пользовательских данных.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Проблемы с совместимостью окружения.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Непредусмотренные сценарии использования.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Несоответствие с функциональными требованиями.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Плохое удобство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40619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1197624" y="1395167"/>
            <a:ext cx="9796751" cy="398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Можно выделить следующие подходы к системному тестированию:</a:t>
            </a: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базе требований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тестирование проводится в соответствии с функциональными или нефункциональными требованиями, для каждого из которых пишется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testcase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(тестовые прецеденты).</a:t>
            </a: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базе случаев использования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происходит в соответствии с вариантами использования продукта, на основе которых создаются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usercases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(пользовательские прецеденты). Для каждого из данных пользовательских прецедентов создаются свои тестовые прецеденты.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Подходы к системному тестированию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68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481</TotalTime>
  <Words>379</Words>
  <Application>Microsoft Office PowerPoint</Application>
  <PresentationFormat>Широкоэкранный</PresentationFormat>
  <Paragraphs>69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Calisto MT</vt:lpstr>
      <vt:lpstr>Trebuchet MS</vt:lpstr>
      <vt:lpstr>Wingdings 2</vt:lpstr>
      <vt:lpstr>Wingdings 3</vt:lpstr>
      <vt:lpstr>Сланец</vt:lpstr>
      <vt:lpstr>Презентация PowerPoint</vt:lpstr>
      <vt:lpstr>Содержание</vt:lpstr>
      <vt:lpstr>Понятие тестирования</vt:lpstr>
      <vt:lpstr>Цели тестирования</vt:lpstr>
      <vt:lpstr>Этапы тестирования</vt:lpstr>
      <vt:lpstr>Уровни тестирования</vt:lpstr>
      <vt:lpstr>Понятие системного тестирования</vt:lpstr>
      <vt:lpstr>Типы дефектов, выявляемых системным тестированием</vt:lpstr>
      <vt:lpstr>Подходы к системному тестированию</vt:lpstr>
      <vt:lpstr>Альфа- и бета-тестирование</vt:lpstr>
      <vt:lpstr>Заключение</vt:lpstr>
      <vt:lpstr>Вопросы для контроля знаний</vt:lpstr>
      <vt:lpstr>Рекомендуемый список литературы</vt:lpstr>
    </vt:vector>
  </TitlesOfParts>
  <Company>БГУИР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Новосёлов</dc:creator>
  <cp:lastModifiedBy>Никита Новосёлов</cp:lastModifiedBy>
  <cp:revision>21</cp:revision>
  <dcterms:created xsi:type="dcterms:W3CDTF">2020-05-03T09:21:52Z</dcterms:created>
  <dcterms:modified xsi:type="dcterms:W3CDTF">2020-05-05T20:22:23Z</dcterms:modified>
</cp:coreProperties>
</file>