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0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1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2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6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3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8FA6-A314-4A8E-9713-30C947FABF91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7475-B344-4351-A683-62A31C6A19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DB0279-803F-419F-B62F-8E5825B6212B}"/>
              </a:ext>
            </a:extLst>
          </p:cNvPr>
          <p:cNvSpPr/>
          <p:nvPr/>
        </p:nvSpPr>
        <p:spPr>
          <a:xfrm>
            <a:off x="525929" y="209176"/>
            <a:ext cx="8092141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2C0A7E-9EEB-4C24-BB59-78C66EFFF224}"/>
              </a:ext>
            </a:extLst>
          </p:cNvPr>
          <p:cNvSpPr/>
          <p:nvPr/>
        </p:nvSpPr>
        <p:spPr>
          <a:xfrm>
            <a:off x="519953" y="627530"/>
            <a:ext cx="8092141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Description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016F090-70E6-4182-85E5-CCF531AB55B2}"/>
              </a:ext>
            </a:extLst>
          </p:cNvPr>
          <p:cNvSpPr/>
          <p:nvPr/>
        </p:nvSpPr>
        <p:spPr>
          <a:xfrm>
            <a:off x="519952" y="6397813"/>
            <a:ext cx="8092141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Description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080594-1A4C-4912-B91C-BD4925D783EE}"/>
              </a:ext>
            </a:extLst>
          </p:cNvPr>
          <p:cNvSpPr/>
          <p:nvPr/>
        </p:nvSpPr>
        <p:spPr>
          <a:xfrm rot="16200000">
            <a:off x="-1931895" y="3497730"/>
            <a:ext cx="5184585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Description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03894D-9DB7-4FC6-956B-415CAED68CFD}"/>
              </a:ext>
            </a:extLst>
          </p:cNvPr>
          <p:cNvSpPr/>
          <p:nvPr/>
        </p:nvSpPr>
        <p:spPr>
          <a:xfrm rot="16200000">
            <a:off x="5885327" y="3497730"/>
            <a:ext cx="5184585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Description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3A5482-D85C-4F55-92B4-B191020D4437}"/>
              </a:ext>
            </a:extLst>
          </p:cNvPr>
          <p:cNvSpPr/>
          <p:nvPr/>
        </p:nvSpPr>
        <p:spPr>
          <a:xfrm>
            <a:off x="1392508" y="1042892"/>
            <a:ext cx="6353002" cy="28089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BFF47C-DC03-4281-BD72-699FD26FDB21}"/>
              </a:ext>
            </a:extLst>
          </p:cNvPr>
          <p:cNvSpPr/>
          <p:nvPr/>
        </p:nvSpPr>
        <p:spPr>
          <a:xfrm rot="5400000">
            <a:off x="-1075768" y="3496233"/>
            <a:ext cx="4356854" cy="28089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5EF340-6326-47E7-B68E-D768115261BA}"/>
              </a:ext>
            </a:extLst>
          </p:cNvPr>
          <p:cNvSpPr/>
          <p:nvPr/>
        </p:nvSpPr>
        <p:spPr>
          <a:xfrm>
            <a:off x="956228" y="1042892"/>
            <a:ext cx="280896" cy="28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C4E324D-04EF-4FC6-AFEF-0940CFB5C4CA}"/>
              </a:ext>
            </a:extLst>
          </p:cNvPr>
          <p:cNvSpPr/>
          <p:nvPr/>
        </p:nvSpPr>
        <p:spPr>
          <a:xfrm>
            <a:off x="7906876" y="1042892"/>
            <a:ext cx="280896" cy="28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383094F-007C-427E-B3D8-6BFD8AC234B3}"/>
              </a:ext>
            </a:extLst>
          </p:cNvPr>
          <p:cNvSpPr/>
          <p:nvPr/>
        </p:nvSpPr>
        <p:spPr>
          <a:xfrm>
            <a:off x="956228" y="5949574"/>
            <a:ext cx="280896" cy="28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EE4A7F-73AC-466A-8C9F-CF922E863B21}"/>
              </a:ext>
            </a:extLst>
          </p:cNvPr>
          <p:cNvSpPr/>
          <p:nvPr/>
        </p:nvSpPr>
        <p:spPr>
          <a:xfrm rot="5400000">
            <a:off x="5868897" y="3496232"/>
            <a:ext cx="4356854" cy="28089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D9F92D1-3D43-4C94-8918-3DB2BE36C857}"/>
              </a:ext>
            </a:extLst>
          </p:cNvPr>
          <p:cNvSpPr/>
          <p:nvPr/>
        </p:nvSpPr>
        <p:spPr>
          <a:xfrm>
            <a:off x="7906832" y="5954521"/>
            <a:ext cx="280896" cy="28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4DE613D-668B-4E4A-95B7-7834E0013ACF}"/>
              </a:ext>
            </a:extLst>
          </p:cNvPr>
          <p:cNvSpPr/>
          <p:nvPr/>
        </p:nvSpPr>
        <p:spPr>
          <a:xfrm>
            <a:off x="1404474" y="5949574"/>
            <a:ext cx="6353002" cy="28089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FB468F8-AA05-4739-90E1-28B1E1EF5F72}"/>
              </a:ext>
            </a:extLst>
          </p:cNvPr>
          <p:cNvSpPr/>
          <p:nvPr/>
        </p:nvSpPr>
        <p:spPr>
          <a:xfrm>
            <a:off x="1404472" y="1458252"/>
            <a:ext cx="6353003" cy="435685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B6855070-4CDE-4168-85C5-57C0D20E5516}"/>
              </a:ext>
            </a:extLst>
          </p:cNvPr>
          <p:cNvGrpSpPr/>
          <p:nvPr/>
        </p:nvGrpSpPr>
        <p:grpSpPr>
          <a:xfrm>
            <a:off x="1407564" y="1454904"/>
            <a:ext cx="1437621" cy="2127945"/>
            <a:chOff x="1407564" y="1454904"/>
            <a:chExt cx="1437621" cy="212794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10AA06F0-B37D-4800-87B1-32182404D6A8}"/>
                </a:ext>
              </a:extLst>
            </p:cNvPr>
            <p:cNvSpPr/>
            <p:nvPr/>
          </p:nvSpPr>
          <p:spPr>
            <a:xfrm>
              <a:off x="1567796" y="1454904"/>
              <a:ext cx="1277384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Graph</a:t>
              </a:r>
              <a:r>
                <a:rPr lang="en-US" sz="1000" dirty="0"/>
                <a:t> Title</a:t>
              </a:r>
              <a:endParaRPr lang="ru-RU" sz="1000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07B160D2-BF3E-4C51-9EF8-E9CBA2ABA796}"/>
                </a:ext>
              </a:extLst>
            </p:cNvPr>
            <p:cNvSpPr/>
            <p:nvPr/>
          </p:nvSpPr>
          <p:spPr>
            <a:xfrm rot="16200000">
              <a:off x="856601" y="2166103"/>
              <a:ext cx="126216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C3D4E8DC-457D-4223-A8F7-8089CE2427A1}"/>
                </a:ext>
              </a:extLst>
            </p:cNvPr>
            <p:cNvSpPr/>
            <p:nvPr/>
          </p:nvSpPr>
          <p:spPr>
            <a:xfrm>
              <a:off x="1567800" y="1615139"/>
              <a:ext cx="1277385" cy="1262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[0,0] [0,0]</a:t>
              </a:r>
              <a:endParaRPr lang="ru-RU" dirty="0"/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3C185616-6CFA-470E-AD47-CAF73AB64E7E}"/>
                </a:ext>
              </a:extLst>
            </p:cNvPr>
            <p:cNvSpPr/>
            <p:nvPr/>
          </p:nvSpPr>
          <p:spPr>
            <a:xfrm>
              <a:off x="1567796" y="2874882"/>
              <a:ext cx="127738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62E10461-8786-4B72-916D-40B3E2E4CADE}"/>
                </a:ext>
              </a:extLst>
            </p:cNvPr>
            <p:cNvSpPr/>
            <p:nvPr/>
          </p:nvSpPr>
          <p:spPr>
            <a:xfrm>
              <a:off x="1567811" y="3149469"/>
              <a:ext cx="1277367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6784B24-C7CD-4AA4-BDBA-5B3AFBB82204}"/>
              </a:ext>
            </a:extLst>
          </p:cNvPr>
          <p:cNvGrpSpPr/>
          <p:nvPr/>
        </p:nvGrpSpPr>
        <p:grpSpPr>
          <a:xfrm>
            <a:off x="1407557" y="3687163"/>
            <a:ext cx="1437621" cy="2127945"/>
            <a:chOff x="1407564" y="1454904"/>
            <a:chExt cx="1437621" cy="2127945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8BFD7BD9-299C-4631-B551-6DD0C3685526}"/>
                </a:ext>
              </a:extLst>
            </p:cNvPr>
            <p:cNvSpPr/>
            <p:nvPr/>
          </p:nvSpPr>
          <p:spPr>
            <a:xfrm>
              <a:off x="1567796" y="1454904"/>
              <a:ext cx="1277384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Graph</a:t>
              </a:r>
              <a:r>
                <a:rPr lang="en-US" sz="900" dirty="0"/>
                <a:t> Title</a:t>
              </a:r>
              <a:endParaRPr lang="ru-RU" sz="900" dirty="0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B37F3AD8-7977-4415-8302-E092D4878D92}"/>
                </a:ext>
              </a:extLst>
            </p:cNvPr>
            <p:cNvSpPr/>
            <p:nvPr/>
          </p:nvSpPr>
          <p:spPr>
            <a:xfrm rot="16200000">
              <a:off x="856601" y="2166103"/>
              <a:ext cx="126216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71DE8885-FE7B-4FD4-9EA2-847C6E6D375F}"/>
                </a:ext>
              </a:extLst>
            </p:cNvPr>
            <p:cNvSpPr/>
            <p:nvPr/>
          </p:nvSpPr>
          <p:spPr>
            <a:xfrm>
              <a:off x="1567800" y="1615139"/>
              <a:ext cx="1277385" cy="1262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[0,1] [0,1]</a:t>
              </a:r>
              <a:endParaRPr lang="ru-RU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3959EC63-83E4-48EE-97B5-1F3518ACF81E}"/>
                </a:ext>
              </a:extLst>
            </p:cNvPr>
            <p:cNvSpPr/>
            <p:nvPr/>
          </p:nvSpPr>
          <p:spPr>
            <a:xfrm>
              <a:off x="1567796" y="2874882"/>
              <a:ext cx="127738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FAE8C6E6-BE92-4A79-8998-B3DC56B2464D}"/>
                </a:ext>
              </a:extLst>
            </p:cNvPr>
            <p:cNvSpPr/>
            <p:nvPr/>
          </p:nvSpPr>
          <p:spPr>
            <a:xfrm>
              <a:off x="1567811" y="3149469"/>
              <a:ext cx="1277367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67F6EBE-429A-48EE-8590-5DA7E063CD81}"/>
              </a:ext>
            </a:extLst>
          </p:cNvPr>
          <p:cNvGrpSpPr/>
          <p:nvPr/>
        </p:nvGrpSpPr>
        <p:grpSpPr>
          <a:xfrm>
            <a:off x="6319854" y="1461492"/>
            <a:ext cx="1437621" cy="4353615"/>
            <a:chOff x="1407564" y="-770766"/>
            <a:chExt cx="1437621" cy="4353615"/>
          </a:xfrm>
        </p:grpSpPr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EB769918-D96D-4611-9B15-B7D73A446CCD}"/>
                </a:ext>
              </a:extLst>
            </p:cNvPr>
            <p:cNvSpPr/>
            <p:nvPr/>
          </p:nvSpPr>
          <p:spPr>
            <a:xfrm>
              <a:off x="1567795" y="-770766"/>
              <a:ext cx="1277384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Graph</a:t>
              </a:r>
              <a:r>
                <a:rPr lang="en-US" sz="900" dirty="0"/>
                <a:t> Title</a:t>
              </a:r>
              <a:endParaRPr lang="ru-RU" sz="900" dirty="0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0BBE33CC-9EB0-4C5A-BC4E-2EB1DB272852}"/>
                </a:ext>
              </a:extLst>
            </p:cNvPr>
            <p:cNvSpPr/>
            <p:nvPr/>
          </p:nvSpPr>
          <p:spPr>
            <a:xfrm rot="16200000">
              <a:off x="-256234" y="1053269"/>
              <a:ext cx="3487831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78806FC9-04DB-4F5C-B76F-2AB7273FB68D}"/>
                </a:ext>
              </a:extLst>
            </p:cNvPr>
            <p:cNvSpPr/>
            <p:nvPr/>
          </p:nvSpPr>
          <p:spPr>
            <a:xfrm>
              <a:off x="1567800" y="-610531"/>
              <a:ext cx="1277385" cy="3487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[3,0] [3,1]</a:t>
              </a:r>
              <a:endParaRPr lang="ru-RU" dirty="0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AAA5B822-2553-4731-B6DB-5AC9AECE4950}"/>
                </a:ext>
              </a:extLst>
            </p:cNvPr>
            <p:cNvSpPr/>
            <p:nvPr/>
          </p:nvSpPr>
          <p:spPr>
            <a:xfrm>
              <a:off x="1567796" y="2874882"/>
              <a:ext cx="127738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8598C01E-CC19-4962-98E2-8ED063FE84F7}"/>
                </a:ext>
              </a:extLst>
            </p:cNvPr>
            <p:cNvSpPr/>
            <p:nvPr/>
          </p:nvSpPr>
          <p:spPr>
            <a:xfrm>
              <a:off x="1567811" y="3149469"/>
              <a:ext cx="1277367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7AAED753-86D2-47EF-BBF9-290461791C32}"/>
              </a:ext>
            </a:extLst>
          </p:cNvPr>
          <p:cNvGrpSpPr/>
          <p:nvPr/>
        </p:nvGrpSpPr>
        <p:grpSpPr>
          <a:xfrm>
            <a:off x="3043095" y="1454904"/>
            <a:ext cx="1437621" cy="2127945"/>
            <a:chOff x="1407564" y="1454904"/>
            <a:chExt cx="1437621" cy="2127945"/>
          </a:xfrm>
        </p:grpSpPr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EB416DB4-BF76-49D4-9D76-F5B2A23AFB3B}"/>
                </a:ext>
              </a:extLst>
            </p:cNvPr>
            <p:cNvSpPr/>
            <p:nvPr/>
          </p:nvSpPr>
          <p:spPr>
            <a:xfrm>
              <a:off x="1567796" y="1454904"/>
              <a:ext cx="1277384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Graph</a:t>
              </a:r>
              <a:r>
                <a:rPr lang="en-US" sz="900" dirty="0"/>
                <a:t> Title</a:t>
              </a:r>
              <a:endParaRPr lang="ru-RU" sz="900" dirty="0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6139628-9C7E-4921-AAEE-D6B1423D812B}"/>
                </a:ext>
              </a:extLst>
            </p:cNvPr>
            <p:cNvSpPr/>
            <p:nvPr/>
          </p:nvSpPr>
          <p:spPr>
            <a:xfrm rot="16200000">
              <a:off x="856601" y="2166103"/>
              <a:ext cx="126216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08EACA2E-8F89-4BE0-9021-390CEB7C8AF6}"/>
                </a:ext>
              </a:extLst>
            </p:cNvPr>
            <p:cNvSpPr/>
            <p:nvPr/>
          </p:nvSpPr>
          <p:spPr>
            <a:xfrm>
              <a:off x="1567800" y="1615139"/>
              <a:ext cx="1277385" cy="1262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[1,0] [1,0]</a:t>
              </a:r>
              <a:endParaRPr lang="ru-RU" dirty="0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EAEB6E92-1EC2-4E97-92AB-06D8B309D60C}"/>
                </a:ext>
              </a:extLst>
            </p:cNvPr>
            <p:cNvSpPr/>
            <p:nvPr/>
          </p:nvSpPr>
          <p:spPr>
            <a:xfrm>
              <a:off x="1567796" y="2874882"/>
              <a:ext cx="127738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4524EA12-C870-4AD3-81CE-A862AFD404B5}"/>
                </a:ext>
              </a:extLst>
            </p:cNvPr>
            <p:cNvSpPr/>
            <p:nvPr/>
          </p:nvSpPr>
          <p:spPr>
            <a:xfrm>
              <a:off x="1567811" y="3149469"/>
              <a:ext cx="1277367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95FA717A-DE37-405A-B459-A7524079FC6A}"/>
              </a:ext>
            </a:extLst>
          </p:cNvPr>
          <p:cNvGrpSpPr/>
          <p:nvPr/>
        </p:nvGrpSpPr>
        <p:grpSpPr>
          <a:xfrm>
            <a:off x="4678626" y="1461493"/>
            <a:ext cx="1437621" cy="2127945"/>
            <a:chOff x="1407564" y="1454904"/>
            <a:chExt cx="1437621" cy="2127945"/>
          </a:xfrm>
        </p:grpSpPr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A9DD031D-654E-43F9-8817-4CD761A5F9C0}"/>
                </a:ext>
              </a:extLst>
            </p:cNvPr>
            <p:cNvSpPr/>
            <p:nvPr/>
          </p:nvSpPr>
          <p:spPr>
            <a:xfrm>
              <a:off x="1567796" y="1454904"/>
              <a:ext cx="1277384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Graph</a:t>
              </a:r>
              <a:r>
                <a:rPr lang="en-US" sz="900" dirty="0"/>
                <a:t> Title</a:t>
              </a:r>
              <a:endParaRPr lang="ru-RU" sz="900" dirty="0"/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ECEA1B75-F542-4579-9239-2B4A1031F8E3}"/>
                </a:ext>
              </a:extLst>
            </p:cNvPr>
            <p:cNvSpPr/>
            <p:nvPr/>
          </p:nvSpPr>
          <p:spPr>
            <a:xfrm rot="16200000">
              <a:off x="856601" y="2166103"/>
              <a:ext cx="126216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78" name="Прямоугольник 77">
              <a:extLst>
                <a:ext uri="{FF2B5EF4-FFF2-40B4-BE49-F238E27FC236}">
                  <a16:creationId xmlns:a16="http://schemas.microsoft.com/office/drawing/2014/main" id="{83E8D60E-E4DA-42DB-AE4A-5DA448CC17B1}"/>
                </a:ext>
              </a:extLst>
            </p:cNvPr>
            <p:cNvSpPr/>
            <p:nvPr/>
          </p:nvSpPr>
          <p:spPr>
            <a:xfrm>
              <a:off x="1567800" y="1615139"/>
              <a:ext cx="1277385" cy="1262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[2,0] [2,0]</a:t>
              </a:r>
              <a:endParaRPr lang="ru-RU" dirty="0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54F1F29B-A690-416A-A448-F083845BAB77}"/>
                </a:ext>
              </a:extLst>
            </p:cNvPr>
            <p:cNvSpPr/>
            <p:nvPr/>
          </p:nvSpPr>
          <p:spPr>
            <a:xfrm>
              <a:off x="1567796" y="2874883"/>
              <a:ext cx="1277382" cy="148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1B9D656C-9CB1-4378-888F-00A11DDBA061}"/>
                </a:ext>
              </a:extLst>
            </p:cNvPr>
            <p:cNvSpPr/>
            <p:nvPr/>
          </p:nvSpPr>
          <p:spPr>
            <a:xfrm>
              <a:off x="1567811" y="3149469"/>
              <a:ext cx="1277367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53720E65-5954-43D8-8875-5A116CF89371}"/>
              </a:ext>
            </a:extLst>
          </p:cNvPr>
          <p:cNvGrpSpPr/>
          <p:nvPr/>
        </p:nvGrpSpPr>
        <p:grpSpPr>
          <a:xfrm>
            <a:off x="3036373" y="3687162"/>
            <a:ext cx="3079866" cy="2127945"/>
            <a:chOff x="1407564" y="1454904"/>
            <a:chExt cx="3079866" cy="2127945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F172A30A-7AA9-4024-AF3C-7F04F529AE45}"/>
                </a:ext>
              </a:extLst>
            </p:cNvPr>
            <p:cNvSpPr/>
            <p:nvPr/>
          </p:nvSpPr>
          <p:spPr>
            <a:xfrm>
              <a:off x="1567795" y="1454904"/>
              <a:ext cx="2919625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Graph</a:t>
              </a:r>
              <a:r>
                <a:rPr lang="en-US" sz="900" dirty="0"/>
                <a:t> Title</a:t>
              </a:r>
              <a:endParaRPr lang="ru-RU" sz="900" dirty="0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4FE53097-775C-436B-971D-2AC820C686B3}"/>
                </a:ext>
              </a:extLst>
            </p:cNvPr>
            <p:cNvSpPr/>
            <p:nvPr/>
          </p:nvSpPr>
          <p:spPr>
            <a:xfrm rot="16200000">
              <a:off x="856601" y="2166103"/>
              <a:ext cx="1262162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Y</a:t>
              </a:r>
              <a:endParaRPr lang="ru-RU" sz="900" dirty="0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DCE68F3B-EDD7-4A8B-990A-77CD65A4759F}"/>
                </a:ext>
              </a:extLst>
            </p:cNvPr>
            <p:cNvSpPr/>
            <p:nvPr/>
          </p:nvSpPr>
          <p:spPr>
            <a:xfrm>
              <a:off x="1567800" y="1615139"/>
              <a:ext cx="2919630" cy="1262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</a:t>
              </a:r>
              <a:br>
                <a:rPr lang="en-US" dirty="0"/>
              </a:br>
              <a:r>
                <a:rPr lang="en-US" dirty="0"/>
                <a:t>[1,1] [2,1]</a:t>
              </a:r>
              <a:endParaRPr lang="ru-RU" dirty="0"/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354AB5D7-0472-43BB-81A9-9D3ED3DC040E}"/>
                </a:ext>
              </a:extLst>
            </p:cNvPr>
            <p:cNvSpPr/>
            <p:nvPr/>
          </p:nvSpPr>
          <p:spPr>
            <a:xfrm>
              <a:off x="1567796" y="2874881"/>
              <a:ext cx="2919618" cy="160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Label</a:t>
              </a:r>
              <a:r>
                <a:rPr lang="ru-RU" sz="900" dirty="0"/>
                <a:t> </a:t>
              </a:r>
              <a:r>
                <a:rPr lang="en-US" sz="900" dirty="0"/>
                <a:t>X</a:t>
              </a:r>
              <a:endParaRPr lang="ru-RU" sz="900" dirty="0"/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FE646A18-32B6-4EC7-907E-E9BBEF6AB5D7}"/>
                </a:ext>
              </a:extLst>
            </p:cNvPr>
            <p:cNvSpPr/>
            <p:nvPr/>
          </p:nvSpPr>
          <p:spPr>
            <a:xfrm>
              <a:off x="1567811" y="3149469"/>
              <a:ext cx="2919600" cy="433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Graph Description</a:t>
              </a:r>
              <a:endParaRPr lang="ru-RU" sz="1100" dirty="0"/>
            </a:p>
          </p:txBody>
        </p:sp>
      </p:grp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90E3D30-3BC1-41D8-A224-242EEBE278C8}"/>
              </a:ext>
            </a:extLst>
          </p:cNvPr>
          <p:cNvSpPr/>
          <p:nvPr/>
        </p:nvSpPr>
        <p:spPr>
          <a:xfrm>
            <a:off x="1567788" y="1039542"/>
            <a:ext cx="1277383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Top Description</a:t>
            </a:r>
          </a:p>
          <a:p>
            <a:pPr algn="ctr"/>
            <a:r>
              <a:rPr lang="en-US" sz="700" dirty="0"/>
              <a:t>[0,0]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366A95A-0ED7-46B3-AAE8-D5124BE03D7D}"/>
              </a:ext>
            </a:extLst>
          </p:cNvPr>
          <p:cNvSpPr/>
          <p:nvPr/>
        </p:nvSpPr>
        <p:spPr>
          <a:xfrm>
            <a:off x="3203326" y="1039542"/>
            <a:ext cx="1277383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Top Description</a:t>
            </a:r>
          </a:p>
          <a:p>
            <a:pPr algn="ctr"/>
            <a:r>
              <a:rPr lang="en-US" sz="700" dirty="0"/>
              <a:t>[1,1]</a:t>
            </a:r>
            <a:endParaRPr lang="ru-RU" sz="7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1D2717-8C8B-4BA6-A43F-94597B0670C7}"/>
              </a:ext>
            </a:extLst>
          </p:cNvPr>
          <p:cNvSpPr/>
          <p:nvPr/>
        </p:nvSpPr>
        <p:spPr>
          <a:xfrm>
            <a:off x="4838858" y="1042890"/>
            <a:ext cx="1277383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Top Description</a:t>
            </a:r>
          </a:p>
          <a:p>
            <a:pPr algn="ctr"/>
            <a:r>
              <a:rPr lang="en-US" sz="700" dirty="0"/>
              <a:t>[2,2]</a:t>
            </a:r>
            <a:endParaRPr lang="ru-RU" sz="7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A0B21B27-E6E8-426A-8CD1-C90108B3D63A}"/>
              </a:ext>
            </a:extLst>
          </p:cNvPr>
          <p:cNvSpPr/>
          <p:nvPr/>
        </p:nvSpPr>
        <p:spPr>
          <a:xfrm>
            <a:off x="6474390" y="1042890"/>
            <a:ext cx="1277383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Top Description</a:t>
            </a:r>
          </a:p>
          <a:p>
            <a:pPr algn="ctr"/>
            <a:r>
              <a:rPr lang="en-US" sz="700" dirty="0"/>
              <a:t>[3,3]</a:t>
            </a:r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83D46F-A4B8-42EE-88DA-FB05083B7659}"/>
              </a:ext>
            </a:extLst>
          </p:cNvPr>
          <p:cNvSpPr/>
          <p:nvPr/>
        </p:nvSpPr>
        <p:spPr>
          <a:xfrm rot="16200000">
            <a:off x="472383" y="2103777"/>
            <a:ext cx="1261315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Row Left Description</a:t>
            </a:r>
          </a:p>
          <a:p>
            <a:pPr algn="ctr"/>
            <a:r>
              <a:rPr lang="en-US" sz="700" dirty="0"/>
              <a:t>[0,0]</a:t>
            </a:r>
            <a:endParaRPr lang="ru-RU" sz="7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8949C0B1-C84D-4371-9BA8-9864FA033962}"/>
              </a:ext>
            </a:extLst>
          </p:cNvPr>
          <p:cNvSpPr/>
          <p:nvPr/>
        </p:nvSpPr>
        <p:spPr>
          <a:xfrm rot="16200000">
            <a:off x="470618" y="4336034"/>
            <a:ext cx="1261315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Row Left Description</a:t>
            </a:r>
          </a:p>
          <a:p>
            <a:pPr algn="ctr"/>
            <a:r>
              <a:rPr lang="en-US" sz="700" dirty="0"/>
              <a:t>[1,1]</a:t>
            </a:r>
            <a:endParaRPr lang="ru-RU" sz="7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32662861-2425-418B-B612-4CCBD558BA33}"/>
              </a:ext>
            </a:extLst>
          </p:cNvPr>
          <p:cNvSpPr/>
          <p:nvPr/>
        </p:nvSpPr>
        <p:spPr>
          <a:xfrm>
            <a:off x="1567788" y="5949574"/>
            <a:ext cx="1277367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Bottom Description</a:t>
            </a:r>
          </a:p>
          <a:p>
            <a:pPr algn="ctr"/>
            <a:r>
              <a:rPr lang="en-US" sz="700" dirty="0"/>
              <a:t>[0,0]</a:t>
            </a:r>
            <a:endParaRPr lang="ru-RU" sz="7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609B8CE6-592B-4B61-BC50-D2A2A8318B8A}"/>
              </a:ext>
            </a:extLst>
          </p:cNvPr>
          <p:cNvSpPr/>
          <p:nvPr/>
        </p:nvSpPr>
        <p:spPr>
          <a:xfrm>
            <a:off x="3196604" y="5949574"/>
            <a:ext cx="2919595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Bottom Description</a:t>
            </a:r>
          </a:p>
          <a:p>
            <a:pPr algn="ctr"/>
            <a:r>
              <a:rPr lang="en-US" sz="700" dirty="0"/>
              <a:t>[1,2]</a:t>
            </a:r>
            <a:endParaRPr lang="ru-RU" sz="7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24E66D4B-60AD-4A4A-807B-614D757B9533}"/>
              </a:ext>
            </a:extLst>
          </p:cNvPr>
          <p:cNvSpPr/>
          <p:nvPr/>
        </p:nvSpPr>
        <p:spPr>
          <a:xfrm>
            <a:off x="6474390" y="5950693"/>
            <a:ext cx="1265136" cy="28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Column Bottom Description</a:t>
            </a:r>
          </a:p>
          <a:p>
            <a:pPr algn="ctr"/>
            <a:r>
              <a:rPr lang="en-US" sz="700" dirty="0"/>
              <a:t>[3,3]</a:t>
            </a:r>
            <a:endParaRPr lang="ru-RU" sz="7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06F98B44-26EB-4F19-B0FF-F0669343A5AC}"/>
              </a:ext>
            </a:extLst>
          </p:cNvPr>
          <p:cNvSpPr/>
          <p:nvPr/>
        </p:nvSpPr>
        <p:spPr>
          <a:xfrm rot="16200000">
            <a:off x="6299239" y="3228146"/>
            <a:ext cx="3486630" cy="27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Row Left Description</a:t>
            </a:r>
          </a:p>
          <a:p>
            <a:pPr algn="ctr"/>
            <a:r>
              <a:rPr lang="en-US" sz="700" dirty="0"/>
              <a:t>[0,1]</a:t>
            </a:r>
            <a:endParaRPr lang="ru-RU" sz="700" dirty="0"/>
          </a:p>
        </p:txBody>
      </p: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6D926519-E99D-42DC-B3B9-51A82F2F4753}"/>
              </a:ext>
            </a:extLst>
          </p:cNvPr>
          <p:cNvGrpSpPr/>
          <p:nvPr/>
        </p:nvGrpSpPr>
        <p:grpSpPr>
          <a:xfrm>
            <a:off x="467947" y="482875"/>
            <a:ext cx="370614" cy="153888"/>
            <a:chOff x="475090" y="482875"/>
            <a:chExt cx="370614" cy="153888"/>
          </a:xfrm>
        </p:grpSpPr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301BB1AA-D33D-497F-817F-8341B5AFE543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3" y="490071"/>
              <a:ext cx="0" cy="137459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331F9B-AC7D-455C-BEA6-E84E7C039C71}"/>
                </a:ext>
              </a:extLst>
            </p:cNvPr>
            <p:cNvSpPr txBox="1"/>
            <p:nvPr/>
          </p:nvSpPr>
          <p:spPr>
            <a:xfrm>
              <a:off x="475090" y="482875"/>
              <a:ext cx="37061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Title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1F19F8E0-80C0-416A-B084-079245687888}"/>
              </a:ext>
            </a:extLst>
          </p:cNvPr>
          <p:cNvGrpSpPr/>
          <p:nvPr/>
        </p:nvGrpSpPr>
        <p:grpSpPr>
          <a:xfrm>
            <a:off x="465277" y="901606"/>
            <a:ext cx="609462" cy="153888"/>
            <a:chOff x="472420" y="481856"/>
            <a:chExt cx="609462" cy="153888"/>
          </a:xfrm>
        </p:grpSpPr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C53D114F-AA27-4451-BDA0-A2F09D22DB0D}"/>
                </a:ext>
              </a:extLst>
            </p:cNvPr>
            <p:cNvCxnSpPr>
              <a:cxnSpLocks/>
            </p:cNvCxnSpPr>
            <p:nvPr/>
          </p:nvCxnSpPr>
          <p:spPr>
            <a:xfrm>
              <a:off x="521443" y="490071"/>
              <a:ext cx="0" cy="137459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3D46D0D-2996-4A7A-B514-7F2818DC7A89}"/>
                </a:ext>
              </a:extLst>
            </p:cNvPr>
            <p:cNvSpPr txBox="1"/>
            <p:nvPr/>
          </p:nvSpPr>
          <p:spPr>
            <a:xfrm>
              <a:off x="472420" y="481856"/>
              <a:ext cx="60946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Top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B52F8A6F-A370-456A-9C5C-DF1DD3C4229D}"/>
              </a:ext>
            </a:extLst>
          </p:cNvPr>
          <p:cNvGrpSpPr/>
          <p:nvPr/>
        </p:nvGrpSpPr>
        <p:grpSpPr>
          <a:xfrm>
            <a:off x="451713" y="6231850"/>
            <a:ext cx="689612" cy="165963"/>
            <a:chOff x="449633" y="490071"/>
            <a:chExt cx="689612" cy="165963"/>
          </a:xfrm>
        </p:grpSpPr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EF7ED270-9DE7-4D7A-AAB2-598E35CE0234}"/>
                </a:ext>
              </a:extLst>
            </p:cNvPr>
            <p:cNvCxnSpPr>
              <a:cxnSpLocks/>
            </p:cNvCxnSpPr>
            <p:nvPr/>
          </p:nvCxnSpPr>
          <p:spPr>
            <a:xfrm>
              <a:off x="515136" y="490071"/>
              <a:ext cx="0" cy="165963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9F9B318-9229-471B-8292-2A74C50C1A5C}"/>
                </a:ext>
              </a:extLst>
            </p:cNvPr>
            <p:cNvSpPr txBox="1"/>
            <p:nvPr/>
          </p:nvSpPr>
          <p:spPr>
            <a:xfrm>
              <a:off x="449633" y="490117"/>
              <a:ext cx="68961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Bottom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19038771-CE0E-4A16-A6FD-EE5BE26D935F}"/>
              </a:ext>
            </a:extLst>
          </p:cNvPr>
          <p:cNvGrpSpPr/>
          <p:nvPr/>
        </p:nvGrpSpPr>
        <p:grpSpPr>
          <a:xfrm rot="16200000">
            <a:off x="572782" y="1501743"/>
            <a:ext cx="611065" cy="155919"/>
            <a:chOff x="-44915" y="488755"/>
            <a:chExt cx="611065" cy="155919"/>
          </a:xfrm>
        </p:grpSpPr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71F84EA3-2911-4976-A0A7-1121BF64DC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0370" y="565594"/>
              <a:ext cx="155106" cy="1428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D0C234B-1C69-4C66-B8DF-06BDB0F72354}"/>
                </a:ext>
              </a:extLst>
            </p:cNvPr>
            <p:cNvSpPr txBox="1"/>
            <p:nvPr/>
          </p:nvSpPr>
          <p:spPr>
            <a:xfrm>
              <a:off x="-44915" y="490786"/>
              <a:ext cx="611065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Left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3020BC7E-8A74-40AD-A95D-FCB3FA41C129}"/>
              </a:ext>
            </a:extLst>
          </p:cNvPr>
          <p:cNvGrpSpPr/>
          <p:nvPr/>
        </p:nvGrpSpPr>
        <p:grpSpPr>
          <a:xfrm rot="16200000">
            <a:off x="7940865" y="1501745"/>
            <a:ext cx="639919" cy="155923"/>
            <a:chOff x="-59345" y="488755"/>
            <a:chExt cx="639919" cy="155923"/>
          </a:xfrm>
        </p:grpSpPr>
        <p:cxnSp>
          <p:nvCxnSpPr>
            <p:cNvPr id="135" name="Прямая со стрелкой 134">
              <a:extLst>
                <a:ext uri="{FF2B5EF4-FFF2-40B4-BE49-F238E27FC236}">
                  <a16:creationId xmlns:a16="http://schemas.microsoft.com/office/drawing/2014/main" id="{60AEA72C-4FEC-42CB-B7BD-FEF9F7E4EAC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0370" y="565594"/>
              <a:ext cx="155106" cy="1428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078129B-5550-4708-A22A-8A262FB59BDB}"/>
                </a:ext>
              </a:extLst>
            </p:cNvPr>
            <p:cNvSpPr txBox="1"/>
            <p:nvPr/>
          </p:nvSpPr>
          <p:spPr>
            <a:xfrm>
              <a:off x="-59345" y="490790"/>
              <a:ext cx="63991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Right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853A9763-BD12-4D1D-B76E-43E9509EDFA7}"/>
              </a:ext>
            </a:extLst>
          </p:cNvPr>
          <p:cNvGrpSpPr/>
          <p:nvPr/>
        </p:nvGrpSpPr>
        <p:grpSpPr>
          <a:xfrm>
            <a:off x="1631814" y="1309051"/>
            <a:ext cx="784189" cy="153888"/>
            <a:chOff x="467791" y="483069"/>
            <a:chExt cx="784189" cy="153888"/>
          </a:xfrm>
        </p:grpSpPr>
        <p:cxnSp>
          <p:nvCxnSpPr>
            <p:cNvPr id="138" name="Прямая со стрелкой 137">
              <a:extLst>
                <a:ext uri="{FF2B5EF4-FFF2-40B4-BE49-F238E27FC236}">
                  <a16:creationId xmlns:a16="http://schemas.microsoft.com/office/drawing/2014/main" id="{F4857603-316D-4C36-B661-C7710CE73D8D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2" y="494455"/>
              <a:ext cx="0" cy="134465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CD09833-080F-4D3E-A616-4CE83C332515}"/>
                </a:ext>
              </a:extLst>
            </p:cNvPr>
            <p:cNvSpPr txBox="1"/>
            <p:nvPr/>
          </p:nvSpPr>
          <p:spPr>
            <a:xfrm>
              <a:off x="467791" y="483069"/>
              <a:ext cx="78418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Column Top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3" name="Группа 142">
            <a:extLst>
              <a:ext uri="{FF2B5EF4-FFF2-40B4-BE49-F238E27FC236}">
                <a16:creationId xmlns:a16="http://schemas.microsoft.com/office/drawing/2014/main" id="{2A7A885F-B614-4980-9783-98513E405D83}"/>
              </a:ext>
            </a:extLst>
          </p:cNvPr>
          <p:cNvGrpSpPr/>
          <p:nvPr/>
        </p:nvGrpSpPr>
        <p:grpSpPr>
          <a:xfrm>
            <a:off x="1625593" y="5805396"/>
            <a:ext cx="864339" cy="153888"/>
            <a:chOff x="461571" y="483069"/>
            <a:chExt cx="864339" cy="153888"/>
          </a:xfrm>
        </p:grpSpPr>
        <p:cxnSp>
          <p:nvCxnSpPr>
            <p:cNvPr id="144" name="Прямая со стрелкой 143">
              <a:extLst>
                <a:ext uri="{FF2B5EF4-FFF2-40B4-BE49-F238E27FC236}">
                  <a16:creationId xmlns:a16="http://schemas.microsoft.com/office/drawing/2014/main" id="{529DFE8E-8927-4D98-A852-12D8712FA4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2" y="494455"/>
              <a:ext cx="0" cy="134465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6BBA3EC-7899-438F-9599-D7F22BC4D596}"/>
                </a:ext>
              </a:extLst>
            </p:cNvPr>
            <p:cNvSpPr txBox="1"/>
            <p:nvPr/>
          </p:nvSpPr>
          <p:spPr>
            <a:xfrm>
              <a:off x="461571" y="483069"/>
              <a:ext cx="86433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Column Bottom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EAE6C7DB-CAA1-4478-9DF1-7C73E4E7FE64}"/>
              </a:ext>
            </a:extLst>
          </p:cNvPr>
          <p:cNvGrpSpPr/>
          <p:nvPr/>
        </p:nvGrpSpPr>
        <p:grpSpPr>
          <a:xfrm rot="16200000">
            <a:off x="968338" y="2045886"/>
            <a:ext cx="716864" cy="156437"/>
            <a:chOff x="-150326" y="488755"/>
            <a:chExt cx="716864" cy="156437"/>
          </a:xfrm>
        </p:grpSpPr>
        <p:cxnSp>
          <p:nvCxnSpPr>
            <p:cNvPr id="147" name="Прямая со стрелкой 146">
              <a:extLst>
                <a:ext uri="{FF2B5EF4-FFF2-40B4-BE49-F238E27FC236}">
                  <a16:creationId xmlns:a16="http://schemas.microsoft.com/office/drawing/2014/main" id="{843F62CA-14F1-4B50-96E3-8E1293650C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0370" y="565594"/>
              <a:ext cx="155106" cy="1428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B4F7F6D-3B56-4EF8-B985-A162CA31056B}"/>
                </a:ext>
              </a:extLst>
            </p:cNvPr>
            <p:cNvSpPr txBox="1"/>
            <p:nvPr/>
          </p:nvSpPr>
          <p:spPr>
            <a:xfrm>
              <a:off x="-150326" y="491304"/>
              <a:ext cx="71686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Left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DBD87D24-ADFB-4087-B947-65B4A5107587}"/>
              </a:ext>
            </a:extLst>
          </p:cNvPr>
          <p:cNvGrpSpPr/>
          <p:nvPr/>
        </p:nvGrpSpPr>
        <p:grpSpPr>
          <a:xfrm rot="16200000">
            <a:off x="7457881" y="2045887"/>
            <a:ext cx="745718" cy="156438"/>
            <a:chOff x="-164754" y="488755"/>
            <a:chExt cx="745718" cy="156438"/>
          </a:xfrm>
        </p:grpSpPr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6FC64CE0-6D4E-4B1D-85E8-101E416413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40370" y="565594"/>
              <a:ext cx="155106" cy="1428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C629467-2072-48F7-845E-BDCE7AEBBFDF}"/>
                </a:ext>
              </a:extLst>
            </p:cNvPr>
            <p:cNvSpPr txBox="1"/>
            <p:nvPr/>
          </p:nvSpPr>
          <p:spPr>
            <a:xfrm>
              <a:off x="-164754" y="491305"/>
              <a:ext cx="74571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Right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2" name="Группа 151">
            <a:extLst>
              <a:ext uri="{FF2B5EF4-FFF2-40B4-BE49-F238E27FC236}">
                <a16:creationId xmlns:a16="http://schemas.microsoft.com/office/drawing/2014/main" id="{0843B38A-7FAB-4B69-A6DD-082F19907A11}"/>
              </a:ext>
            </a:extLst>
          </p:cNvPr>
          <p:cNvGrpSpPr/>
          <p:nvPr/>
        </p:nvGrpSpPr>
        <p:grpSpPr>
          <a:xfrm>
            <a:off x="1624905" y="3561410"/>
            <a:ext cx="580608" cy="153888"/>
            <a:chOff x="467103" y="485436"/>
            <a:chExt cx="580608" cy="153888"/>
          </a:xfrm>
        </p:grpSpPr>
        <p:cxnSp>
          <p:nvCxnSpPr>
            <p:cNvPr id="153" name="Прямая со стрелкой 152">
              <a:extLst>
                <a:ext uri="{FF2B5EF4-FFF2-40B4-BE49-F238E27FC236}">
                  <a16:creationId xmlns:a16="http://schemas.microsoft.com/office/drawing/2014/main" id="{9B402B75-4B3C-4F38-814F-C16A1BC79565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2" y="513464"/>
              <a:ext cx="0" cy="97724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4ED6074-FFDC-4C92-A254-CA6C0E9F1C7B}"/>
                </a:ext>
              </a:extLst>
            </p:cNvPr>
            <p:cNvSpPr txBox="1"/>
            <p:nvPr/>
          </p:nvSpPr>
          <p:spPr>
            <a:xfrm>
              <a:off x="467103" y="485436"/>
              <a:ext cx="58060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Graph Vertical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8" name="Группа 157">
            <a:extLst>
              <a:ext uri="{FF2B5EF4-FFF2-40B4-BE49-F238E27FC236}">
                <a16:creationId xmlns:a16="http://schemas.microsoft.com/office/drawing/2014/main" id="{C3D3BA36-85AC-48A3-8CE6-86018721BA0B}"/>
              </a:ext>
            </a:extLst>
          </p:cNvPr>
          <p:cNvGrpSpPr/>
          <p:nvPr/>
        </p:nvGrpSpPr>
        <p:grpSpPr>
          <a:xfrm rot="16200000">
            <a:off x="2624958" y="1975338"/>
            <a:ext cx="638316" cy="184522"/>
            <a:chOff x="-54542" y="471103"/>
            <a:chExt cx="638316" cy="184522"/>
          </a:xfrm>
        </p:grpSpPr>
        <p:cxnSp>
          <p:nvCxnSpPr>
            <p:cNvPr id="159" name="Прямая со стрелкой 158">
              <a:extLst>
                <a:ext uri="{FF2B5EF4-FFF2-40B4-BE49-F238E27FC236}">
                  <a16:creationId xmlns:a16="http://schemas.microsoft.com/office/drawing/2014/main" id="{FDA39173-8CFF-4D36-88D1-9A69CD03DB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377" y="563364"/>
              <a:ext cx="184522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EF6E8E1-95B9-4303-81DA-8E862CF11C20}"/>
                </a:ext>
              </a:extLst>
            </p:cNvPr>
            <p:cNvSpPr txBox="1"/>
            <p:nvPr/>
          </p:nvSpPr>
          <p:spPr>
            <a:xfrm>
              <a:off x="-54542" y="487158"/>
              <a:ext cx="63831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Graph Horizontal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8" name="Группа 207">
            <a:extLst>
              <a:ext uri="{FF2B5EF4-FFF2-40B4-BE49-F238E27FC236}">
                <a16:creationId xmlns:a16="http://schemas.microsoft.com/office/drawing/2014/main" id="{E4D5BB9D-95B2-4163-AC60-7E16B274D39A}"/>
              </a:ext>
            </a:extLst>
          </p:cNvPr>
          <p:cNvGrpSpPr/>
          <p:nvPr/>
        </p:nvGrpSpPr>
        <p:grpSpPr>
          <a:xfrm>
            <a:off x="1590060" y="3014021"/>
            <a:ext cx="659156" cy="153888"/>
            <a:chOff x="461066" y="485863"/>
            <a:chExt cx="659156" cy="153888"/>
          </a:xfrm>
        </p:grpSpPr>
        <p:cxnSp>
          <p:nvCxnSpPr>
            <p:cNvPr id="209" name="Прямая со стрелкой 208">
              <a:extLst>
                <a:ext uri="{FF2B5EF4-FFF2-40B4-BE49-F238E27FC236}">
                  <a16:creationId xmlns:a16="http://schemas.microsoft.com/office/drawing/2014/main" id="{AFD7AC8F-9398-4065-8899-1FCB708607B5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2" y="513464"/>
              <a:ext cx="0" cy="108177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2E4B34A-D237-4FEB-A349-93FF71E90A57}"/>
                </a:ext>
              </a:extLst>
            </p:cNvPr>
            <p:cNvSpPr txBox="1"/>
            <p:nvPr/>
          </p:nvSpPr>
          <p:spPr>
            <a:xfrm>
              <a:off x="461066" y="485863"/>
              <a:ext cx="65915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Graph Description Pad</a:t>
              </a:r>
              <a:endParaRPr lang="ru-RU" sz="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D117306-0DD3-49F3-B2E6-7E9F556ABC2D}"/>
              </a:ext>
            </a:extLst>
          </p:cNvPr>
          <p:cNvGrpSpPr/>
          <p:nvPr/>
        </p:nvGrpSpPr>
        <p:grpSpPr>
          <a:xfrm>
            <a:off x="514300" y="1039493"/>
            <a:ext cx="8115569" cy="5206977"/>
            <a:chOff x="514300" y="1039493"/>
            <a:chExt cx="8115569" cy="5206977"/>
          </a:xfrm>
        </p:grpSpPr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A40CF713-F51C-4701-846E-46906A76E64C}"/>
                </a:ext>
              </a:extLst>
            </p:cNvPr>
            <p:cNvCxnSpPr>
              <a:cxnSpLocks/>
            </p:cNvCxnSpPr>
            <p:nvPr/>
          </p:nvCxnSpPr>
          <p:spPr>
            <a:xfrm>
              <a:off x="6116199" y="1474174"/>
              <a:ext cx="0" cy="435361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>
              <a:extLst>
                <a:ext uri="{FF2B5EF4-FFF2-40B4-BE49-F238E27FC236}">
                  <a16:creationId xmlns:a16="http://schemas.microsoft.com/office/drawing/2014/main" id="{001E9FF5-832F-4640-91B5-DAE9C20DBED9}"/>
                </a:ext>
              </a:extLst>
            </p:cNvPr>
            <p:cNvCxnSpPr>
              <a:cxnSpLocks/>
            </p:cNvCxnSpPr>
            <p:nvPr/>
          </p:nvCxnSpPr>
          <p:spPr>
            <a:xfrm>
              <a:off x="6319854" y="1456696"/>
              <a:ext cx="0" cy="435361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27" name="Группа 226">
              <a:extLst>
                <a:ext uri="{FF2B5EF4-FFF2-40B4-BE49-F238E27FC236}">
                  <a16:creationId xmlns:a16="http://schemas.microsoft.com/office/drawing/2014/main" id="{D857F574-8E3F-4BAA-86F1-8B66E548AF15}"/>
                </a:ext>
              </a:extLst>
            </p:cNvPr>
            <p:cNvGrpSpPr/>
            <p:nvPr/>
          </p:nvGrpSpPr>
          <p:grpSpPr>
            <a:xfrm>
              <a:off x="514300" y="1039493"/>
              <a:ext cx="8115569" cy="5206977"/>
              <a:chOff x="514300" y="1039493"/>
              <a:chExt cx="8115569" cy="5206977"/>
            </a:xfrm>
          </p:grpSpPr>
          <p:grpSp>
            <p:nvGrpSpPr>
              <p:cNvPr id="222" name="Группа 221">
                <a:extLst>
                  <a:ext uri="{FF2B5EF4-FFF2-40B4-BE49-F238E27FC236}">
                    <a16:creationId xmlns:a16="http://schemas.microsoft.com/office/drawing/2014/main" id="{81AE7765-97DC-4CDF-876A-40523B1BFBA0}"/>
                  </a:ext>
                </a:extLst>
              </p:cNvPr>
              <p:cNvGrpSpPr/>
              <p:nvPr/>
            </p:nvGrpSpPr>
            <p:grpSpPr>
              <a:xfrm>
                <a:off x="514300" y="1039493"/>
                <a:ext cx="8115569" cy="5206977"/>
                <a:chOff x="514300" y="1039493"/>
                <a:chExt cx="8115569" cy="5206977"/>
              </a:xfrm>
            </p:grpSpPr>
            <p:cxnSp>
              <p:nvCxnSpPr>
                <p:cNvPr id="164" name="Прямая соединительная линия 163">
                  <a:extLst>
                    <a:ext uri="{FF2B5EF4-FFF2-40B4-BE49-F238E27FC236}">
                      <a16:creationId xmlns:a16="http://schemas.microsoft.com/office/drawing/2014/main" id="{EA05BE0F-4C61-439E-8B83-928A202AF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300" y="1044256"/>
                  <a:ext cx="8097793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Прямая соединительная линия 171">
                  <a:extLst>
                    <a:ext uri="{FF2B5EF4-FFF2-40B4-BE49-F238E27FC236}">
                      <a16:creationId xmlns:a16="http://schemas.microsoft.com/office/drawing/2014/main" id="{D0F9BDFE-46DA-4BB4-9560-F0595E56E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211" y="1324132"/>
                  <a:ext cx="7216022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Прямая соединительная линия 172">
                  <a:extLst>
                    <a:ext uri="{FF2B5EF4-FFF2-40B4-BE49-F238E27FC236}">
                      <a16:creationId xmlns:a16="http://schemas.microsoft.com/office/drawing/2014/main" id="{7CA21C7E-B3DC-4212-A74D-C30FEAC7F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7842" y="1039493"/>
                  <a:ext cx="0" cy="5190976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Прямая соединительная линия 176">
                  <a:extLst>
                    <a:ext uri="{FF2B5EF4-FFF2-40B4-BE49-F238E27FC236}">
                      <a16:creationId xmlns:a16="http://schemas.microsoft.com/office/drawing/2014/main" id="{6A1B413B-6059-4146-AC52-A0A73B148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0299" y="1039493"/>
                  <a:ext cx="0" cy="5190976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>
                  <a:extLst>
                    <a:ext uri="{FF2B5EF4-FFF2-40B4-BE49-F238E27FC236}">
                      <a16:creationId xmlns:a16="http://schemas.microsoft.com/office/drawing/2014/main" id="{E13F606F-02D5-447C-9075-1DB3B36F5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02441" y="1055494"/>
                  <a:ext cx="0" cy="5190976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единительная линия 178">
                  <a:extLst>
                    <a:ext uri="{FF2B5EF4-FFF2-40B4-BE49-F238E27FC236}">
                      <a16:creationId xmlns:a16="http://schemas.microsoft.com/office/drawing/2014/main" id="{C336C229-0935-48B3-A63C-2F19620CF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80135" y="1055494"/>
                  <a:ext cx="0" cy="5190976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>
                  <a:extLst>
                    <a:ext uri="{FF2B5EF4-FFF2-40B4-BE49-F238E27FC236}">
                      <a16:creationId xmlns:a16="http://schemas.microsoft.com/office/drawing/2014/main" id="{8A3AF973-A096-428F-91A6-D2D7A5CDB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461" y="5949574"/>
                  <a:ext cx="7229437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Прямая соединительная линия 183">
                  <a:extLst>
                    <a:ext uri="{FF2B5EF4-FFF2-40B4-BE49-F238E27FC236}">
                      <a16:creationId xmlns:a16="http://schemas.microsoft.com/office/drawing/2014/main" id="{741C749E-40E5-451E-AEE1-CDDE2DD40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076" y="6230469"/>
                  <a:ext cx="8097793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Группа 225">
                <a:extLst>
                  <a:ext uri="{FF2B5EF4-FFF2-40B4-BE49-F238E27FC236}">
                    <a16:creationId xmlns:a16="http://schemas.microsoft.com/office/drawing/2014/main" id="{21500212-EE5D-46BA-8D03-2A67AECE9265}"/>
                  </a:ext>
                </a:extLst>
              </p:cNvPr>
              <p:cNvGrpSpPr/>
              <p:nvPr/>
            </p:nvGrpSpPr>
            <p:grpSpPr>
              <a:xfrm>
                <a:off x="1400884" y="1450104"/>
                <a:ext cx="6367000" cy="4366678"/>
                <a:chOff x="1400884" y="1450104"/>
                <a:chExt cx="6367000" cy="4366678"/>
              </a:xfrm>
            </p:grpSpPr>
            <p:grpSp>
              <p:nvGrpSpPr>
                <p:cNvPr id="223" name="Группа 222">
                  <a:extLst>
                    <a:ext uri="{FF2B5EF4-FFF2-40B4-BE49-F238E27FC236}">
                      <a16:creationId xmlns:a16="http://schemas.microsoft.com/office/drawing/2014/main" id="{27B77368-4369-47C2-BE21-92C3B6AC8E8B}"/>
                    </a:ext>
                  </a:extLst>
                </p:cNvPr>
                <p:cNvGrpSpPr/>
                <p:nvPr/>
              </p:nvGrpSpPr>
              <p:grpSpPr>
                <a:xfrm>
                  <a:off x="1400884" y="1450105"/>
                  <a:ext cx="6367000" cy="4365002"/>
                  <a:chOff x="1400884" y="1450105"/>
                  <a:chExt cx="6367000" cy="4365002"/>
                </a:xfrm>
              </p:grpSpPr>
              <p:cxnSp>
                <p:nvCxnSpPr>
                  <p:cNvPr id="189" name="Прямая соединительная линия 188">
                    <a:extLst>
                      <a:ext uri="{FF2B5EF4-FFF2-40B4-BE49-F238E27FC236}">
                        <a16:creationId xmlns:a16="http://schemas.microsoft.com/office/drawing/2014/main" id="{48F35077-78F0-43EE-8C13-CAAA0BF47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03839" y="1461492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Прямая соединительная линия 190">
                    <a:extLst>
                      <a:ext uri="{FF2B5EF4-FFF2-40B4-BE49-F238E27FC236}">
                        <a16:creationId xmlns:a16="http://schemas.microsoft.com/office/drawing/2014/main" id="{6EF3CE30-D88D-434E-9A20-645140852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3658" y="1454902"/>
                    <a:ext cx="6348115" cy="659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Прямая соединительная линия 194">
                    <a:extLst>
                      <a:ext uri="{FF2B5EF4-FFF2-40B4-BE49-F238E27FC236}">
                        <a16:creationId xmlns:a16="http://schemas.microsoft.com/office/drawing/2014/main" id="{169731DF-C178-4E8E-A485-B5730882D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3657" y="5803722"/>
                    <a:ext cx="6348115" cy="659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Прямая соединительная линия 195">
                    <a:extLst>
                      <a:ext uri="{FF2B5EF4-FFF2-40B4-BE49-F238E27FC236}">
                        <a16:creationId xmlns:a16="http://schemas.microsoft.com/office/drawing/2014/main" id="{83FE5EDA-4B2A-4CBC-B096-CA3ACC0424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1772" y="1450107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Прямая соединительная линия 196">
                    <a:extLst>
                      <a:ext uri="{FF2B5EF4-FFF2-40B4-BE49-F238E27FC236}">
                        <a16:creationId xmlns:a16="http://schemas.microsoft.com/office/drawing/2014/main" id="{56AD51C0-BF57-4632-BA58-D4AB3D2D5C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5155" y="1450106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Прямая соединительная линия 197">
                    <a:extLst>
                      <a:ext uri="{FF2B5EF4-FFF2-40B4-BE49-F238E27FC236}">
                        <a16:creationId xmlns:a16="http://schemas.microsoft.com/office/drawing/2014/main" id="{3A640144-D529-4A73-A252-F152A9045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6373" y="1458197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Прямая соединительная линия 198">
                    <a:extLst>
                      <a:ext uri="{FF2B5EF4-FFF2-40B4-BE49-F238E27FC236}">
                        <a16:creationId xmlns:a16="http://schemas.microsoft.com/office/drawing/2014/main" id="{5ED6BCBA-5AFA-43D1-8E73-B1033EA4C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0709" y="1450105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Прямая соединительная линия 199">
                    <a:extLst>
                      <a:ext uri="{FF2B5EF4-FFF2-40B4-BE49-F238E27FC236}">
                        <a16:creationId xmlns:a16="http://schemas.microsoft.com/office/drawing/2014/main" id="{9EC170D9-0B41-4908-8A31-ADACAE4E40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9885" y="1456697"/>
                    <a:ext cx="0" cy="4353615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Прямая соединительная линия 202">
                    <a:extLst>
                      <a:ext uri="{FF2B5EF4-FFF2-40B4-BE49-F238E27FC236}">
                        <a16:creationId xmlns:a16="http://schemas.microsoft.com/office/drawing/2014/main" id="{1C096BEF-6F1E-46BF-B42D-B1D7894FA2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9769" y="3579553"/>
                    <a:ext cx="6348115" cy="659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Прямая соединительная линия 211">
                    <a:extLst>
                      <a:ext uri="{FF2B5EF4-FFF2-40B4-BE49-F238E27FC236}">
                        <a16:creationId xmlns:a16="http://schemas.microsoft.com/office/drawing/2014/main" id="{F829C49E-7DAD-471E-A50C-919EB20167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0884" y="3670785"/>
                    <a:ext cx="6348115" cy="659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Группа 223">
                  <a:extLst>
                    <a:ext uri="{FF2B5EF4-FFF2-40B4-BE49-F238E27FC236}">
                      <a16:creationId xmlns:a16="http://schemas.microsoft.com/office/drawing/2014/main" id="{530CCFBE-B3DA-4753-A132-77F3BA358732}"/>
                    </a:ext>
                  </a:extLst>
                </p:cNvPr>
                <p:cNvGrpSpPr/>
                <p:nvPr/>
              </p:nvGrpSpPr>
              <p:grpSpPr>
                <a:xfrm>
                  <a:off x="1401081" y="1450104"/>
                  <a:ext cx="6362040" cy="4366678"/>
                  <a:chOff x="1401081" y="1450104"/>
                  <a:chExt cx="6362040" cy="4366678"/>
                </a:xfrm>
              </p:grpSpPr>
              <p:cxnSp>
                <p:nvCxnSpPr>
                  <p:cNvPr id="204" name="Прямая соединительная линия 203">
                    <a:extLst>
                      <a:ext uri="{FF2B5EF4-FFF2-40B4-BE49-F238E27FC236}">
                        <a16:creationId xmlns:a16="http://schemas.microsoft.com/office/drawing/2014/main" id="{2E5C6EF7-E3CD-45FE-B92D-D2856AE54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0311" y="3022671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Прямая соединительная линия 204">
                    <a:extLst>
                      <a:ext uri="{FF2B5EF4-FFF2-40B4-BE49-F238E27FC236}">
                        <a16:creationId xmlns:a16="http://schemas.microsoft.com/office/drawing/2014/main" id="{232EE55E-9564-460B-A1F9-0E69BB0FBB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3608" y="1604947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Прямая соединительная линия 205">
                    <a:extLst>
                      <a:ext uri="{FF2B5EF4-FFF2-40B4-BE49-F238E27FC236}">
                        <a16:creationId xmlns:a16="http://schemas.microsoft.com/office/drawing/2014/main" id="{96C48BF7-E75E-4F95-ADCC-C2C33715C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5006" y="5263793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Прямая соединительная линия 206">
                    <a:extLst>
                      <a:ext uri="{FF2B5EF4-FFF2-40B4-BE49-F238E27FC236}">
                        <a16:creationId xmlns:a16="http://schemas.microsoft.com/office/drawing/2014/main" id="{B2D58E33-1254-4ABB-81F3-401A6B3929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1081" y="5374819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Прямая соединительная линия 213">
                    <a:extLst>
                      <a:ext uri="{FF2B5EF4-FFF2-40B4-BE49-F238E27FC236}">
                        <a16:creationId xmlns:a16="http://schemas.microsoft.com/office/drawing/2014/main" id="{01B2AB4A-E3C2-4A80-B2D8-DB7E3062DB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7788" y="1463167"/>
                    <a:ext cx="0" cy="4353615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Прямая соединительная линия 214">
                    <a:extLst>
                      <a:ext uri="{FF2B5EF4-FFF2-40B4-BE49-F238E27FC236}">
                        <a16:creationId xmlns:a16="http://schemas.microsoft.com/office/drawing/2014/main" id="{972AC54B-D8F4-49D7-A641-163C7546A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7054" y="1456696"/>
                    <a:ext cx="0" cy="4353615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Прямая соединительная линия 215">
                    <a:extLst>
                      <a:ext uri="{FF2B5EF4-FFF2-40B4-BE49-F238E27FC236}">
                        <a16:creationId xmlns:a16="http://schemas.microsoft.com/office/drawing/2014/main" id="{FD7A90A7-ED32-48D7-BF25-8153B257CC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38858" y="1450104"/>
                    <a:ext cx="0" cy="4353615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Прямая соединительная линия 216">
                    <a:extLst>
                      <a:ext uri="{FF2B5EF4-FFF2-40B4-BE49-F238E27FC236}">
                        <a16:creationId xmlns:a16="http://schemas.microsoft.com/office/drawing/2014/main" id="{1D5126F2-493E-49E5-8C03-51CDFF04ED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4390" y="1463167"/>
                    <a:ext cx="0" cy="4353615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Прямая соединительная линия 218">
                    <a:extLst>
                      <a:ext uri="{FF2B5EF4-FFF2-40B4-BE49-F238E27FC236}">
                        <a16:creationId xmlns:a16="http://schemas.microsoft.com/office/drawing/2014/main" id="{3FD79495-027B-4CC9-886D-DF62E8129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03215" y="3838497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Прямая соединительная линия 219">
                    <a:extLst>
                      <a:ext uri="{FF2B5EF4-FFF2-40B4-BE49-F238E27FC236}">
                        <a16:creationId xmlns:a16="http://schemas.microsoft.com/office/drawing/2014/main" id="{A47E0FCC-8BF7-42D5-91E4-F52F13ABC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1906" y="5102005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Прямая соединительная линия 220">
                    <a:extLst>
                      <a:ext uri="{FF2B5EF4-FFF2-40B4-BE49-F238E27FC236}">
                        <a16:creationId xmlns:a16="http://schemas.microsoft.com/office/drawing/2014/main" id="{6D8F839D-52DC-49D3-9F59-37B99D47C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0311" y="3141882"/>
                    <a:ext cx="6348115" cy="6590"/>
                  </a:xfrm>
                  <a:prstGeom prst="line">
                    <a:avLst/>
                  </a:prstGeom>
                  <a:ln w="12700">
                    <a:solidFill>
                      <a:schemeClr val="accent4"/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418923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162</Words>
  <Application>Microsoft Office PowerPoint</Application>
  <PresentationFormat>Экран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Белашов</dc:creator>
  <cp:lastModifiedBy>Егор Белашов</cp:lastModifiedBy>
  <cp:revision>18</cp:revision>
  <dcterms:created xsi:type="dcterms:W3CDTF">2023-06-26T16:45:52Z</dcterms:created>
  <dcterms:modified xsi:type="dcterms:W3CDTF">2023-06-26T17:58:37Z</dcterms:modified>
</cp:coreProperties>
</file>