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5881" y="2372873"/>
            <a:ext cx="14136236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5054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5054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202" y="2755265"/>
            <a:ext cx="16229540" cy="581188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237644" y="1179249"/>
            <a:ext cx="553720" cy="553720"/>
          </a:xfrm>
          <a:custGeom>
            <a:avLst/>
            <a:gdLst/>
            <a:ahLst/>
            <a:cxnLst/>
            <a:rect l="l" t="t" r="r" b="b"/>
            <a:pathLst>
              <a:path w="553720" h="553719">
                <a:moveTo>
                  <a:pt x="48564" y="553635"/>
                </a:moveTo>
                <a:lnTo>
                  <a:pt x="0" y="553635"/>
                </a:lnTo>
                <a:lnTo>
                  <a:pt x="7272" y="505847"/>
                </a:lnTo>
                <a:lnTo>
                  <a:pt x="18066" y="459304"/>
                </a:lnTo>
                <a:lnTo>
                  <a:pt x="32241" y="414147"/>
                </a:lnTo>
                <a:lnTo>
                  <a:pt x="49653" y="370518"/>
                </a:lnTo>
                <a:lnTo>
                  <a:pt x="70161" y="328562"/>
                </a:lnTo>
                <a:lnTo>
                  <a:pt x="93621" y="288419"/>
                </a:lnTo>
                <a:lnTo>
                  <a:pt x="119892" y="250231"/>
                </a:lnTo>
                <a:lnTo>
                  <a:pt x="148831" y="214143"/>
                </a:lnTo>
                <a:lnTo>
                  <a:pt x="180295" y="180295"/>
                </a:lnTo>
                <a:lnTo>
                  <a:pt x="214143" y="148831"/>
                </a:lnTo>
                <a:lnTo>
                  <a:pt x="250231" y="119892"/>
                </a:lnTo>
                <a:lnTo>
                  <a:pt x="288419" y="93621"/>
                </a:lnTo>
                <a:lnTo>
                  <a:pt x="328562" y="70161"/>
                </a:lnTo>
                <a:lnTo>
                  <a:pt x="370518" y="49653"/>
                </a:lnTo>
                <a:lnTo>
                  <a:pt x="414147" y="32241"/>
                </a:lnTo>
                <a:lnTo>
                  <a:pt x="459304" y="18066"/>
                </a:lnTo>
                <a:lnTo>
                  <a:pt x="505847" y="7272"/>
                </a:lnTo>
                <a:lnTo>
                  <a:pt x="553635" y="0"/>
                </a:lnTo>
                <a:lnTo>
                  <a:pt x="553635" y="48564"/>
                </a:lnTo>
                <a:lnTo>
                  <a:pt x="504905" y="56744"/>
                </a:lnTo>
                <a:lnTo>
                  <a:pt x="457634" y="68872"/>
                </a:lnTo>
                <a:lnTo>
                  <a:pt x="412000" y="84770"/>
                </a:lnTo>
                <a:lnTo>
                  <a:pt x="368179" y="104261"/>
                </a:lnTo>
                <a:lnTo>
                  <a:pt x="326350" y="127167"/>
                </a:lnTo>
                <a:lnTo>
                  <a:pt x="286691" y="153310"/>
                </a:lnTo>
                <a:lnTo>
                  <a:pt x="249380" y="182511"/>
                </a:lnTo>
                <a:lnTo>
                  <a:pt x="214594" y="214594"/>
                </a:lnTo>
                <a:lnTo>
                  <a:pt x="182511" y="249380"/>
                </a:lnTo>
                <a:lnTo>
                  <a:pt x="153310" y="286691"/>
                </a:lnTo>
                <a:lnTo>
                  <a:pt x="127167" y="326350"/>
                </a:lnTo>
                <a:lnTo>
                  <a:pt x="104261" y="368179"/>
                </a:lnTo>
                <a:lnTo>
                  <a:pt x="84770" y="412000"/>
                </a:lnTo>
                <a:lnTo>
                  <a:pt x="68872" y="457634"/>
                </a:lnTo>
                <a:lnTo>
                  <a:pt x="56744" y="504905"/>
                </a:lnTo>
                <a:lnTo>
                  <a:pt x="48564" y="553635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37644" y="1878578"/>
            <a:ext cx="553720" cy="553720"/>
          </a:xfrm>
          <a:custGeom>
            <a:avLst/>
            <a:gdLst/>
            <a:ahLst/>
            <a:cxnLst/>
            <a:rect l="l" t="t" r="r" b="b"/>
            <a:pathLst>
              <a:path w="553720" h="553719">
                <a:moveTo>
                  <a:pt x="553635" y="553634"/>
                </a:moveTo>
                <a:lnTo>
                  <a:pt x="506038" y="546362"/>
                </a:lnTo>
                <a:lnTo>
                  <a:pt x="459663" y="535568"/>
                </a:lnTo>
                <a:lnTo>
                  <a:pt x="414652" y="521393"/>
                </a:lnTo>
                <a:lnTo>
                  <a:pt x="371148" y="503981"/>
                </a:lnTo>
                <a:lnTo>
                  <a:pt x="329292" y="483473"/>
                </a:lnTo>
                <a:lnTo>
                  <a:pt x="289228" y="460013"/>
                </a:lnTo>
                <a:lnTo>
                  <a:pt x="251097" y="433742"/>
                </a:lnTo>
                <a:lnTo>
                  <a:pt x="215042" y="404803"/>
                </a:lnTo>
                <a:lnTo>
                  <a:pt x="181206" y="373339"/>
                </a:lnTo>
                <a:lnTo>
                  <a:pt x="149730" y="339491"/>
                </a:lnTo>
                <a:lnTo>
                  <a:pt x="120757" y="303403"/>
                </a:lnTo>
                <a:lnTo>
                  <a:pt x="94430" y="265216"/>
                </a:lnTo>
                <a:lnTo>
                  <a:pt x="70891" y="225072"/>
                </a:lnTo>
                <a:lnTo>
                  <a:pt x="50283" y="183116"/>
                </a:lnTo>
                <a:lnTo>
                  <a:pt x="32747" y="139487"/>
                </a:lnTo>
                <a:lnTo>
                  <a:pt x="18426" y="94331"/>
                </a:lnTo>
                <a:lnTo>
                  <a:pt x="7463" y="47787"/>
                </a:lnTo>
                <a:lnTo>
                  <a:pt x="0" y="0"/>
                </a:lnTo>
                <a:lnTo>
                  <a:pt x="48564" y="0"/>
                </a:lnTo>
                <a:lnTo>
                  <a:pt x="56744" y="48729"/>
                </a:lnTo>
                <a:lnTo>
                  <a:pt x="68872" y="96000"/>
                </a:lnTo>
                <a:lnTo>
                  <a:pt x="84770" y="141634"/>
                </a:lnTo>
                <a:lnTo>
                  <a:pt x="104261" y="185455"/>
                </a:lnTo>
                <a:lnTo>
                  <a:pt x="127167" y="227284"/>
                </a:lnTo>
                <a:lnTo>
                  <a:pt x="153310" y="266943"/>
                </a:lnTo>
                <a:lnTo>
                  <a:pt x="182511" y="304254"/>
                </a:lnTo>
                <a:lnTo>
                  <a:pt x="214594" y="339040"/>
                </a:lnTo>
                <a:lnTo>
                  <a:pt x="249380" y="371123"/>
                </a:lnTo>
                <a:lnTo>
                  <a:pt x="286691" y="400324"/>
                </a:lnTo>
                <a:lnTo>
                  <a:pt x="326350" y="426467"/>
                </a:lnTo>
                <a:lnTo>
                  <a:pt x="368179" y="449373"/>
                </a:lnTo>
                <a:lnTo>
                  <a:pt x="412000" y="468864"/>
                </a:lnTo>
                <a:lnTo>
                  <a:pt x="457634" y="484762"/>
                </a:lnTo>
                <a:lnTo>
                  <a:pt x="504905" y="496890"/>
                </a:lnTo>
                <a:lnTo>
                  <a:pt x="553635" y="505070"/>
                </a:lnTo>
                <a:lnTo>
                  <a:pt x="553635" y="553634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39843" y="1028700"/>
            <a:ext cx="48895" cy="340360"/>
          </a:xfrm>
          <a:custGeom>
            <a:avLst/>
            <a:gdLst/>
            <a:ahLst/>
            <a:cxnLst/>
            <a:rect l="l" t="t" r="r" b="b"/>
            <a:pathLst>
              <a:path w="48895" h="340359">
                <a:moveTo>
                  <a:pt x="24282" y="339951"/>
                </a:moveTo>
                <a:lnTo>
                  <a:pt x="14853" y="338035"/>
                </a:lnTo>
                <a:lnTo>
                  <a:pt x="7132" y="332818"/>
                </a:lnTo>
                <a:lnTo>
                  <a:pt x="1916" y="325097"/>
                </a:lnTo>
                <a:lnTo>
                  <a:pt x="0" y="315669"/>
                </a:lnTo>
                <a:lnTo>
                  <a:pt x="0" y="24282"/>
                </a:lnTo>
                <a:lnTo>
                  <a:pt x="1916" y="14853"/>
                </a:lnTo>
                <a:lnTo>
                  <a:pt x="7132" y="7132"/>
                </a:lnTo>
                <a:lnTo>
                  <a:pt x="14853" y="1916"/>
                </a:lnTo>
                <a:lnTo>
                  <a:pt x="24282" y="0"/>
                </a:lnTo>
                <a:lnTo>
                  <a:pt x="33710" y="1916"/>
                </a:lnTo>
                <a:lnTo>
                  <a:pt x="41431" y="7132"/>
                </a:lnTo>
                <a:lnTo>
                  <a:pt x="46648" y="14853"/>
                </a:lnTo>
                <a:lnTo>
                  <a:pt x="48564" y="24282"/>
                </a:lnTo>
                <a:lnTo>
                  <a:pt x="48564" y="315669"/>
                </a:lnTo>
                <a:lnTo>
                  <a:pt x="46648" y="325097"/>
                </a:lnTo>
                <a:lnTo>
                  <a:pt x="41431" y="332818"/>
                </a:lnTo>
                <a:lnTo>
                  <a:pt x="33710" y="338035"/>
                </a:lnTo>
                <a:lnTo>
                  <a:pt x="24282" y="339951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839843" y="2242811"/>
            <a:ext cx="48895" cy="340360"/>
          </a:xfrm>
          <a:custGeom>
            <a:avLst/>
            <a:gdLst/>
            <a:ahLst/>
            <a:cxnLst/>
            <a:rect l="l" t="t" r="r" b="b"/>
            <a:pathLst>
              <a:path w="48895" h="340360">
                <a:moveTo>
                  <a:pt x="24282" y="339951"/>
                </a:moveTo>
                <a:lnTo>
                  <a:pt x="14853" y="338035"/>
                </a:lnTo>
                <a:lnTo>
                  <a:pt x="7132" y="332818"/>
                </a:lnTo>
                <a:lnTo>
                  <a:pt x="1916" y="325097"/>
                </a:lnTo>
                <a:lnTo>
                  <a:pt x="0" y="315669"/>
                </a:lnTo>
                <a:lnTo>
                  <a:pt x="0" y="24282"/>
                </a:lnTo>
                <a:lnTo>
                  <a:pt x="1916" y="14853"/>
                </a:lnTo>
                <a:lnTo>
                  <a:pt x="7132" y="7132"/>
                </a:lnTo>
                <a:lnTo>
                  <a:pt x="14853" y="1916"/>
                </a:lnTo>
                <a:lnTo>
                  <a:pt x="24282" y="0"/>
                </a:lnTo>
                <a:lnTo>
                  <a:pt x="33710" y="1916"/>
                </a:lnTo>
                <a:lnTo>
                  <a:pt x="41431" y="7132"/>
                </a:lnTo>
                <a:lnTo>
                  <a:pt x="46648" y="14853"/>
                </a:lnTo>
                <a:lnTo>
                  <a:pt x="48564" y="24282"/>
                </a:lnTo>
                <a:lnTo>
                  <a:pt x="48564" y="315669"/>
                </a:lnTo>
                <a:lnTo>
                  <a:pt x="46648" y="325097"/>
                </a:lnTo>
                <a:lnTo>
                  <a:pt x="41431" y="332818"/>
                </a:lnTo>
                <a:lnTo>
                  <a:pt x="33710" y="338035"/>
                </a:lnTo>
                <a:lnTo>
                  <a:pt x="24282" y="339951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301206" y="1781449"/>
            <a:ext cx="340360" cy="48895"/>
          </a:xfrm>
          <a:custGeom>
            <a:avLst/>
            <a:gdLst/>
            <a:ahLst/>
            <a:cxnLst/>
            <a:rect l="l" t="t" r="r" b="b"/>
            <a:pathLst>
              <a:path w="340359" h="48894">
                <a:moveTo>
                  <a:pt x="315669" y="48564"/>
                </a:moveTo>
                <a:lnTo>
                  <a:pt x="24282" y="48564"/>
                </a:lnTo>
                <a:lnTo>
                  <a:pt x="14853" y="46648"/>
                </a:lnTo>
                <a:lnTo>
                  <a:pt x="7132" y="41431"/>
                </a:lnTo>
                <a:lnTo>
                  <a:pt x="1916" y="33710"/>
                </a:lnTo>
                <a:lnTo>
                  <a:pt x="0" y="24282"/>
                </a:lnTo>
                <a:lnTo>
                  <a:pt x="1916" y="14853"/>
                </a:lnTo>
                <a:lnTo>
                  <a:pt x="7132" y="7132"/>
                </a:lnTo>
                <a:lnTo>
                  <a:pt x="14853" y="1916"/>
                </a:lnTo>
                <a:lnTo>
                  <a:pt x="24282" y="0"/>
                </a:lnTo>
                <a:lnTo>
                  <a:pt x="315669" y="0"/>
                </a:lnTo>
                <a:lnTo>
                  <a:pt x="325097" y="1916"/>
                </a:lnTo>
                <a:lnTo>
                  <a:pt x="332818" y="7132"/>
                </a:lnTo>
                <a:lnTo>
                  <a:pt x="338035" y="14853"/>
                </a:lnTo>
                <a:lnTo>
                  <a:pt x="339951" y="24282"/>
                </a:lnTo>
                <a:lnTo>
                  <a:pt x="338035" y="33710"/>
                </a:lnTo>
                <a:lnTo>
                  <a:pt x="332818" y="41431"/>
                </a:lnTo>
                <a:lnTo>
                  <a:pt x="325097" y="46648"/>
                </a:lnTo>
                <a:lnTo>
                  <a:pt x="315669" y="48564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2087094" y="1781449"/>
            <a:ext cx="340360" cy="48895"/>
          </a:xfrm>
          <a:custGeom>
            <a:avLst/>
            <a:gdLst/>
            <a:ahLst/>
            <a:cxnLst/>
            <a:rect l="l" t="t" r="r" b="b"/>
            <a:pathLst>
              <a:path w="340359" h="48894">
                <a:moveTo>
                  <a:pt x="315669" y="48564"/>
                </a:moveTo>
                <a:lnTo>
                  <a:pt x="24282" y="48564"/>
                </a:lnTo>
                <a:lnTo>
                  <a:pt x="14853" y="46648"/>
                </a:lnTo>
                <a:lnTo>
                  <a:pt x="7132" y="41431"/>
                </a:lnTo>
                <a:lnTo>
                  <a:pt x="1916" y="33710"/>
                </a:lnTo>
                <a:lnTo>
                  <a:pt x="0" y="24282"/>
                </a:lnTo>
                <a:lnTo>
                  <a:pt x="1916" y="14853"/>
                </a:lnTo>
                <a:lnTo>
                  <a:pt x="7132" y="7132"/>
                </a:lnTo>
                <a:lnTo>
                  <a:pt x="14853" y="1916"/>
                </a:lnTo>
                <a:lnTo>
                  <a:pt x="24282" y="0"/>
                </a:lnTo>
                <a:lnTo>
                  <a:pt x="315669" y="0"/>
                </a:lnTo>
                <a:lnTo>
                  <a:pt x="325097" y="1916"/>
                </a:lnTo>
                <a:lnTo>
                  <a:pt x="332818" y="7132"/>
                </a:lnTo>
                <a:lnTo>
                  <a:pt x="338035" y="14853"/>
                </a:lnTo>
                <a:lnTo>
                  <a:pt x="339951" y="24282"/>
                </a:lnTo>
                <a:lnTo>
                  <a:pt x="338035" y="33710"/>
                </a:lnTo>
                <a:lnTo>
                  <a:pt x="332818" y="41431"/>
                </a:lnTo>
                <a:lnTo>
                  <a:pt x="325097" y="46648"/>
                </a:lnTo>
                <a:lnTo>
                  <a:pt x="315669" y="48564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2499892" y="1441498"/>
            <a:ext cx="728980" cy="728980"/>
          </a:xfrm>
          <a:custGeom>
            <a:avLst/>
            <a:gdLst/>
            <a:ahLst/>
            <a:cxnLst/>
            <a:rect l="l" t="t" r="r" b="b"/>
            <a:pathLst>
              <a:path w="728980" h="728980">
                <a:moveTo>
                  <a:pt x="364233" y="728467"/>
                </a:moveTo>
                <a:lnTo>
                  <a:pt x="314984" y="725126"/>
                </a:lnTo>
                <a:lnTo>
                  <a:pt x="267694" y="715398"/>
                </a:lnTo>
                <a:lnTo>
                  <a:pt x="222808" y="699726"/>
                </a:lnTo>
                <a:lnTo>
                  <a:pt x="180767" y="678553"/>
                </a:lnTo>
                <a:lnTo>
                  <a:pt x="142015" y="652321"/>
                </a:lnTo>
                <a:lnTo>
                  <a:pt x="106993" y="621473"/>
                </a:lnTo>
                <a:lnTo>
                  <a:pt x="76145" y="586451"/>
                </a:lnTo>
                <a:lnTo>
                  <a:pt x="49913" y="547699"/>
                </a:lnTo>
                <a:lnTo>
                  <a:pt x="28740" y="505658"/>
                </a:lnTo>
                <a:lnTo>
                  <a:pt x="13068" y="460772"/>
                </a:lnTo>
                <a:lnTo>
                  <a:pt x="3340" y="413483"/>
                </a:lnTo>
                <a:lnTo>
                  <a:pt x="0" y="364233"/>
                </a:lnTo>
                <a:lnTo>
                  <a:pt x="3340" y="314984"/>
                </a:lnTo>
                <a:lnTo>
                  <a:pt x="13068" y="267694"/>
                </a:lnTo>
                <a:lnTo>
                  <a:pt x="28740" y="222808"/>
                </a:lnTo>
                <a:lnTo>
                  <a:pt x="49913" y="180767"/>
                </a:lnTo>
                <a:lnTo>
                  <a:pt x="76145" y="142015"/>
                </a:lnTo>
                <a:lnTo>
                  <a:pt x="106993" y="106993"/>
                </a:lnTo>
                <a:lnTo>
                  <a:pt x="142015" y="76145"/>
                </a:lnTo>
                <a:lnTo>
                  <a:pt x="180767" y="49913"/>
                </a:lnTo>
                <a:lnTo>
                  <a:pt x="222808" y="28740"/>
                </a:lnTo>
                <a:lnTo>
                  <a:pt x="267694" y="13068"/>
                </a:lnTo>
                <a:lnTo>
                  <a:pt x="314984" y="3340"/>
                </a:lnTo>
                <a:lnTo>
                  <a:pt x="364233" y="0"/>
                </a:lnTo>
                <a:lnTo>
                  <a:pt x="419475" y="4211"/>
                </a:lnTo>
                <a:lnTo>
                  <a:pt x="471985" y="16390"/>
                </a:lnTo>
                <a:lnTo>
                  <a:pt x="521309" y="35854"/>
                </a:lnTo>
                <a:lnTo>
                  <a:pt x="566990" y="61919"/>
                </a:lnTo>
                <a:lnTo>
                  <a:pt x="531781" y="97128"/>
                </a:lnTo>
                <a:lnTo>
                  <a:pt x="493821" y="76735"/>
                </a:lnTo>
                <a:lnTo>
                  <a:pt x="453015" y="61464"/>
                </a:lnTo>
                <a:lnTo>
                  <a:pt x="409705" y="51884"/>
                </a:lnTo>
                <a:lnTo>
                  <a:pt x="364233" y="48564"/>
                </a:lnTo>
                <a:lnTo>
                  <a:pt x="317748" y="52003"/>
                </a:lnTo>
                <a:lnTo>
                  <a:pt x="273327" y="61988"/>
                </a:lnTo>
                <a:lnTo>
                  <a:pt x="231467" y="78020"/>
                </a:lnTo>
                <a:lnTo>
                  <a:pt x="192667" y="99602"/>
                </a:lnTo>
                <a:lnTo>
                  <a:pt x="157424" y="126236"/>
                </a:lnTo>
                <a:lnTo>
                  <a:pt x="126236" y="157424"/>
                </a:lnTo>
                <a:lnTo>
                  <a:pt x="99602" y="192667"/>
                </a:lnTo>
                <a:lnTo>
                  <a:pt x="78020" y="231467"/>
                </a:lnTo>
                <a:lnTo>
                  <a:pt x="61988" y="273327"/>
                </a:lnTo>
                <a:lnTo>
                  <a:pt x="52003" y="317748"/>
                </a:lnTo>
                <a:lnTo>
                  <a:pt x="48564" y="364233"/>
                </a:lnTo>
                <a:lnTo>
                  <a:pt x="52003" y="410718"/>
                </a:lnTo>
                <a:lnTo>
                  <a:pt x="61988" y="455139"/>
                </a:lnTo>
                <a:lnTo>
                  <a:pt x="78020" y="496999"/>
                </a:lnTo>
                <a:lnTo>
                  <a:pt x="99602" y="535800"/>
                </a:lnTo>
                <a:lnTo>
                  <a:pt x="126236" y="571043"/>
                </a:lnTo>
                <a:lnTo>
                  <a:pt x="157424" y="602230"/>
                </a:lnTo>
                <a:lnTo>
                  <a:pt x="192667" y="628864"/>
                </a:lnTo>
                <a:lnTo>
                  <a:pt x="231467" y="650446"/>
                </a:lnTo>
                <a:lnTo>
                  <a:pt x="273327" y="666479"/>
                </a:lnTo>
                <a:lnTo>
                  <a:pt x="317748" y="676463"/>
                </a:lnTo>
                <a:lnTo>
                  <a:pt x="364233" y="679902"/>
                </a:lnTo>
                <a:lnTo>
                  <a:pt x="410718" y="676463"/>
                </a:lnTo>
                <a:lnTo>
                  <a:pt x="455139" y="666479"/>
                </a:lnTo>
                <a:lnTo>
                  <a:pt x="496999" y="650446"/>
                </a:lnTo>
                <a:lnTo>
                  <a:pt x="535800" y="628864"/>
                </a:lnTo>
                <a:lnTo>
                  <a:pt x="571043" y="602230"/>
                </a:lnTo>
                <a:lnTo>
                  <a:pt x="602230" y="571043"/>
                </a:lnTo>
                <a:lnTo>
                  <a:pt x="628864" y="535800"/>
                </a:lnTo>
                <a:lnTo>
                  <a:pt x="650446" y="496999"/>
                </a:lnTo>
                <a:lnTo>
                  <a:pt x="666479" y="455139"/>
                </a:lnTo>
                <a:lnTo>
                  <a:pt x="676463" y="410718"/>
                </a:lnTo>
                <a:lnTo>
                  <a:pt x="679902" y="364233"/>
                </a:lnTo>
                <a:lnTo>
                  <a:pt x="676791" y="320354"/>
                </a:lnTo>
                <a:lnTo>
                  <a:pt x="667761" y="278183"/>
                </a:lnTo>
                <a:lnTo>
                  <a:pt x="653268" y="238060"/>
                </a:lnTo>
                <a:lnTo>
                  <a:pt x="633766" y="200328"/>
                </a:lnTo>
                <a:lnTo>
                  <a:pt x="668975" y="165119"/>
                </a:lnTo>
                <a:lnTo>
                  <a:pt x="694149" y="210572"/>
                </a:lnTo>
                <a:lnTo>
                  <a:pt x="712835" y="259212"/>
                </a:lnTo>
                <a:lnTo>
                  <a:pt x="724464" y="310584"/>
                </a:lnTo>
                <a:lnTo>
                  <a:pt x="728467" y="364233"/>
                </a:lnTo>
                <a:lnTo>
                  <a:pt x="725126" y="413483"/>
                </a:lnTo>
                <a:lnTo>
                  <a:pt x="715398" y="460772"/>
                </a:lnTo>
                <a:lnTo>
                  <a:pt x="699726" y="505658"/>
                </a:lnTo>
                <a:lnTo>
                  <a:pt x="678553" y="547699"/>
                </a:lnTo>
                <a:lnTo>
                  <a:pt x="652321" y="586451"/>
                </a:lnTo>
                <a:lnTo>
                  <a:pt x="621473" y="621473"/>
                </a:lnTo>
                <a:lnTo>
                  <a:pt x="586451" y="652321"/>
                </a:lnTo>
                <a:lnTo>
                  <a:pt x="547699" y="678553"/>
                </a:lnTo>
                <a:lnTo>
                  <a:pt x="505658" y="699726"/>
                </a:lnTo>
                <a:lnTo>
                  <a:pt x="460772" y="715398"/>
                </a:lnTo>
                <a:lnTo>
                  <a:pt x="413483" y="725126"/>
                </a:lnTo>
                <a:lnTo>
                  <a:pt x="364233" y="728467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6972" y="1179249"/>
            <a:ext cx="218540" cy="11048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76481" y="1500989"/>
            <a:ext cx="115340" cy="23189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2800992" y="1115186"/>
            <a:ext cx="755015" cy="751840"/>
          </a:xfrm>
          <a:custGeom>
            <a:avLst/>
            <a:gdLst/>
            <a:ahLst/>
            <a:cxnLst/>
            <a:rect l="l" t="t" r="r" b="b"/>
            <a:pathLst>
              <a:path w="755015" h="751839">
                <a:moveTo>
                  <a:pt x="144214" y="646837"/>
                </a:moveTo>
                <a:lnTo>
                  <a:pt x="77703" y="646837"/>
                </a:lnTo>
                <a:lnTo>
                  <a:pt x="392158" y="329953"/>
                </a:lnTo>
                <a:lnTo>
                  <a:pt x="381231" y="186688"/>
                </a:lnTo>
                <a:lnTo>
                  <a:pt x="558491" y="7000"/>
                </a:lnTo>
                <a:lnTo>
                  <a:pt x="576247" y="0"/>
                </a:lnTo>
                <a:lnTo>
                  <a:pt x="582773" y="929"/>
                </a:lnTo>
                <a:lnTo>
                  <a:pt x="591272" y="3357"/>
                </a:lnTo>
                <a:lnTo>
                  <a:pt x="598557" y="10642"/>
                </a:lnTo>
                <a:lnTo>
                  <a:pt x="599771" y="19141"/>
                </a:lnTo>
                <a:lnTo>
                  <a:pt x="622839" y="132053"/>
                </a:lnTo>
                <a:lnTo>
                  <a:pt x="735751" y="155121"/>
                </a:lnTo>
                <a:lnTo>
                  <a:pt x="744250" y="156335"/>
                </a:lnTo>
                <a:lnTo>
                  <a:pt x="751535" y="163620"/>
                </a:lnTo>
                <a:lnTo>
                  <a:pt x="753963" y="172119"/>
                </a:lnTo>
                <a:lnTo>
                  <a:pt x="754874" y="178645"/>
                </a:lnTo>
                <a:lnTo>
                  <a:pt x="754768" y="179403"/>
                </a:lnTo>
                <a:lnTo>
                  <a:pt x="611912" y="179403"/>
                </a:lnTo>
                <a:lnTo>
                  <a:pt x="477145" y="314170"/>
                </a:lnTo>
                <a:lnTo>
                  <a:pt x="546350" y="317812"/>
                </a:lnTo>
                <a:lnTo>
                  <a:pt x="616274" y="317812"/>
                </a:lnTo>
                <a:lnTo>
                  <a:pt x="571936" y="359092"/>
                </a:lnTo>
                <a:lnTo>
                  <a:pt x="429795" y="359092"/>
                </a:lnTo>
                <a:lnTo>
                  <a:pt x="144214" y="646837"/>
                </a:lnTo>
                <a:close/>
              </a:path>
              <a:path w="755015" h="751839">
                <a:moveTo>
                  <a:pt x="616274" y="317812"/>
                </a:moveTo>
                <a:lnTo>
                  <a:pt x="546350" y="317812"/>
                </a:lnTo>
                <a:lnTo>
                  <a:pt x="681116" y="193973"/>
                </a:lnTo>
                <a:lnTo>
                  <a:pt x="611912" y="179403"/>
                </a:lnTo>
                <a:lnTo>
                  <a:pt x="754768" y="179403"/>
                </a:lnTo>
                <a:lnTo>
                  <a:pt x="753963" y="185171"/>
                </a:lnTo>
                <a:lnTo>
                  <a:pt x="751231" y="191241"/>
                </a:lnTo>
                <a:lnTo>
                  <a:pt x="746678" y="196401"/>
                </a:lnTo>
                <a:lnTo>
                  <a:pt x="616274" y="317812"/>
                </a:lnTo>
                <a:close/>
              </a:path>
              <a:path w="755015" h="751839">
                <a:moveTo>
                  <a:pt x="559705" y="366377"/>
                </a:moveTo>
                <a:lnTo>
                  <a:pt x="552420" y="366377"/>
                </a:lnTo>
                <a:lnTo>
                  <a:pt x="429795" y="359092"/>
                </a:lnTo>
                <a:lnTo>
                  <a:pt x="571936" y="359092"/>
                </a:lnTo>
                <a:lnTo>
                  <a:pt x="570632" y="360306"/>
                </a:lnTo>
                <a:lnTo>
                  <a:pt x="565776" y="363948"/>
                </a:lnTo>
                <a:lnTo>
                  <a:pt x="559705" y="366377"/>
                </a:lnTo>
                <a:close/>
              </a:path>
              <a:path w="755015" h="751839">
                <a:moveTo>
                  <a:pt x="21854" y="751250"/>
                </a:moveTo>
                <a:lnTo>
                  <a:pt x="13355" y="748822"/>
                </a:lnTo>
                <a:lnTo>
                  <a:pt x="7284" y="742751"/>
                </a:lnTo>
                <a:lnTo>
                  <a:pt x="2428" y="736681"/>
                </a:lnTo>
                <a:lnTo>
                  <a:pt x="0" y="728182"/>
                </a:lnTo>
                <a:lnTo>
                  <a:pt x="2428" y="719683"/>
                </a:lnTo>
                <a:lnTo>
                  <a:pt x="33995" y="617698"/>
                </a:lnTo>
                <a:lnTo>
                  <a:pt x="39079" y="609597"/>
                </a:lnTo>
                <a:lnTo>
                  <a:pt x="46439" y="603887"/>
                </a:lnTo>
                <a:lnTo>
                  <a:pt x="55166" y="601137"/>
                </a:lnTo>
                <a:lnTo>
                  <a:pt x="64347" y="601914"/>
                </a:lnTo>
                <a:lnTo>
                  <a:pt x="72448" y="606316"/>
                </a:lnTo>
                <a:lnTo>
                  <a:pt x="78158" y="613449"/>
                </a:lnTo>
                <a:lnTo>
                  <a:pt x="80909" y="622403"/>
                </a:lnTo>
                <a:lnTo>
                  <a:pt x="80131" y="632267"/>
                </a:lnTo>
                <a:lnTo>
                  <a:pt x="76489" y="645622"/>
                </a:lnTo>
                <a:lnTo>
                  <a:pt x="77703" y="646837"/>
                </a:lnTo>
                <a:lnTo>
                  <a:pt x="144214" y="646837"/>
                </a:lnTo>
                <a:lnTo>
                  <a:pt x="109270" y="682046"/>
                </a:lnTo>
                <a:lnTo>
                  <a:pt x="141789" y="682046"/>
                </a:lnTo>
                <a:lnTo>
                  <a:pt x="148064" y="687794"/>
                </a:lnTo>
                <a:lnTo>
                  <a:pt x="151764" y="696615"/>
                </a:lnTo>
                <a:lnTo>
                  <a:pt x="151820" y="706461"/>
                </a:lnTo>
                <a:lnTo>
                  <a:pt x="148576" y="715282"/>
                </a:lnTo>
                <a:lnTo>
                  <a:pt x="142373" y="722055"/>
                </a:lnTo>
                <a:lnTo>
                  <a:pt x="133552" y="725754"/>
                </a:lnTo>
                <a:lnTo>
                  <a:pt x="30352" y="750036"/>
                </a:lnTo>
                <a:lnTo>
                  <a:pt x="21854" y="751250"/>
                </a:lnTo>
                <a:close/>
              </a:path>
              <a:path w="755015" h="751839">
                <a:moveTo>
                  <a:pt x="141789" y="682046"/>
                </a:moveTo>
                <a:lnTo>
                  <a:pt x="109270" y="682046"/>
                </a:lnTo>
                <a:lnTo>
                  <a:pt x="122625" y="678403"/>
                </a:lnTo>
                <a:lnTo>
                  <a:pt x="132471" y="678347"/>
                </a:lnTo>
                <a:lnTo>
                  <a:pt x="141292" y="681590"/>
                </a:lnTo>
                <a:lnTo>
                  <a:pt x="141789" y="682046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36972" y="2346011"/>
            <a:ext cx="167547" cy="8620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10476" y="1878578"/>
            <a:ext cx="81345" cy="151763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2682008" y="162361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90" h="364489">
                <a:moveTo>
                  <a:pt x="182116" y="364233"/>
                </a:moveTo>
                <a:lnTo>
                  <a:pt x="133636" y="357741"/>
                </a:lnTo>
                <a:lnTo>
                  <a:pt x="90114" y="339411"/>
                </a:lnTo>
                <a:lnTo>
                  <a:pt x="53269" y="310964"/>
                </a:lnTo>
                <a:lnTo>
                  <a:pt x="24821" y="274119"/>
                </a:lnTo>
                <a:lnTo>
                  <a:pt x="6492" y="230596"/>
                </a:lnTo>
                <a:lnTo>
                  <a:pt x="0" y="182116"/>
                </a:lnTo>
                <a:lnTo>
                  <a:pt x="6492" y="133636"/>
                </a:lnTo>
                <a:lnTo>
                  <a:pt x="24821" y="90114"/>
                </a:lnTo>
                <a:lnTo>
                  <a:pt x="53269" y="53269"/>
                </a:lnTo>
                <a:lnTo>
                  <a:pt x="90114" y="24821"/>
                </a:lnTo>
                <a:lnTo>
                  <a:pt x="133636" y="6492"/>
                </a:lnTo>
                <a:lnTo>
                  <a:pt x="182116" y="0"/>
                </a:lnTo>
                <a:lnTo>
                  <a:pt x="200290" y="891"/>
                </a:lnTo>
                <a:lnTo>
                  <a:pt x="218236" y="3490"/>
                </a:lnTo>
                <a:lnTo>
                  <a:pt x="235727" y="7683"/>
                </a:lnTo>
                <a:lnTo>
                  <a:pt x="252535" y="13355"/>
                </a:lnTo>
                <a:lnTo>
                  <a:pt x="213683" y="52206"/>
                </a:lnTo>
                <a:lnTo>
                  <a:pt x="211255" y="52206"/>
                </a:lnTo>
                <a:lnTo>
                  <a:pt x="210041" y="50992"/>
                </a:lnTo>
                <a:lnTo>
                  <a:pt x="207613" y="50992"/>
                </a:lnTo>
                <a:lnTo>
                  <a:pt x="203970" y="49778"/>
                </a:lnTo>
                <a:lnTo>
                  <a:pt x="201542" y="48564"/>
                </a:lnTo>
                <a:lnTo>
                  <a:pt x="197900" y="47350"/>
                </a:lnTo>
                <a:lnTo>
                  <a:pt x="181376" y="44087"/>
                </a:lnTo>
                <a:lnTo>
                  <a:pt x="164967" y="44922"/>
                </a:lnTo>
                <a:lnTo>
                  <a:pt x="149240" y="49399"/>
                </a:lnTo>
                <a:lnTo>
                  <a:pt x="100297" y="76773"/>
                </a:lnTo>
                <a:lnTo>
                  <a:pt x="72998" y="105475"/>
                </a:lnTo>
                <a:lnTo>
                  <a:pt x="55033" y="141235"/>
                </a:lnTo>
                <a:lnTo>
                  <a:pt x="48564" y="182116"/>
                </a:lnTo>
                <a:lnTo>
                  <a:pt x="55344" y="224445"/>
                </a:lnTo>
                <a:lnTo>
                  <a:pt x="74245" y="261121"/>
                </a:lnTo>
                <a:lnTo>
                  <a:pt x="103112" y="289988"/>
                </a:lnTo>
                <a:lnTo>
                  <a:pt x="139787" y="308889"/>
                </a:lnTo>
                <a:lnTo>
                  <a:pt x="182116" y="315669"/>
                </a:lnTo>
                <a:lnTo>
                  <a:pt x="217914" y="310888"/>
                </a:lnTo>
                <a:lnTo>
                  <a:pt x="277215" y="276741"/>
                </a:lnTo>
                <a:lnTo>
                  <a:pt x="310622" y="235177"/>
                </a:lnTo>
                <a:lnTo>
                  <a:pt x="322232" y="199398"/>
                </a:lnTo>
                <a:lnTo>
                  <a:pt x="320525" y="179688"/>
                </a:lnTo>
                <a:lnTo>
                  <a:pt x="319311" y="173617"/>
                </a:lnTo>
                <a:lnTo>
                  <a:pt x="318097" y="169975"/>
                </a:lnTo>
                <a:lnTo>
                  <a:pt x="315669" y="165119"/>
                </a:lnTo>
                <a:lnTo>
                  <a:pt x="315669" y="162690"/>
                </a:lnTo>
                <a:lnTo>
                  <a:pt x="314454" y="161476"/>
                </a:lnTo>
                <a:lnTo>
                  <a:pt x="314454" y="159048"/>
                </a:lnTo>
                <a:lnTo>
                  <a:pt x="353306" y="118982"/>
                </a:lnTo>
                <a:lnTo>
                  <a:pt x="358087" y="133969"/>
                </a:lnTo>
                <a:lnTo>
                  <a:pt x="361501" y="149639"/>
                </a:lnTo>
                <a:lnTo>
                  <a:pt x="363550" y="165764"/>
                </a:lnTo>
                <a:lnTo>
                  <a:pt x="364233" y="182116"/>
                </a:lnTo>
                <a:lnTo>
                  <a:pt x="357741" y="230596"/>
                </a:lnTo>
                <a:lnTo>
                  <a:pt x="339411" y="274119"/>
                </a:lnTo>
                <a:lnTo>
                  <a:pt x="310964" y="310964"/>
                </a:lnTo>
                <a:lnTo>
                  <a:pt x="274119" y="339411"/>
                </a:lnTo>
                <a:lnTo>
                  <a:pt x="230596" y="357741"/>
                </a:lnTo>
                <a:lnTo>
                  <a:pt x="182116" y="364233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3106948" y="2036412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399" y="412798"/>
                </a:moveTo>
                <a:lnTo>
                  <a:pt x="159030" y="407353"/>
                </a:lnTo>
                <a:lnTo>
                  <a:pt x="115570" y="391843"/>
                </a:lnTo>
                <a:lnTo>
                  <a:pt x="77250" y="367497"/>
                </a:lnTo>
                <a:lnTo>
                  <a:pt x="45300" y="335547"/>
                </a:lnTo>
                <a:lnTo>
                  <a:pt x="20954" y="297227"/>
                </a:lnTo>
                <a:lnTo>
                  <a:pt x="5444" y="253767"/>
                </a:lnTo>
                <a:lnTo>
                  <a:pt x="0" y="206399"/>
                </a:lnTo>
                <a:lnTo>
                  <a:pt x="5444" y="159030"/>
                </a:lnTo>
                <a:lnTo>
                  <a:pt x="20954" y="115570"/>
                </a:lnTo>
                <a:lnTo>
                  <a:pt x="45300" y="77250"/>
                </a:lnTo>
                <a:lnTo>
                  <a:pt x="77250" y="45300"/>
                </a:lnTo>
                <a:lnTo>
                  <a:pt x="115570" y="20954"/>
                </a:lnTo>
                <a:lnTo>
                  <a:pt x="159030" y="5444"/>
                </a:lnTo>
                <a:lnTo>
                  <a:pt x="206399" y="0"/>
                </a:lnTo>
                <a:lnTo>
                  <a:pt x="253767" y="5444"/>
                </a:lnTo>
                <a:lnTo>
                  <a:pt x="297227" y="20954"/>
                </a:lnTo>
                <a:lnTo>
                  <a:pt x="335547" y="45300"/>
                </a:lnTo>
                <a:lnTo>
                  <a:pt x="367497" y="77250"/>
                </a:lnTo>
                <a:lnTo>
                  <a:pt x="391843" y="115570"/>
                </a:lnTo>
                <a:lnTo>
                  <a:pt x="400643" y="140229"/>
                </a:lnTo>
                <a:lnTo>
                  <a:pt x="281218" y="140229"/>
                </a:lnTo>
                <a:lnTo>
                  <a:pt x="271676" y="141633"/>
                </a:lnTo>
                <a:lnTo>
                  <a:pt x="262248" y="146907"/>
                </a:lnTo>
                <a:lnTo>
                  <a:pt x="214095" y="186366"/>
                </a:lnTo>
                <a:lnTo>
                  <a:pt x="131124" y="186366"/>
                </a:lnTo>
                <a:lnTo>
                  <a:pt x="122169" y="188604"/>
                </a:lnTo>
                <a:lnTo>
                  <a:pt x="114126" y="194257"/>
                </a:lnTo>
                <a:lnTo>
                  <a:pt x="108852" y="202301"/>
                </a:lnTo>
                <a:lnTo>
                  <a:pt x="107448" y="211255"/>
                </a:lnTo>
                <a:lnTo>
                  <a:pt x="109687" y="220209"/>
                </a:lnTo>
                <a:lnTo>
                  <a:pt x="115340" y="228253"/>
                </a:lnTo>
                <a:lnTo>
                  <a:pt x="157834" y="267104"/>
                </a:lnTo>
                <a:lnTo>
                  <a:pt x="162690" y="270746"/>
                </a:lnTo>
                <a:lnTo>
                  <a:pt x="168761" y="273175"/>
                </a:lnTo>
                <a:lnTo>
                  <a:pt x="400427" y="273175"/>
                </a:lnTo>
                <a:lnTo>
                  <a:pt x="391843" y="297227"/>
                </a:lnTo>
                <a:lnTo>
                  <a:pt x="367497" y="335547"/>
                </a:lnTo>
                <a:lnTo>
                  <a:pt x="335547" y="367497"/>
                </a:lnTo>
                <a:lnTo>
                  <a:pt x="297227" y="391843"/>
                </a:lnTo>
                <a:lnTo>
                  <a:pt x="253767" y="407353"/>
                </a:lnTo>
                <a:lnTo>
                  <a:pt x="206399" y="412798"/>
                </a:lnTo>
                <a:close/>
              </a:path>
              <a:path w="413384" h="413385">
                <a:moveTo>
                  <a:pt x="400427" y="273175"/>
                </a:moveTo>
                <a:lnTo>
                  <a:pt x="180902" y="273175"/>
                </a:lnTo>
                <a:lnTo>
                  <a:pt x="185759" y="270746"/>
                </a:lnTo>
                <a:lnTo>
                  <a:pt x="190615" y="267104"/>
                </a:lnTo>
                <a:lnTo>
                  <a:pt x="293815" y="182116"/>
                </a:lnTo>
                <a:lnTo>
                  <a:pt x="300189" y="174756"/>
                </a:lnTo>
                <a:lnTo>
                  <a:pt x="302920" y="166029"/>
                </a:lnTo>
                <a:lnTo>
                  <a:pt x="302010" y="156848"/>
                </a:lnTo>
                <a:lnTo>
                  <a:pt x="297457" y="148121"/>
                </a:lnTo>
                <a:lnTo>
                  <a:pt x="290077" y="142468"/>
                </a:lnTo>
                <a:lnTo>
                  <a:pt x="281218" y="140229"/>
                </a:lnTo>
                <a:lnTo>
                  <a:pt x="400643" y="140229"/>
                </a:lnTo>
                <a:lnTo>
                  <a:pt x="407353" y="159030"/>
                </a:lnTo>
                <a:lnTo>
                  <a:pt x="412798" y="206399"/>
                </a:lnTo>
                <a:lnTo>
                  <a:pt x="407353" y="253767"/>
                </a:lnTo>
                <a:lnTo>
                  <a:pt x="400427" y="273175"/>
                </a:lnTo>
                <a:close/>
              </a:path>
              <a:path w="413384" h="413385">
                <a:moveTo>
                  <a:pt x="174832" y="218540"/>
                </a:moveTo>
                <a:lnTo>
                  <a:pt x="148121" y="193043"/>
                </a:lnTo>
                <a:lnTo>
                  <a:pt x="140078" y="187769"/>
                </a:lnTo>
                <a:lnTo>
                  <a:pt x="131124" y="186366"/>
                </a:lnTo>
                <a:lnTo>
                  <a:pt x="214095" y="186366"/>
                </a:lnTo>
                <a:lnTo>
                  <a:pt x="174832" y="218540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5054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5054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258299"/>
            <a:ext cx="5603875" cy="1028700"/>
          </a:xfrm>
          <a:custGeom>
            <a:avLst/>
            <a:gdLst/>
            <a:ahLst/>
            <a:cxnLst/>
            <a:rect l="l" t="t" r="r" b="b"/>
            <a:pathLst>
              <a:path w="5603875" h="1028700">
                <a:moveTo>
                  <a:pt x="0" y="1028700"/>
                </a:moveTo>
                <a:lnTo>
                  <a:pt x="5603286" y="1028700"/>
                </a:lnTo>
                <a:lnTo>
                  <a:pt x="5603286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603875" cy="855344"/>
          </a:xfrm>
          <a:custGeom>
            <a:avLst/>
            <a:gdLst/>
            <a:ahLst/>
            <a:cxnLst/>
            <a:rect l="l" t="t" r="r" b="b"/>
            <a:pathLst>
              <a:path w="5603875" h="855344">
                <a:moveTo>
                  <a:pt x="0" y="855175"/>
                </a:moveTo>
                <a:lnTo>
                  <a:pt x="5603286" y="855175"/>
                </a:lnTo>
                <a:lnTo>
                  <a:pt x="5603286" y="0"/>
                </a:lnTo>
                <a:lnTo>
                  <a:pt x="0" y="0"/>
                </a:lnTo>
                <a:lnTo>
                  <a:pt x="0" y="855175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55175"/>
            <a:ext cx="18288000" cy="8403590"/>
          </a:xfrm>
          <a:custGeom>
            <a:avLst/>
            <a:gdLst/>
            <a:ahLst/>
            <a:cxnLst/>
            <a:rect l="l" t="t" r="r" b="b"/>
            <a:pathLst>
              <a:path w="18288000" h="8403590">
                <a:moveTo>
                  <a:pt x="18287999" y="8403124"/>
                </a:moveTo>
                <a:lnTo>
                  <a:pt x="0" y="8403124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403124"/>
                </a:lnTo>
                <a:close/>
              </a:path>
            </a:pathLst>
          </a:custGeom>
          <a:solidFill>
            <a:srgbClr val="D4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6387" y="2325338"/>
            <a:ext cx="13515224" cy="699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5054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0631" y="3481256"/>
            <a:ext cx="12046737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3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3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3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4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4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4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5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53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6065" y="7454328"/>
            <a:ext cx="3732529" cy="2832735"/>
          </a:xfrm>
          <a:custGeom>
            <a:avLst/>
            <a:gdLst/>
            <a:ahLst/>
            <a:cxnLst/>
            <a:rect l="l" t="t" r="r" b="b"/>
            <a:pathLst>
              <a:path w="3732530" h="2832734">
                <a:moveTo>
                  <a:pt x="0" y="2832671"/>
                </a:moveTo>
                <a:lnTo>
                  <a:pt x="3731935" y="2832671"/>
                </a:lnTo>
                <a:lnTo>
                  <a:pt x="3731935" y="0"/>
                </a:lnTo>
                <a:lnTo>
                  <a:pt x="0" y="0"/>
                </a:lnTo>
                <a:lnTo>
                  <a:pt x="0" y="2832671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3190"/>
            <a:chOff x="0" y="0"/>
            <a:chExt cx="18288000" cy="10283190"/>
          </a:xfrm>
        </p:grpSpPr>
        <p:sp>
          <p:nvSpPr>
            <p:cNvPr id="4" name="object 4"/>
            <p:cNvSpPr/>
            <p:nvPr/>
          </p:nvSpPr>
          <p:spPr>
            <a:xfrm>
              <a:off x="14556065" y="0"/>
              <a:ext cx="3732529" cy="2832735"/>
            </a:xfrm>
            <a:custGeom>
              <a:avLst/>
              <a:gdLst/>
              <a:ahLst/>
              <a:cxnLst/>
              <a:rect l="l" t="t" r="r" b="b"/>
              <a:pathLst>
                <a:path w="3732529" h="2832735">
                  <a:moveTo>
                    <a:pt x="0" y="2832671"/>
                  </a:moveTo>
                  <a:lnTo>
                    <a:pt x="3731935" y="2832671"/>
                  </a:lnTo>
                  <a:lnTo>
                    <a:pt x="3731935" y="0"/>
                  </a:lnTo>
                  <a:lnTo>
                    <a:pt x="0" y="0"/>
                  </a:lnTo>
                  <a:lnTo>
                    <a:pt x="0" y="2832671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832671"/>
              <a:ext cx="18281015" cy="4622165"/>
            </a:xfrm>
            <a:custGeom>
              <a:avLst/>
              <a:gdLst/>
              <a:ahLst/>
              <a:cxnLst/>
              <a:rect l="l" t="t" r="r" b="b"/>
              <a:pathLst>
                <a:path w="18281015" h="4622165">
                  <a:moveTo>
                    <a:pt x="0" y="0"/>
                  </a:moveTo>
                  <a:lnTo>
                    <a:pt x="18280774" y="0"/>
                  </a:lnTo>
                  <a:lnTo>
                    <a:pt x="18280774" y="4621656"/>
                  </a:lnTo>
                  <a:lnTo>
                    <a:pt x="0" y="4621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8622" y="5978186"/>
              <a:ext cx="4514849" cy="9239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40854" y="166153"/>
              <a:ext cx="7315200" cy="2660015"/>
            </a:xfrm>
            <a:custGeom>
              <a:avLst/>
              <a:gdLst/>
              <a:ahLst/>
              <a:cxnLst/>
              <a:rect l="l" t="t" r="r" b="b"/>
              <a:pathLst>
                <a:path w="7315200" h="2660015">
                  <a:moveTo>
                    <a:pt x="1322844" y="2227262"/>
                  </a:moveTo>
                  <a:lnTo>
                    <a:pt x="1058252" y="2227262"/>
                  </a:lnTo>
                  <a:lnTo>
                    <a:pt x="1058252" y="2494610"/>
                  </a:lnTo>
                  <a:lnTo>
                    <a:pt x="1322844" y="2494610"/>
                  </a:lnTo>
                  <a:lnTo>
                    <a:pt x="1322844" y="2227262"/>
                  </a:lnTo>
                  <a:close/>
                </a:path>
                <a:path w="7315200" h="2660015">
                  <a:moveTo>
                    <a:pt x="1322844" y="1920582"/>
                  </a:moveTo>
                  <a:lnTo>
                    <a:pt x="1058252" y="1920582"/>
                  </a:lnTo>
                  <a:lnTo>
                    <a:pt x="1058252" y="2188540"/>
                  </a:lnTo>
                  <a:lnTo>
                    <a:pt x="1322844" y="2188540"/>
                  </a:lnTo>
                  <a:lnTo>
                    <a:pt x="1322844" y="1920582"/>
                  </a:lnTo>
                  <a:close/>
                </a:path>
                <a:path w="7315200" h="2660015">
                  <a:moveTo>
                    <a:pt x="1626768" y="2227262"/>
                  </a:moveTo>
                  <a:lnTo>
                    <a:pt x="1362214" y="2227262"/>
                  </a:lnTo>
                  <a:lnTo>
                    <a:pt x="1362214" y="2494610"/>
                  </a:lnTo>
                  <a:lnTo>
                    <a:pt x="1626768" y="2494610"/>
                  </a:lnTo>
                  <a:lnTo>
                    <a:pt x="1626768" y="2227262"/>
                  </a:lnTo>
                  <a:close/>
                </a:path>
                <a:path w="7315200" h="2660015">
                  <a:moveTo>
                    <a:pt x="1626768" y="1920582"/>
                  </a:moveTo>
                  <a:lnTo>
                    <a:pt x="1362214" y="1920582"/>
                  </a:lnTo>
                  <a:lnTo>
                    <a:pt x="1362214" y="2188540"/>
                  </a:lnTo>
                  <a:lnTo>
                    <a:pt x="1626768" y="2188540"/>
                  </a:lnTo>
                  <a:lnTo>
                    <a:pt x="1626768" y="1920582"/>
                  </a:lnTo>
                  <a:close/>
                </a:path>
                <a:path w="7315200" h="2660015">
                  <a:moveTo>
                    <a:pt x="2249424" y="2032431"/>
                  </a:moveTo>
                  <a:lnTo>
                    <a:pt x="1359115" y="1159116"/>
                  </a:lnTo>
                  <a:lnTo>
                    <a:pt x="0" y="2326208"/>
                  </a:lnTo>
                  <a:lnTo>
                    <a:pt x="233172" y="2326208"/>
                  </a:lnTo>
                  <a:lnTo>
                    <a:pt x="1404048" y="1326273"/>
                  </a:lnTo>
                  <a:lnTo>
                    <a:pt x="2249424" y="2032431"/>
                  </a:lnTo>
                  <a:close/>
                </a:path>
                <a:path w="7315200" h="2660015">
                  <a:moveTo>
                    <a:pt x="3104045" y="958748"/>
                  </a:moveTo>
                  <a:lnTo>
                    <a:pt x="2987764" y="958748"/>
                  </a:lnTo>
                  <a:lnTo>
                    <a:pt x="2987764" y="1076147"/>
                  </a:lnTo>
                  <a:lnTo>
                    <a:pt x="3104045" y="1076147"/>
                  </a:lnTo>
                  <a:lnTo>
                    <a:pt x="3104045" y="958748"/>
                  </a:lnTo>
                  <a:close/>
                </a:path>
                <a:path w="7315200" h="2660015">
                  <a:moveTo>
                    <a:pt x="3104045" y="824166"/>
                  </a:moveTo>
                  <a:lnTo>
                    <a:pt x="2987764" y="824166"/>
                  </a:lnTo>
                  <a:lnTo>
                    <a:pt x="2987764" y="941552"/>
                  </a:lnTo>
                  <a:lnTo>
                    <a:pt x="3104045" y="941552"/>
                  </a:lnTo>
                  <a:lnTo>
                    <a:pt x="3104045" y="824166"/>
                  </a:lnTo>
                  <a:close/>
                </a:path>
                <a:path w="7315200" h="2660015">
                  <a:moveTo>
                    <a:pt x="3237560" y="958748"/>
                  </a:moveTo>
                  <a:lnTo>
                    <a:pt x="3121279" y="958748"/>
                  </a:lnTo>
                  <a:lnTo>
                    <a:pt x="3121279" y="1076147"/>
                  </a:lnTo>
                  <a:lnTo>
                    <a:pt x="3237560" y="1076147"/>
                  </a:lnTo>
                  <a:lnTo>
                    <a:pt x="3237560" y="958748"/>
                  </a:lnTo>
                  <a:close/>
                </a:path>
                <a:path w="7315200" h="2660015">
                  <a:moveTo>
                    <a:pt x="3237560" y="824166"/>
                  </a:moveTo>
                  <a:lnTo>
                    <a:pt x="3121279" y="824166"/>
                  </a:lnTo>
                  <a:lnTo>
                    <a:pt x="3121279" y="941552"/>
                  </a:lnTo>
                  <a:lnTo>
                    <a:pt x="3237560" y="941552"/>
                  </a:lnTo>
                  <a:lnTo>
                    <a:pt x="3237560" y="824166"/>
                  </a:lnTo>
                  <a:close/>
                </a:path>
                <a:path w="7315200" h="2660015">
                  <a:moveTo>
                    <a:pt x="3870680" y="1259903"/>
                  </a:moveTo>
                  <a:lnTo>
                    <a:pt x="3118802" y="518706"/>
                  </a:lnTo>
                  <a:lnTo>
                    <a:pt x="2547226" y="980262"/>
                  </a:lnTo>
                  <a:lnTo>
                    <a:pt x="2686291" y="1036802"/>
                  </a:lnTo>
                  <a:lnTo>
                    <a:pt x="2754642" y="971042"/>
                  </a:lnTo>
                  <a:lnTo>
                    <a:pt x="2905010" y="826846"/>
                  </a:lnTo>
                  <a:lnTo>
                    <a:pt x="3055378" y="683920"/>
                  </a:lnTo>
                  <a:lnTo>
                    <a:pt x="3123730" y="621957"/>
                  </a:lnTo>
                  <a:lnTo>
                    <a:pt x="3240443" y="724496"/>
                  </a:lnTo>
                  <a:lnTo>
                    <a:pt x="3497199" y="943470"/>
                  </a:lnTo>
                  <a:lnTo>
                    <a:pt x="3753967" y="1161173"/>
                  </a:lnTo>
                  <a:lnTo>
                    <a:pt x="3870680" y="1259903"/>
                  </a:lnTo>
                  <a:close/>
                </a:path>
                <a:path w="7315200" h="2660015">
                  <a:moveTo>
                    <a:pt x="4703140" y="236626"/>
                  </a:moveTo>
                  <a:lnTo>
                    <a:pt x="4268114" y="0"/>
                  </a:lnTo>
                  <a:lnTo>
                    <a:pt x="4068165" y="172707"/>
                  </a:lnTo>
                  <a:lnTo>
                    <a:pt x="4068165" y="302374"/>
                  </a:lnTo>
                  <a:lnTo>
                    <a:pt x="4276128" y="120459"/>
                  </a:lnTo>
                  <a:lnTo>
                    <a:pt x="4703140" y="343560"/>
                  </a:lnTo>
                  <a:lnTo>
                    <a:pt x="4703140" y="236626"/>
                  </a:lnTo>
                  <a:close/>
                </a:path>
                <a:path w="7315200" h="2660015">
                  <a:moveTo>
                    <a:pt x="6009373" y="2361247"/>
                  </a:moveTo>
                  <a:lnTo>
                    <a:pt x="5744794" y="2361247"/>
                  </a:lnTo>
                  <a:lnTo>
                    <a:pt x="5744794" y="2628595"/>
                  </a:lnTo>
                  <a:lnTo>
                    <a:pt x="6009373" y="2628595"/>
                  </a:lnTo>
                  <a:lnTo>
                    <a:pt x="6009373" y="2361247"/>
                  </a:lnTo>
                  <a:close/>
                </a:path>
                <a:path w="7315200" h="2660015">
                  <a:moveTo>
                    <a:pt x="6009373" y="2054567"/>
                  </a:moveTo>
                  <a:lnTo>
                    <a:pt x="5744794" y="2054567"/>
                  </a:lnTo>
                  <a:lnTo>
                    <a:pt x="5744794" y="2321915"/>
                  </a:lnTo>
                  <a:lnTo>
                    <a:pt x="6009373" y="2321915"/>
                  </a:lnTo>
                  <a:lnTo>
                    <a:pt x="6009373" y="2054567"/>
                  </a:lnTo>
                  <a:close/>
                </a:path>
                <a:path w="7315200" h="2660015">
                  <a:moveTo>
                    <a:pt x="6313297" y="2361247"/>
                  </a:moveTo>
                  <a:lnTo>
                    <a:pt x="6048133" y="2361247"/>
                  </a:lnTo>
                  <a:lnTo>
                    <a:pt x="6048133" y="2628595"/>
                  </a:lnTo>
                  <a:lnTo>
                    <a:pt x="6313297" y="2628595"/>
                  </a:lnTo>
                  <a:lnTo>
                    <a:pt x="6313297" y="2361247"/>
                  </a:lnTo>
                  <a:close/>
                </a:path>
                <a:path w="7315200" h="2660015">
                  <a:moveTo>
                    <a:pt x="6313297" y="2054567"/>
                  </a:moveTo>
                  <a:lnTo>
                    <a:pt x="6048133" y="2054567"/>
                  </a:lnTo>
                  <a:lnTo>
                    <a:pt x="6048133" y="2321915"/>
                  </a:lnTo>
                  <a:lnTo>
                    <a:pt x="6313297" y="2321915"/>
                  </a:lnTo>
                  <a:lnTo>
                    <a:pt x="6313297" y="2054567"/>
                  </a:lnTo>
                  <a:close/>
                </a:path>
                <a:path w="7315200" h="2660015">
                  <a:moveTo>
                    <a:pt x="6963029" y="1908289"/>
                  </a:moveTo>
                  <a:lnTo>
                    <a:pt x="6019203" y="1016533"/>
                  </a:lnTo>
                  <a:lnTo>
                    <a:pt x="5341175" y="1148664"/>
                  </a:lnTo>
                  <a:lnTo>
                    <a:pt x="4814506" y="652081"/>
                  </a:lnTo>
                  <a:lnTo>
                    <a:pt x="4677918" y="652081"/>
                  </a:lnTo>
                  <a:lnTo>
                    <a:pt x="4677918" y="410552"/>
                  </a:lnTo>
                  <a:lnTo>
                    <a:pt x="4276128" y="200355"/>
                  </a:lnTo>
                  <a:lnTo>
                    <a:pt x="4276128" y="681570"/>
                  </a:lnTo>
                  <a:lnTo>
                    <a:pt x="4140797" y="500265"/>
                  </a:lnTo>
                  <a:lnTo>
                    <a:pt x="3028365" y="230466"/>
                  </a:lnTo>
                  <a:lnTo>
                    <a:pt x="2519515" y="717219"/>
                  </a:lnTo>
                  <a:lnTo>
                    <a:pt x="3083737" y="291312"/>
                  </a:lnTo>
                  <a:lnTo>
                    <a:pt x="4334573" y="1424012"/>
                  </a:lnTo>
                  <a:lnTo>
                    <a:pt x="4040479" y="1476857"/>
                  </a:lnTo>
                  <a:lnTo>
                    <a:pt x="3778364" y="1677822"/>
                  </a:lnTo>
                  <a:lnTo>
                    <a:pt x="3311995" y="1296784"/>
                  </a:lnTo>
                  <a:lnTo>
                    <a:pt x="1300683" y="810031"/>
                  </a:lnTo>
                  <a:lnTo>
                    <a:pt x="291020" y="1733753"/>
                  </a:lnTo>
                  <a:lnTo>
                    <a:pt x="1370190" y="887463"/>
                  </a:lnTo>
                  <a:lnTo>
                    <a:pt x="2927451" y="2416556"/>
                  </a:lnTo>
                  <a:lnTo>
                    <a:pt x="2638882" y="2659926"/>
                  </a:lnTo>
                  <a:lnTo>
                    <a:pt x="4339526" y="2659926"/>
                  </a:lnTo>
                  <a:lnTo>
                    <a:pt x="5937377" y="1103795"/>
                  </a:lnTo>
                  <a:lnTo>
                    <a:pt x="6963029" y="1908289"/>
                  </a:lnTo>
                  <a:close/>
                </a:path>
                <a:path w="7315200" h="2660015">
                  <a:moveTo>
                    <a:pt x="7314984" y="2527795"/>
                  </a:moveTo>
                  <a:lnTo>
                    <a:pt x="5953379" y="1368691"/>
                  </a:lnTo>
                  <a:lnTo>
                    <a:pt x="5049545" y="2241397"/>
                  </a:lnTo>
                  <a:lnTo>
                    <a:pt x="5902922" y="1548142"/>
                  </a:lnTo>
                  <a:lnTo>
                    <a:pt x="7074395" y="2527795"/>
                  </a:lnTo>
                  <a:lnTo>
                    <a:pt x="7314984" y="2527795"/>
                  </a:lnTo>
                  <a:close/>
                </a:path>
              </a:pathLst>
            </a:custGeom>
            <a:solidFill>
              <a:srgbClr val="1C29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0073" y="7471877"/>
              <a:ext cx="480059" cy="2127885"/>
            </a:xfrm>
            <a:custGeom>
              <a:avLst/>
              <a:gdLst/>
              <a:ahLst/>
              <a:cxnLst/>
              <a:rect l="l" t="t" r="r" b="b"/>
              <a:pathLst>
                <a:path w="480059" h="2127884">
                  <a:moveTo>
                    <a:pt x="0" y="2127468"/>
                  </a:moveTo>
                  <a:lnTo>
                    <a:pt x="0" y="257893"/>
                  </a:lnTo>
                  <a:lnTo>
                    <a:pt x="479554" y="0"/>
                  </a:lnTo>
                  <a:lnTo>
                    <a:pt x="479555" y="259434"/>
                  </a:lnTo>
                  <a:lnTo>
                    <a:pt x="191824" y="259434"/>
                  </a:lnTo>
                  <a:lnTo>
                    <a:pt x="95905" y="311018"/>
                  </a:lnTo>
                  <a:lnTo>
                    <a:pt x="95905" y="415150"/>
                  </a:lnTo>
                  <a:lnTo>
                    <a:pt x="287731" y="415150"/>
                  </a:lnTo>
                  <a:lnTo>
                    <a:pt x="287731" y="416697"/>
                  </a:lnTo>
                  <a:lnTo>
                    <a:pt x="479555" y="416697"/>
                  </a:lnTo>
                  <a:lnTo>
                    <a:pt x="479555" y="468276"/>
                  </a:lnTo>
                  <a:lnTo>
                    <a:pt x="191824" y="468276"/>
                  </a:lnTo>
                  <a:lnTo>
                    <a:pt x="95905" y="519853"/>
                  </a:lnTo>
                  <a:lnTo>
                    <a:pt x="95905" y="623978"/>
                  </a:lnTo>
                  <a:lnTo>
                    <a:pt x="287731" y="623978"/>
                  </a:lnTo>
                  <a:lnTo>
                    <a:pt x="287731" y="625529"/>
                  </a:lnTo>
                  <a:lnTo>
                    <a:pt x="479556" y="625529"/>
                  </a:lnTo>
                  <a:lnTo>
                    <a:pt x="479556" y="677107"/>
                  </a:lnTo>
                  <a:lnTo>
                    <a:pt x="191824" y="677107"/>
                  </a:lnTo>
                  <a:lnTo>
                    <a:pt x="95905" y="728691"/>
                  </a:lnTo>
                  <a:lnTo>
                    <a:pt x="95905" y="832818"/>
                  </a:lnTo>
                  <a:lnTo>
                    <a:pt x="287731" y="832818"/>
                  </a:lnTo>
                  <a:lnTo>
                    <a:pt x="287731" y="834370"/>
                  </a:lnTo>
                  <a:lnTo>
                    <a:pt x="479556" y="834370"/>
                  </a:lnTo>
                  <a:lnTo>
                    <a:pt x="479556" y="885951"/>
                  </a:lnTo>
                  <a:lnTo>
                    <a:pt x="191824" y="885951"/>
                  </a:lnTo>
                  <a:lnTo>
                    <a:pt x="95905" y="937526"/>
                  </a:lnTo>
                  <a:lnTo>
                    <a:pt x="95905" y="1041653"/>
                  </a:lnTo>
                  <a:lnTo>
                    <a:pt x="287731" y="1041653"/>
                  </a:lnTo>
                  <a:lnTo>
                    <a:pt x="287731" y="1043204"/>
                  </a:lnTo>
                  <a:lnTo>
                    <a:pt x="479557" y="1043204"/>
                  </a:lnTo>
                  <a:lnTo>
                    <a:pt x="479557" y="1094783"/>
                  </a:lnTo>
                  <a:lnTo>
                    <a:pt x="191824" y="1094783"/>
                  </a:lnTo>
                  <a:lnTo>
                    <a:pt x="95905" y="1146365"/>
                  </a:lnTo>
                  <a:lnTo>
                    <a:pt x="95905" y="1250490"/>
                  </a:lnTo>
                  <a:lnTo>
                    <a:pt x="287731" y="1250490"/>
                  </a:lnTo>
                  <a:lnTo>
                    <a:pt x="287731" y="1252036"/>
                  </a:lnTo>
                  <a:lnTo>
                    <a:pt x="479557" y="1252036"/>
                  </a:lnTo>
                  <a:lnTo>
                    <a:pt x="479558" y="1303618"/>
                  </a:lnTo>
                  <a:lnTo>
                    <a:pt x="191824" y="1303618"/>
                  </a:lnTo>
                  <a:lnTo>
                    <a:pt x="95905" y="1355197"/>
                  </a:lnTo>
                  <a:lnTo>
                    <a:pt x="95905" y="1459325"/>
                  </a:lnTo>
                  <a:lnTo>
                    <a:pt x="287731" y="1459325"/>
                  </a:lnTo>
                  <a:lnTo>
                    <a:pt x="287731" y="1460881"/>
                  </a:lnTo>
                  <a:lnTo>
                    <a:pt x="479558" y="1460881"/>
                  </a:lnTo>
                  <a:lnTo>
                    <a:pt x="479558" y="1512457"/>
                  </a:lnTo>
                  <a:lnTo>
                    <a:pt x="191824" y="1512457"/>
                  </a:lnTo>
                  <a:lnTo>
                    <a:pt x="95905" y="1564037"/>
                  </a:lnTo>
                  <a:lnTo>
                    <a:pt x="95905" y="1668164"/>
                  </a:lnTo>
                  <a:lnTo>
                    <a:pt x="287731" y="1668164"/>
                  </a:lnTo>
                  <a:lnTo>
                    <a:pt x="287731" y="1669710"/>
                  </a:lnTo>
                  <a:lnTo>
                    <a:pt x="479558" y="1669710"/>
                  </a:lnTo>
                  <a:lnTo>
                    <a:pt x="479559" y="1721290"/>
                  </a:lnTo>
                  <a:lnTo>
                    <a:pt x="191824" y="1721290"/>
                  </a:lnTo>
                  <a:lnTo>
                    <a:pt x="95905" y="1772867"/>
                  </a:lnTo>
                  <a:lnTo>
                    <a:pt x="95905" y="1877001"/>
                  </a:lnTo>
                  <a:lnTo>
                    <a:pt x="287731" y="1877001"/>
                  </a:lnTo>
                  <a:lnTo>
                    <a:pt x="287731" y="1878552"/>
                  </a:lnTo>
                  <a:lnTo>
                    <a:pt x="479559" y="1878552"/>
                  </a:lnTo>
                  <a:lnTo>
                    <a:pt x="479559" y="1886632"/>
                  </a:lnTo>
                  <a:lnTo>
                    <a:pt x="428376" y="1886632"/>
                  </a:lnTo>
                  <a:lnTo>
                    <a:pt x="351008" y="1930129"/>
                  </a:lnTo>
                  <a:lnTo>
                    <a:pt x="191824" y="1930129"/>
                  </a:lnTo>
                  <a:lnTo>
                    <a:pt x="95905" y="1981708"/>
                  </a:lnTo>
                  <a:lnTo>
                    <a:pt x="95905" y="2073546"/>
                  </a:lnTo>
                  <a:lnTo>
                    <a:pt x="0" y="2127468"/>
                  </a:lnTo>
                  <a:close/>
                </a:path>
                <a:path w="480059" h="2127884">
                  <a:moveTo>
                    <a:pt x="287731" y="415150"/>
                  </a:moveTo>
                  <a:lnTo>
                    <a:pt x="95905" y="415150"/>
                  </a:lnTo>
                  <a:lnTo>
                    <a:pt x="191824" y="363564"/>
                  </a:lnTo>
                  <a:lnTo>
                    <a:pt x="191824" y="259434"/>
                  </a:lnTo>
                  <a:lnTo>
                    <a:pt x="479555" y="259434"/>
                  </a:lnTo>
                  <a:lnTo>
                    <a:pt x="479555" y="260403"/>
                  </a:lnTo>
                  <a:lnTo>
                    <a:pt x="383648" y="260403"/>
                  </a:lnTo>
                  <a:lnTo>
                    <a:pt x="287731" y="311985"/>
                  </a:lnTo>
                  <a:lnTo>
                    <a:pt x="287731" y="415150"/>
                  </a:lnTo>
                  <a:close/>
                </a:path>
                <a:path w="480059" h="2127884">
                  <a:moveTo>
                    <a:pt x="479555" y="416697"/>
                  </a:moveTo>
                  <a:lnTo>
                    <a:pt x="287731" y="416697"/>
                  </a:lnTo>
                  <a:lnTo>
                    <a:pt x="383648" y="365115"/>
                  </a:lnTo>
                  <a:lnTo>
                    <a:pt x="383648" y="260403"/>
                  </a:lnTo>
                  <a:lnTo>
                    <a:pt x="479555" y="260403"/>
                  </a:lnTo>
                  <a:lnTo>
                    <a:pt x="479555" y="416697"/>
                  </a:lnTo>
                  <a:close/>
                </a:path>
                <a:path w="480059" h="2127884">
                  <a:moveTo>
                    <a:pt x="287731" y="623978"/>
                  </a:moveTo>
                  <a:lnTo>
                    <a:pt x="95905" y="623978"/>
                  </a:lnTo>
                  <a:lnTo>
                    <a:pt x="191824" y="572404"/>
                  </a:lnTo>
                  <a:lnTo>
                    <a:pt x="191824" y="468276"/>
                  </a:lnTo>
                  <a:lnTo>
                    <a:pt x="479555" y="468276"/>
                  </a:lnTo>
                  <a:lnTo>
                    <a:pt x="479555" y="469243"/>
                  </a:lnTo>
                  <a:lnTo>
                    <a:pt x="383648" y="469243"/>
                  </a:lnTo>
                  <a:lnTo>
                    <a:pt x="287731" y="520822"/>
                  </a:lnTo>
                  <a:lnTo>
                    <a:pt x="287731" y="623978"/>
                  </a:lnTo>
                  <a:close/>
                </a:path>
                <a:path w="480059" h="2127884">
                  <a:moveTo>
                    <a:pt x="479556" y="625529"/>
                  </a:moveTo>
                  <a:lnTo>
                    <a:pt x="287731" y="625529"/>
                  </a:lnTo>
                  <a:lnTo>
                    <a:pt x="383648" y="573950"/>
                  </a:lnTo>
                  <a:lnTo>
                    <a:pt x="383648" y="469243"/>
                  </a:lnTo>
                  <a:lnTo>
                    <a:pt x="479555" y="469243"/>
                  </a:lnTo>
                  <a:lnTo>
                    <a:pt x="479556" y="625529"/>
                  </a:lnTo>
                  <a:close/>
                </a:path>
                <a:path w="480059" h="2127884">
                  <a:moveTo>
                    <a:pt x="287731" y="832818"/>
                  </a:moveTo>
                  <a:lnTo>
                    <a:pt x="95905" y="832818"/>
                  </a:lnTo>
                  <a:lnTo>
                    <a:pt x="191824" y="781239"/>
                  </a:lnTo>
                  <a:lnTo>
                    <a:pt x="191824" y="677107"/>
                  </a:lnTo>
                  <a:lnTo>
                    <a:pt x="479556" y="677107"/>
                  </a:lnTo>
                  <a:lnTo>
                    <a:pt x="479556" y="678078"/>
                  </a:lnTo>
                  <a:lnTo>
                    <a:pt x="383648" y="678078"/>
                  </a:lnTo>
                  <a:lnTo>
                    <a:pt x="287731" y="729658"/>
                  </a:lnTo>
                  <a:lnTo>
                    <a:pt x="287731" y="832818"/>
                  </a:lnTo>
                  <a:close/>
                </a:path>
                <a:path w="480059" h="2127884">
                  <a:moveTo>
                    <a:pt x="479556" y="834370"/>
                  </a:moveTo>
                  <a:lnTo>
                    <a:pt x="287731" y="834370"/>
                  </a:lnTo>
                  <a:lnTo>
                    <a:pt x="383648" y="782786"/>
                  </a:lnTo>
                  <a:lnTo>
                    <a:pt x="383648" y="678078"/>
                  </a:lnTo>
                  <a:lnTo>
                    <a:pt x="479556" y="678078"/>
                  </a:lnTo>
                  <a:lnTo>
                    <a:pt x="479556" y="834370"/>
                  </a:lnTo>
                  <a:close/>
                </a:path>
                <a:path w="480059" h="2127884">
                  <a:moveTo>
                    <a:pt x="287731" y="1041653"/>
                  </a:moveTo>
                  <a:lnTo>
                    <a:pt x="95905" y="1041653"/>
                  </a:lnTo>
                  <a:lnTo>
                    <a:pt x="191824" y="990076"/>
                  </a:lnTo>
                  <a:lnTo>
                    <a:pt x="191824" y="885951"/>
                  </a:lnTo>
                  <a:lnTo>
                    <a:pt x="479556" y="885951"/>
                  </a:lnTo>
                  <a:lnTo>
                    <a:pt x="479556" y="886910"/>
                  </a:lnTo>
                  <a:lnTo>
                    <a:pt x="383648" y="886910"/>
                  </a:lnTo>
                  <a:lnTo>
                    <a:pt x="287731" y="938497"/>
                  </a:lnTo>
                  <a:lnTo>
                    <a:pt x="287731" y="1041653"/>
                  </a:lnTo>
                  <a:close/>
                </a:path>
                <a:path w="480059" h="2127884">
                  <a:moveTo>
                    <a:pt x="479557" y="1043204"/>
                  </a:moveTo>
                  <a:lnTo>
                    <a:pt x="287731" y="1043204"/>
                  </a:lnTo>
                  <a:lnTo>
                    <a:pt x="383648" y="991622"/>
                  </a:lnTo>
                  <a:lnTo>
                    <a:pt x="383648" y="886910"/>
                  </a:lnTo>
                  <a:lnTo>
                    <a:pt x="479556" y="886910"/>
                  </a:lnTo>
                  <a:lnTo>
                    <a:pt x="479557" y="1043204"/>
                  </a:lnTo>
                  <a:close/>
                </a:path>
                <a:path w="480059" h="2127884">
                  <a:moveTo>
                    <a:pt x="287731" y="1250490"/>
                  </a:moveTo>
                  <a:lnTo>
                    <a:pt x="95905" y="1250490"/>
                  </a:lnTo>
                  <a:lnTo>
                    <a:pt x="191824" y="1198910"/>
                  </a:lnTo>
                  <a:lnTo>
                    <a:pt x="191824" y="1094783"/>
                  </a:lnTo>
                  <a:lnTo>
                    <a:pt x="479557" y="1094783"/>
                  </a:lnTo>
                  <a:lnTo>
                    <a:pt x="479557" y="1095754"/>
                  </a:lnTo>
                  <a:lnTo>
                    <a:pt x="383648" y="1095754"/>
                  </a:lnTo>
                  <a:lnTo>
                    <a:pt x="287731" y="1147328"/>
                  </a:lnTo>
                  <a:lnTo>
                    <a:pt x="287731" y="1250490"/>
                  </a:lnTo>
                  <a:close/>
                </a:path>
                <a:path w="480059" h="2127884">
                  <a:moveTo>
                    <a:pt x="479557" y="1252036"/>
                  </a:moveTo>
                  <a:lnTo>
                    <a:pt x="287731" y="1252036"/>
                  </a:lnTo>
                  <a:lnTo>
                    <a:pt x="383648" y="1200456"/>
                  </a:lnTo>
                  <a:lnTo>
                    <a:pt x="383648" y="1095754"/>
                  </a:lnTo>
                  <a:lnTo>
                    <a:pt x="479557" y="1095754"/>
                  </a:lnTo>
                  <a:lnTo>
                    <a:pt x="479557" y="1252036"/>
                  </a:lnTo>
                  <a:close/>
                </a:path>
                <a:path w="480059" h="2127884">
                  <a:moveTo>
                    <a:pt x="287731" y="1459325"/>
                  </a:moveTo>
                  <a:lnTo>
                    <a:pt x="95905" y="1459325"/>
                  </a:lnTo>
                  <a:lnTo>
                    <a:pt x="191824" y="1407748"/>
                  </a:lnTo>
                  <a:lnTo>
                    <a:pt x="191824" y="1303618"/>
                  </a:lnTo>
                  <a:lnTo>
                    <a:pt x="479558" y="1303618"/>
                  </a:lnTo>
                  <a:lnTo>
                    <a:pt x="479558" y="1304585"/>
                  </a:lnTo>
                  <a:lnTo>
                    <a:pt x="383648" y="1304585"/>
                  </a:lnTo>
                  <a:lnTo>
                    <a:pt x="287731" y="1356164"/>
                  </a:lnTo>
                  <a:lnTo>
                    <a:pt x="287731" y="1459325"/>
                  </a:lnTo>
                  <a:close/>
                </a:path>
                <a:path w="480059" h="2127884">
                  <a:moveTo>
                    <a:pt x="479558" y="1460881"/>
                  </a:moveTo>
                  <a:lnTo>
                    <a:pt x="287731" y="1460881"/>
                  </a:lnTo>
                  <a:lnTo>
                    <a:pt x="383648" y="1409297"/>
                  </a:lnTo>
                  <a:lnTo>
                    <a:pt x="383648" y="1304585"/>
                  </a:lnTo>
                  <a:lnTo>
                    <a:pt x="479558" y="1304585"/>
                  </a:lnTo>
                  <a:lnTo>
                    <a:pt x="479558" y="1460881"/>
                  </a:lnTo>
                  <a:close/>
                </a:path>
                <a:path w="480059" h="2127884">
                  <a:moveTo>
                    <a:pt x="287731" y="1668164"/>
                  </a:moveTo>
                  <a:lnTo>
                    <a:pt x="95905" y="1668164"/>
                  </a:lnTo>
                  <a:lnTo>
                    <a:pt x="191824" y="1616582"/>
                  </a:lnTo>
                  <a:lnTo>
                    <a:pt x="191824" y="1512457"/>
                  </a:lnTo>
                  <a:lnTo>
                    <a:pt x="479558" y="1512457"/>
                  </a:lnTo>
                  <a:lnTo>
                    <a:pt x="479558" y="1513426"/>
                  </a:lnTo>
                  <a:lnTo>
                    <a:pt x="383648" y="1513426"/>
                  </a:lnTo>
                  <a:lnTo>
                    <a:pt x="287731" y="1565003"/>
                  </a:lnTo>
                  <a:lnTo>
                    <a:pt x="287731" y="1668164"/>
                  </a:lnTo>
                  <a:close/>
                </a:path>
                <a:path w="480059" h="2127884">
                  <a:moveTo>
                    <a:pt x="479558" y="1669710"/>
                  </a:moveTo>
                  <a:lnTo>
                    <a:pt x="287731" y="1669710"/>
                  </a:lnTo>
                  <a:lnTo>
                    <a:pt x="383648" y="1618129"/>
                  </a:lnTo>
                  <a:lnTo>
                    <a:pt x="383648" y="1513426"/>
                  </a:lnTo>
                  <a:lnTo>
                    <a:pt x="479558" y="1513426"/>
                  </a:lnTo>
                  <a:lnTo>
                    <a:pt x="479558" y="1669710"/>
                  </a:lnTo>
                  <a:close/>
                </a:path>
                <a:path w="480059" h="2127884">
                  <a:moveTo>
                    <a:pt x="287731" y="1877001"/>
                  </a:moveTo>
                  <a:lnTo>
                    <a:pt x="95905" y="1877001"/>
                  </a:lnTo>
                  <a:lnTo>
                    <a:pt x="191824" y="1825422"/>
                  </a:lnTo>
                  <a:lnTo>
                    <a:pt x="191824" y="1721290"/>
                  </a:lnTo>
                  <a:lnTo>
                    <a:pt x="479559" y="1721290"/>
                  </a:lnTo>
                  <a:lnTo>
                    <a:pt x="479559" y="1722256"/>
                  </a:lnTo>
                  <a:lnTo>
                    <a:pt x="383648" y="1722256"/>
                  </a:lnTo>
                  <a:lnTo>
                    <a:pt x="287731" y="1773836"/>
                  </a:lnTo>
                  <a:lnTo>
                    <a:pt x="287731" y="1877001"/>
                  </a:lnTo>
                  <a:close/>
                </a:path>
                <a:path w="480059" h="2127884">
                  <a:moveTo>
                    <a:pt x="479559" y="1878552"/>
                  </a:moveTo>
                  <a:lnTo>
                    <a:pt x="287731" y="1878552"/>
                  </a:lnTo>
                  <a:lnTo>
                    <a:pt x="383648" y="1826968"/>
                  </a:lnTo>
                  <a:lnTo>
                    <a:pt x="383648" y="1722256"/>
                  </a:lnTo>
                  <a:lnTo>
                    <a:pt x="479559" y="1722256"/>
                  </a:lnTo>
                  <a:lnTo>
                    <a:pt x="479559" y="1878552"/>
                  </a:lnTo>
                  <a:close/>
                </a:path>
                <a:path w="480059" h="2127884">
                  <a:moveTo>
                    <a:pt x="479559" y="1915410"/>
                  </a:moveTo>
                  <a:lnTo>
                    <a:pt x="428376" y="1886632"/>
                  </a:lnTo>
                  <a:lnTo>
                    <a:pt x="479559" y="1886632"/>
                  </a:lnTo>
                  <a:lnTo>
                    <a:pt x="479559" y="1915410"/>
                  </a:lnTo>
                  <a:close/>
                </a:path>
                <a:path w="480059" h="2127884">
                  <a:moveTo>
                    <a:pt x="191824" y="2019623"/>
                  </a:moveTo>
                  <a:lnTo>
                    <a:pt x="191824" y="1930129"/>
                  </a:lnTo>
                  <a:lnTo>
                    <a:pt x="351008" y="1930129"/>
                  </a:lnTo>
                  <a:lnTo>
                    <a:pt x="191824" y="2019623"/>
                  </a:lnTo>
                  <a:close/>
                </a:path>
              </a:pathLst>
            </a:custGeom>
            <a:solidFill>
              <a:srgbClr val="2E4D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8690" y="7454594"/>
              <a:ext cx="1135380" cy="2609850"/>
            </a:xfrm>
            <a:custGeom>
              <a:avLst/>
              <a:gdLst/>
              <a:ahLst/>
              <a:cxnLst/>
              <a:rect l="l" t="t" r="r" b="b"/>
              <a:pathLst>
                <a:path w="1135380" h="2609850">
                  <a:moveTo>
                    <a:pt x="398983" y="306247"/>
                  </a:moveTo>
                  <a:lnTo>
                    <a:pt x="0" y="0"/>
                  </a:lnTo>
                  <a:lnTo>
                    <a:pt x="0" y="1971509"/>
                  </a:lnTo>
                  <a:lnTo>
                    <a:pt x="142316" y="2051545"/>
                  </a:lnTo>
                  <a:lnTo>
                    <a:pt x="142316" y="884770"/>
                  </a:lnTo>
                  <a:lnTo>
                    <a:pt x="337959" y="832307"/>
                  </a:lnTo>
                  <a:lnTo>
                    <a:pt x="337959" y="713955"/>
                  </a:lnTo>
                  <a:lnTo>
                    <a:pt x="398983" y="697585"/>
                  </a:lnTo>
                  <a:lnTo>
                    <a:pt x="398983" y="306247"/>
                  </a:lnTo>
                  <a:close/>
                </a:path>
                <a:path w="1135380" h="2609850">
                  <a:moveTo>
                    <a:pt x="766584" y="752513"/>
                  </a:moveTo>
                  <a:lnTo>
                    <a:pt x="720547" y="719378"/>
                  </a:lnTo>
                  <a:lnTo>
                    <a:pt x="720547" y="2376614"/>
                  </a:lnTo>
                  <a:lnTo>
                    <a:pt x="766584" y="2402509"/>
                  </a:lnTo>
                  <a:lnTo>
                    <a:pt x="766584" y="752513"/>
                  </a:lnTo>
                  <a:close/>
                </a:path>
                <a:path w="1135380" h="2609850">
                  <a:moveTo>
                    <a:pt x="858659" y="818781"/>
                  </a:moveTo>
                  <a:lnTo>
                    <a:pt x="812622" y="785647"/>
                  </a:lnTo>
                  <a:lnTo>
                    <a:pt x="812622" y="2428379"/>
                  </a:lnTo>
                  <a:lnTo>
                    <a:pt x="858659" y="2454275"/>
                  </a:lnTo>
                  <a:lnTo>
                    <a:pt x="858659" y="818781"/>
                  </a:lnTo>
                  <a:close/>
                </a:path>
                <a:path w="1135380" h="2609850">
                  <a:moveTo>
                    <a:pt x="950734" y="885050"/>
                  </a:moveTo>
                  <a:lnTo>
                    <a:pt x="904709" y="851916"/>
                  </a:lnTo>
                  <a:lnTo>
                    <a:pt x="904709" y="2480157"/>
                  </a:lnTo>
                  <a:lnTo>
                    <a:pt x="950734" y="2506027"/>
                  </a:lnTo>
                  <a:lnTo>
                    <a:pt x="950734" y="885050"/>
                  </a:lnTo>
                  <a:close/>
                </a:path>
                <a:path w="1135380" h="2609850">
                  <a:moveTo>
                    <a:pt x="1042809" y="951318"/>
                  </a:moveTo>
                  <a:lnTo>
                    <a:pt x="996784" y="918184"/>
                  </a:lnTo>
                  <a:lnTo>
                    <a:pt x="996784" y="2531922"/>
                  </a:lnTo>
                  <a:lnTo>
                    <a:pt x="1042809" y="2557792"/>
                  </a:lnTo>
                  <a:lnTo>
                    <a:pt x="1042809" y="951318"/>
                  </a:lnTo>
                  <a:close/>
                </a:path>
                <a:path w="1135380" h="2609850">
                  <a:moveTo>
                    <a:pt x="1134884" y="1017587"/>
                  </a:moveTo>
                  <a:lnTo>
                    <a:pt x="1088859" y="984453"/>
                  </a:lnTo>
                  <a:lnTo>
                    <a:pt x="1088859" y="2583688"/>
                  </a:lnTo>
                  <a:lnTo>
                    <a:pt x="1134884" y="2609558"/>
                  </a:lnTo>
                  <a:lnTo>
                    <a:pt x="1134884" y="1017587"/>
                  </a:lnTo>
                  <a:close/>
                </a:path>
              </a:pathLst>
            </a:custGeom>
            <a:solidFill>
              <a:srgbClr val="3A6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72051" y="8141328"/>
              <a:ext cx="472440" cy="1664970"/>
            </a:xfrm>
            <a:custGeom>
              <a:avLst/>
              <a:gdLst/>
              <a:ahLst/>
              <a:cxnLst/>
              <a:rect l="l" t="t" r="r" b="b"/>
              <a:pathLst>
                <a:path w="472440" h="1664970">
                  <a:moveTo>
                    <a:pt x="471868" y="1664397"/>
                  </a:moveTo>
                  <a:lnTo>
                    <a:pt x="394868" y="1621105"/>
                  </a:lnTo>
                  <a:lnTo>
                    <a:pt x="394868" y="1345032"/>
                  </a:lnTo>
                  <a:lnTo>
                    <a:pt x="76981" y="1345032"/>
                  </a:lnTo>
                  <a:lnTo>
                    <a:pt x="76981" y="1442387"/>
                  </a:lnTo>
                  <a:lnTo>
                    <a:pt x="0" y="1399114"/>
                  </a:lnTo>
                  <a:lnTo>
                    <a:pt x="0" y="244885"/>
                  </a:lnTo>
                  <a:lnTo>
                    <a:pt x="195624" y="192425"/>
                  </a:lnTo>
                  <a:lnTo>
                    <a:pt x="195624" y="74066"/>
                  </a:lnTo>
                  <a:lnTo>
                    <a:pt x="471868" y="0"/>
                  </a:lnTo>
                  <a:lnTo>
                    <a:pt x="471868" y="1664397"/>
                  </a:lnTo>
                  <a:close/>
                </a:path>
              </a:pathLst>
            </a:custGeom>
            <a:solidFill>
              <a:srgbClr val="2E4D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8993" y="8264648"/>
              <a:ext cx="403225" cy="1610995"/>
            </a:xfrm>
            <a:custGeom>
              <a:avLst/>
              <a:gdLst/>
              <a:ahLst/>
              <a:cxnLst/>
              <a:rect l="l" t="t" r="r" b="b"/>
              <a:pathLst>
                <a:path w="403225" h="1610995">
                  <a:moveTo>
                    <a:pt x="0" y="1610772"/>
                  </a:moveTo>
                  <a:lnTo>
                    <a:pt x="5" y="0"/>
                  </a:lnTo>
                  <a:lnTo>
                    <a:pt x="402836" y="138209"/>
                  </a:lnTo>
                  <a:lnTo>
                    <a:pt x="402836" y="237605"/>
                  </a:lnTo>
                  <a:lnTo>
                    <a:pt x="94486" y="131810"/>
                  </a:lnTo>
                  <a:lnTo>
                    <a:pt x="94486" y="210556"/>
                  </a:lnTo>
                  <a:lnTo>
                    <a:pt x="402836" y="316357"/>
                  </a:lnTo>
                  <a:lnTo>
                    <a:pt x="402836" y="389096"/>
                  </a:lnTo>
                  <a:lnTo>
                    <a:pt x="94486" y="283297"/>
                  </a:lnTo>
                  <a:lnTo>
                    <a:pt x="94486" y="362047"/>
                  </a:lnTo>
                  <a:lnTo>
                    <a:pt x="402836" y="467840"/>
                  </a:lnTo>
                  <a:lnTo>
                    <a:pt x="402836" y="540583"/>
                  </a:lnTo>
                  <a:lnTo>
                    <a:pt x="94486" y="434787"/>
                  </a:lnTo>
                  <a:lnTo>
                    <a:pt x="94486" y="513531"/>
                  </a:lnTo>
                  <a:lnTo>
                    <a:pt x="402836" y="619324"/>
                  </a:lnTo>
                  <a:lnTo>
                    <a:pt x="402836" y="692065"/>
                  </a:lnTo>
                  <a:lnTo>
                    <a:pt x="94486" y="586274"/>
                  </a:lnTo>
                  <a:lnTo>
                    <a:pt x="94486" y="665016"/>
                  </a:lnTo>
                  <a:lnTo>
                    <a:pt x="402836" y="770811"/>
                  </a:lnTo>
                  <a:lnTo>
                    <a:pt x="402836" y="843550"/>
                  </a:lnTo>
                  <a:lnTo>
                    <a:pt x="94486" y="737757"/>
                  </a:lnTo>
                  <a:lnTo>
                    <a:pt x="94486" y="816504"/>
                  </a:lnTo>
                  <a:lnTo>
                    <a:pt x="402836" y="922300"/>
                  </a:lnTo>
                  <a:lnTo>
                    <a:pt x="402836" y="995044"/>
                  </a:lnTo>
                  <a:lnTo>
                    <a:pt x="94486" y="889245"/>
                  </a:lnTo>
                  <a:lnTo>
                    <a:pt x="94486" y="967991"/>
                  </a:lnTo>
                  <a:lnTo>
                    <a:pt x="402836" y="1073788"/>
                  </a:lnTo>
                  <a:lnTo>
                    <a:pt x="402836" y="1146527"/>
                  </a:lnTo>
                  <a:lnTo>
                    <a:pt x="94486" y="1040734"/>
                  </a:lnTo>
                  <a:lnTo>
                    <a:pt x="94486" y="1119476"/>
                  </a:lnTo>
                  <a:lnTo>
                    <a:pt x="402836" y="1225277"/>
                  </a:lnTo>
                  <a:lnTo>
                    <a:pt x="402836" y="1298022"/>
                  </a:lnTo>
                  <a:lnTo>
                    <a:pt x="94486" y="1192221"/>
                  </a:lnTo>
                  <a:lnTo>
                    <a:pt x="94486" y="1270971"/>
                  </a:lnTo>
                  <a:lnTo>
                    <a:pt x="402836" y="1376772"/>
                  </a:lnTo>
                  <a:lnTo>
                    <a:pt x="402836" y="1384302"/>
                  </a:lnTo>
                  <a:lnTo>
                    <a:pt x="330814" y="1424792"/>
                  </a:lnTo>
                  <a:lnTo>
                    <a:pt x="94486" y="1343698"/>
                  </a:lnTo>
                  <a:lnTo>
                    <a:pt x="94486" y="1422447"/>
                  </a:lnTo>
                  <a:lnTo>
                    <a:pt x="243834" y="1473689"/>
                  </a:lnTo>
                  <a:lnTo>
                    <a:pt x="163483" y="1518869"/>
                  </a:lnTo>
                  <a:lnTo>
                    <a:pt x="94486" y="1495192"/>
                  </a:lnTo>
                  <a:lnTo>
                    <a:pt x="94486" y="1557663"/>
                  </a:lnTo>
                  <a:lnTo>
                    <a:pt x="0" y="1610772"/>
                  </a:lnTo>
                  <a:close/>
                </a:path>
              </a:pathLst>
            </a:custGeom>
            <a:solidFill>
              <a:srgbClr val="3A6E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8262733"/>
              <a:ext cx="3848735" cy="2020570"/>
            </a:xfrm>
            <a:custGeom>
              <a:avLst/>
              <a:gdLst/>
              <a:ahLst/>
              <a:cxnLst/>
              <a:rect l="l" t="t" r="r" b="b"/>
              <a:pathLst>
                <a:path w="3848735" h="2020570">
                  <a:moveTo>
                    <a:pt x="858012" y="0"/>
                  </a:moveTo>
                  <a:lnTo>
                    <a:pt x="593305" y="199199"/>
                  </a:lnTo>
                  <a:lnTo>
                    <a:pt x="593305" y="1801418"/>
                  </a:lnTo>
                  <a:lnTo>
                    <a:pt x="858012" y="1652587"/>
                  </a:lnTo>
                  <a:lnTo>
                    <a:pt x="858012" y="0"/>
                  </a:lnTo>
                  <a:close/>
                </a:path>
                <a:path w="3848735" h="2020570">
                  <a:moveTo>
                    <a:pt x="3848697" y="1924532"/>
                  </a:moveTo>
                  <a:lnTo>
                    <a:pt x="3094748" y="1924532"/>
                  </a:lnTo>
                  <a:lnTo>
                    <a:pt x="2525255" y="1604340"/>
                  </a:lnTo>
                  <a:lnTo>
                    <a:pt x="2525255" y="1472488"/>
                  </a:lnTo>
                  <a:lnTo>
                    <a:pt x="2525255" y="1263764"/>
                  </a:lnTo>
                  <a:lnTo>
                    <a:pt x="2290686" y="1263764"/>
                  </a:lnTo>
                  <a:lnTo>
                    <a:pt x="2290686" y="1472488"/>
                  </a:lnTo>
                  <a:lnTo>
                    <a:pt x="2262073" y="1456397"/>
                  </a:lnTo>
                  <a:lnTo>
                    <a:pt x="1848446" y="1223860"/>
                  </a:lnTo>
                  <a:lnTo>
                    <a:pt x="602132" y="1924532"/>
                  </a:lnTo>
                  <a:lnTo>
                    <a:pt x="0" y="1924532"/>
                  </a:lnTo>
                  <a:lnTo>
                    <a:pt x="0" y="2020265"/>
                  </a:lnTo>
                  <a:lnTo>
                    <a:pt x="845489" y="2020265"/>
                  </a:lnTo>
                  <a:lnTo>
                    <a:pt x="1848446" y="1456397"/>
                  </a:lnTo>
                  <a:lnTo>
                    <a:pt x="2851391" y="2020265"/>
                  </a:lnTo>
                  <a:lnTo>
                    <a:pt x="3848697" y="2020265"/>
                  </a:lnTo>
                  <a:lnTo>
                    <a:pt x="3848697" y="1924532"/>
                  </a:lnTo>
                  <a:close/>
                </a:path>
              </a:pathLst>
            </a:custGeom>
            <a:solidFill>
              <a:srgbClr val="2E4D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96643" y="9949865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5">
                  <a:moveTo>
                    <a:pt x="118186" y="185534"/>
                  </a:moveTo>
                  <a:lnTo>
                    <a:pt x="0" y="185534"/>
                  </a:lnTo>
                  <a:lnTo>
                    <a:pt x="0" y="303809"/>
                  </a:lnTo>
                  <a:lnTo>
                    <a:pt x="118186" y="303809"/>
                  </a:lnTo>
                  <a:lnTo>
                    <a:pt x="118186" y="185534"/>
                  </a:lnTo>
                  <a:close/>
                </a:path>
                <a:path w="304164" h="304165">
                  <a:moveTo>
                    <a:pt x="118186" y="0"/>
                  </a:moveTo>
                  <a:lnTo>
                    <a:pt x="0" y="0"/>
                  </a:lnTo>
                  <a:lnTo>
                    <a:pt x="0" y="118275"/>
                  </a:lnTo>
                  <a:lnTo>
                    <a:pt x="118186" y="118275"/>
                  </a:lnTo>
                  <a:lnTo>
                    <a:pt x="118186" y="0"/>
                  </a:lnTo>
                  <a:close/>
                </a:path>
                <a:path w="304164" h="304165">
                  <a:moveTo>
                    <a:pt x="303593" y="185534"/>
                  </a:moveTo>
                  <a:lnTo>
                    <a:pt x="185407" y="185534"/>
                  </a:lnTo>
                  <a:lnTo>
                    <a:pt x="185407" y="303809"/>
                  </a:lnTo>
                  <a:lnTo>
                    <a:pt x="303593" y="303809"/>
                  </a:lnTo>
                  <a:lnTo>
                    <a:pt x="303593" y="185534"/>
                  </a:lnTo>
                  <a:close/>
                </a:path>
                <a:path w="304164" h="304165">
                  <a:moveTo>
                    <a:pt x="303593" y="0"/>
                  </a:moveTo>
                  <a:lnTo>
                    <a:pt x="185407" y="0"/>
                  </a:lnTo>
                  <a:lnTo>
                    <a:pt x="185407" y="118275"/>
                  </a:lnTo>
                  <a:lnTo>
                    <a:pt x="303593" y="118275"/>
                  </a:lnTo>
                  <a:lnTo>
                    <a:pt x="303593" y="0"/>
                  </a:lnTo>
                  <a:close/>
                </a:path>
              </a:pathLst>
            </a:custGeom>
            <a:solidFill>
              <a:srgbClr val="3A6EB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546716" y="2692705"/>
            <a:ext cx="11195050" cy="2680335"/>
          </a:xfrm>
          <a:prstGeom prst="rect"/>
        </p:spPr>
        <p:txBody>
          <a:bodyPr wrap="square" lIns="0" tIns="413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4"/>
              </a:spcBef>
            </a:pPr>
            <a:r>
              <a:rPr dirty="0" sz="10950" spc="-150"/>
              <a:t>GROUP</a:t>
            </a:r>
            <a:r>
              <a:rPr dirty="0" sz="10950" spc="-445"/>
              <a:t> </a:t>
            </a:r>
            <a:r>
              <a:rPr dirty="0" sz="10950" spc="-550"/>
              <a:t>PROJECT</a:t>
            </a:r>
            <a:endParaRPr sz="10950"/>
          </a:p>
          <a:p>
            <a:pPr marL="588010">
              <a:lnSpc>
                <a:spcPct val="100000"/>
              </a:lnSpc>
              <a:spcBef>
                <a:spcPts val="890"/>
              </a:spcBef>
            </a:pPr>
            <a:r>
              <a:rPr dirty="0" sz="3100" spc="10"/>
              <a:t>A</a:t>
            </a:r>
            <a:r>
              <a:rPr dirty="0" sz="3100" spc="-100"/>
              <a:t>PP</a:t>
            </a:r>
            <a:r>
              <a:rPr dirty="0" sz="3100" spc="-30"/>
              <a:t>L</a:t>
            </a:r>
            <a:r>
              <a:rPr dirty="0" sz="3100" spc="-475"/>
              <a:t>I</a:t>
            </a:r>
            <a:r>
              <a:rPr dirty="0" sz="3100" spc="-100"/>
              <a:t>C</a:t>
            </a:r>
            <a:r>
              <a:rPr dirty="0" sz="3100" spc="10"/>
              <a:t>A</a:t>
            </a:r>
            <a:r>
              <a:rPr dirty="0" sz="3100" spc="-110"/>
              <a:t>T</a:t>
            </a:r>
            <a:r>
              <a:rPr dirty="0" sz="3100" spc="-475"/>
              <a:t>I</a:t>
            </a:r>
            <a:r>
              <a:rPr dirty="0" sz="3100" spc="75"/>
              <a:t>O</a:t>
            </a:r>
            <a:r>
              <a:rPr dirty="0" sz="3100" spc="130"/>
              <a:t>N</a:t>
            </a:r>
            <a:r>
              <a:rPr dirty="0" sz="3100" spc="-105"/>
              <a:t> </a:t>
            </a:r>
            <a:r>
              <a:rPr dirty="0" sz="3100" spc="-60"/>
              <a:t>D</a:t>
            </a:r>
            <a:r>
              <a:rPr dirty="0" sz="3100" spc="-175"/>
              <a:t>E</a:t>
            </a:r>
            <a:r>
              <a:rPr dirty="0" sz="3100" spc="-105"/>
              <a:t> </a:t>
            </a:r>
            <a:r>
              <a:rPr dirty="0" sz="3100" spc="-75"/>
              <a:t>G</a:t>
            </a:r>
            <a:r>
              <a:rPr dirty="0" sz="3100" spc="-180"/>
              <a:t>E</a:t>
            </a:r>
            <a:r>
              <a:rPr dirty="0" sz="3100" spc="-265"/>
              <a:t>S</a:t>
            </a:r>
            <a:r>
              <a:rPr dirty="0" sz="3100" spc="-110"/>
              <a:t>T</a:t>
            </a:r>
            <a:r>
              <a:rPr dirty="0" sz="3100" spc="-475"/>
              <a:t>I</a:t>
            </a:r>
            <a:r>
              <a:rPr dirty="0" sz="3100" spc="75"/>
              <a:t>O</a:t>
            </a:r>
            <a:r>
              <a:rPr dirty="0" sz="3100" spc="130"/>
              <a:t>N</a:t>
            </a:r>
            <a:r>
              <a:rPr dirty="0" sz="3100" spc="-105"/>
              <a:t> </a:t>
            </a:r>
            <a:r>
              <a:rPr dirty="0" sz="3100" spc="-60"/>
              <a:t>D</a:t>
            </a:r>
            <a:r>
              <a:rPr dirty="0" sz="3100" spc="-30"/>
              <a:t>'</a:t>
            </a:r>
            <a:r>
              <a:rPr dirty="0" sz="3100" spc="10"/>
              <a:t>A</a:t>
            </a:r>
            <a:r>
              <a:rPr dirty="0" sz="3100" spc="-75"/>
              <a:t>G</a:t>
            </a:r>
            <a:r>
              <a:rPr dirty="0" sz="3100" spc="-180"/>
              <a:t>E</a:t>
            </a:r>
            <a:r>
              <a:rPr dirty="0" sz="3100" spc="125"/>
              <a:t>N</a:t>
            </a:r>
            <a:r>
              <a:rPr dirty="0" sz="3100" spc="-100"/>
              <a:t>C</a:t>
            </a:r>
            <a:r>
              <a:rPr dirty="0" sz="3100" spc="-175"/>
              <a:t>E</a:t>
            </a:r>
            <a:r>
              <a:rPr dirty="0" sz="3100" spc="-105"/>
              <a:t> </a:t>
            </a:r>
            <a:r>
              <a:rPr dirty="0" sz="3100" spc="-475"/>
              <a:t>I</a:t>
            </a:r>
            <a:r>
              <a:rPr dirty="0" sz="3100" spc="145"/>
              <a:t>MM</a:t>
            </a:r>
            <a:r>
              <a:rPr dirty="0" sz="3100" spc="75"/>
              <a:t>O</a:t>
            </a:r>
            <a:r>
              <a:rPr dirty="0" sz="3100" spc="-50"/>
              <a:t>B</a:t>
            </a:r>
            <a:r>
              <a:rPr dirty="0" sz="3100" spc="-475"/>
              <a:t>I</a:t>
            </a:r>
            <a:r>
              <a:rPr dirty="0" sz="3100" spc="-30"/>
              <a:t>L</a:t>
            </a:r>
            <a:r>
              <a:rPr dirty="0" sz="3100" spc="-475"/>
              <a:t>I</a:t>
            </a:r>
            <a:r>
              <a:rPr dirty="0" sz="3100" spc="-180"/>
              <a:t>E</a:t>
            </a:r>
            <a:r>
              <a:rPr dirty="0" sz="3100" spc="-210"/>
              <a:t>R</a:t>
            </a:r>
            <a:r>
              <a:rPr dirty="0" sz="3100" spc="-175"/>
              <a:t>E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299"/>
            <a:ext cx="5603875" cy="1028700"/>
          </a:xfrm>
          <a:custGeom>
            <a:avLst/>
            <a:gdLst/>
            <a:ahLst/>
            <a:cxnLst/>
            <a:rect l="l" t="t" r="r" b="b"/>
            <a:pathLst>
              <a:path w="5603875" h="1028700">
                <a:moveTo>
                  <a:pt x="0" y="1028700"/>
                </a:moveTo>
                <a:lnTo>
                  <a:pt x="5603286" y="1028700"/>
                </a:lnTo>
                <a:lnTo>
                  <a:pt x="5603286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284970"/>
            <a:chOff x="0" y="0"/>
            <a:chExt cx="18288000" cy="92849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603875" cy="855344"/>
            </a:xfrm>
            <a:custGeom>
              <a:avLst/>
              <a:gdLst/>
              <a:ahLst/>
              <a:cxnLst/>
              <a:rect l="l" t="t" r="r" b="b"/>
              <a:pathLst>
                <a:path w="5603875" h="855344">
                  <a:moveTo>
                    <a:pt x="0" y="855175"/>
                  </a:moveTo>
                  <a:lnTo>
                    <a:pt x="5603286" y="855175"/>
                  </a:lnTo>
                  <a:lnTo>
                    <a:pt x="5603286" y="0"/>
                  </a:lnTo>
                  <a:lnTo>
                    <a:pt x="0" y="0"/>
                  </a:lnTo>
                  <a:lnTo>
                    <a:pt x="0" y="855175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55175"/>
              <a:ext cx="18288000" cy="8403590"/>
            </a:xfrm>
            <a:custGeom>
              <a:avLst/>
              <a:gdLst/>
              <a:ahLst/>
              <a:cxnLst/>
              <a:rect l="l" t="t" r="r" b="b"/>
              <a:pathLst>
                <a:path w="18288000" h="8403590">
                  <a:moveTo>
                    <a:pt x="18287999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448" y="1408146"/>
              <a:ext cx="2266949" cy="10763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603344" y="3123170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222669" y="538551"/>
                  </a:lnTo>
                  <a:lnTo>
                    <a:pt x="176744" y="525940"/>
                  </a:lnTo>
                  <a:lnTo>
                    <a:pt x="134454" y="505860"/>
                  </a:lnTo>
                  <a:lnTo>
                    <a:pt x="96566" y="479077"/>
                  </a:lnTo>
                  <a:lnTo>
                    <a:pt x="63847" y="446358"/>
                  </a:lnTo>
                  <a:lnTo>
                    <a:pt x="37064" y="408470"/>
                  </a:lnTo>
                  <a:lnTo>
                    <a:pt x="16984" y="366180"/>
                  </a:lnTo>
                  <a:lnTo>
                    <a:pt x="4373" y="320255"/>
                  </a:lnTo>
                  <a:lnTo>
                    <a:pt x="0" y="271462"/>
                  </a:lnTo>
                  <a:lnTo>
                    <a:pt x="4373" y="222669"/>
                  </a:lnTo>
                  <a:lnTo>
                    <a:pt x="16984" y="176744"/>
                  </a:lnTo>
                  <a:lnTo>
                    <a:pt x="37064" y="134454"/>
                  </a:lnTo>
                  <a:lnTo>
                    <a:pt x="63847" y="96566"/>
                  </a:lnTo>
                  <a:lnTo>
                    <a:pt x="96566" y="63847"/>
                  </a:lnTo>
                  <a:lnTo>
                    <a:pt x="134454" y="37064"/>
                  </a:lnTo>
                  <a:lnTo>
                    <a:pt x="176744" y="16984"/>
                  </a:lnTo>
                  <a:lnTo>
                    <a:pt x="222669" y="4373"/>
                  </a:lnTo>
                  <a:lnTo>
                    <a:pt x="271462" y="0"/>
                  </a:lnTo>
                  <a:lnTo>
                    <a:pt x="320255" y="4373"/>
                  </a:lnTo>
                  <a:lnTo>
                    <a:pt x="366180" y="16984"/>
                  </a:lnTo>
                  <a:lnTo>
                    <a:pt x="408470" y="37064"/>
                  </a:lnTo>
                  <a:lnTo>
                    <a:pt x="446358" y="63847"/>
                  </a:lnTo>
                  <a:lnTo>
                    <a:pt x="479077" y="96566"/>
                  </a:lnTo>
                  <a:lnTo>
                    <a:pt x="505860" y="134454"/>
                  </a:lnTo>
                  <a:lnTo>
                    <a:pt x="525940" y="176744"/>
                  </a:lnTo>
                  <a:lnTo>
                    <a:pt x="538551" y="222669"/>
                  </a:lnTo>
                  <a:lnTo>
                    <a:pt x="542924" y="271462"/>
                  </a:lnTo>
                  <a:lnTo>
                    <a:pt x="538551" y="320255"/>
                  </a:lnTo>
                  <a:lnTo>
                    <a:pt x="525940" y="366180"/>
                  </a:lnTo>
                  <a:lnTo>
                    <a:pt x="505860" y="408470"/>
                  </a:lnTo>
                  <a:lnTo>
                    <a:pt x="479077" y="446358"/>
                  </a:lnTo>
                  <a:lnTo>
                    <a:pt x="446358" y="479077"/>
                  </a:lnTo>
                  <a:lnTo>
                    <a:pt x="408470" y="505860"/>
                  </a:lnTo>
                  <a:lnTo>
                    <a:pt x="366180" y="525940"/>
                  </a:lnTo>
                  <a:lnTo>
                    <a:pt x="320255" y="538551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20086" y="3267073"/>
              <a:ext cx="337185" cy="260985"/>
            </a:xfrm>
            <a:custGeom>
              <a:avLst/>
              <a:gdLst/>
              <a:ahLst/>
              <a:cxnLst/>
              <a:rect l="l" t="t" r="r" b="b"/>
              <a:pathLst>
                <a:path w="337184" h="260985">
                  <a:moveTo>
                    <a:pt x="114000" y="260590"/>
                  </a:moveTo>
                  <a:lnTo>
                    <a:pt x="0" y="146535"/>
                  </a:lnTo>
                  <a:lnTo>
                    <a:pt x="37964" y="108571"/>
                  </a:lnTo>
                  <a:lnTo>
                    <a:pt x="114000" y="184553"/>
                  </a:lnTo>
                  <a:lnTo>
                    <a:pt x="298622" y="0"/>
                  </a:lnTo>
                  <a:lnTo>
                    <a:pt x="336572" y="37963"/>
                  </a:lnTo>
                  <a:lnTo>
                    <a:pt x="114000" y="260590"/>
                  </a:lnTo>
                  <a:close/>
                </a:path>
              </a:pathLst>
            </a:custGeom>
            <a:solidFill>
              <a:srgbClr val="CCFF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347" y="1408146"/>
              <a:ext cx="11001374" cy="777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8330" y="5441671"/>
              <a:ext cx="4202708" cy="38432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55234" y="2137882"/>
            <a:ext cx="5759450" cy="3228975"/>
          </a:xfrm>
          <a:prstGeom prst="rect"/>
        </p:spPr>
        <p:txBody>
          <a:bodyPr wrap="square" lIns="0" tIns="321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35"/>
              </a:spcBef>
            </a:pPr>
            <a:r>
              <a:rPr dirty="0" spc="190"/>
              <a:t>Bien</a:t>
            </a:r>
            <a:r>
              <a:rPr dirty="0" spc="-85"/>
              <a:t> </a:t>
            </a:r>
            <a:r>
              <a:rPr dirty="0" spc="90"/>
              <a:t>Immo</a:t>
            </a:r>
          </a:p>
          <a:p>
            <a:pPr algn="ctr" marL="12700" marR="5080">
              <a:lnSpc>
                <a:spcPct val="134400"/>
              </a:lnSpc>
              <a:spcBef>
                <a:spcPts val="400"/>
              </a:spcBef>
            </a:pPr>
            <a:r>
              <a:rPr dirty="0" sz="2650" spc="110" b="0">
                <a:latin typeface="Verdana"/>
                <a:cs typeface="Verdana"/>
              </a:rPr>
              <a:t>E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55" b="0">
                <a:latin typeface="Verdana"/>
                <a:cs typeface="Verdana"/>
              </a:rPr>
              <a:t>b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130" b="0">
                <a:latin typeface="Verdana"/>
                <a:cs typeface="Verdana"/>
              </a:rPr>
              <a:t>h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95" b="0">
                <a:latin typeface="Verdana"/>
                <a:cs typeface="Verdana"/>
              </a:rPr>
              <a:t>n  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80" b="0">
                <a:latin typeface="Verdana"/>
                <a:cs typeface="Verdana"/>
              </a:rPr>
              <a:t>ss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80" b="0">
                <a:latin typeface="Verdana"/>
                <a:cs typeface="Verdana"/>
              </a:rPr>
              <a:t>ss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  </a:t>
            </a:r>
            <a:r>
              <a:rPr dirty="0" sz="2650" spc="155" b="0">
                <a:latin typeface="Verdana"/>
                <a:cs typeface="Verdana"/>
              </a:rPr>
              <a:t>q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185" b="0">
                <a:latin typeface="Verdana"/>
                <a:cs typeface="Verdana"/>
              </a:rPr>
              <a:t>j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a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5" b="0">
                <a:latin typeface="Verdana"/>
                <a:cs typeface="Verdana"/>
              </a:rPr>
              <a:t>é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35" b="0">
                <a:latin typeface="Verdana"/>
                <a:cs typeface="Verdana"/>
              </a:rPr>
              <a:t>é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95" b="0">
                <a:latin typeface="Verdana"/>
                <a:cs typeface="Verdana"/>
              </a:rPr>
              <a:t>c  </a:t>
            </a:r>
            <a:r>
              <a:rPr dirty="0" sz="2650" spc="-25" b="0">
                <a:latin typeface="Verdana"/>
                <a:cs typeface="Verdana"/>
              </a:rPr>
              <a:t>succès.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579" y="1028699"/>
              <a:ext cx="9086849" cy="8115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92392" y="5486159"/>
              <a:ext cx="1879899" cy="1701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647872" y="2325338"/>
            <a:ext cx="3253740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190" b="1">
                <a:solidFill>
                  <a:srgbClr val="050544"/>
                </a:solidFill>
                <a:latin typeface="Tahoma"/>
                <a:cs typeface="Tahoma"/>
              </a:rPr>
              <a:t>Bien</a:t>
            </a:r>
            <a:r>
              <a:rPr dirty="0" sz="4400" spc="-12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4400" spc="90" b="1">
                <a:solidFill>
                  <a:srgbClr val="050544"/>
                </a:solidFill>
                <a:latin typeface="Tahoma"/>
                <a:cs typeface="Tahoma"/>
              </a:rPr>
              <a:t>Immo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7936" y="4067329"/>
            <a:ext cx="6247130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1815">
              <a:lnSpc>
                <a:spcPct val="134400"/>
              </a:lnSpc>
              <a:spcBef>
                <a:spcPts val="95"/>
              </a:spcBef>
            </a:pP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7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4747" y="6864412"/>
              <a:ext cx="1879899" cy="1701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805" y="1028699"/>
              <a:ext cx="8953499" cy="80390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06306" y="3348558"/>
            <a:ext cx="6392545" cy="328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0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3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10" b="1">
                <a:solidFill>
                  <a:srgbClr val="050544"/>
                </a:solidFill>
                <a:latin typeface="Tahoma"/>
                <a:cs typeface="Tahoma"/>
              </a:rPr>
              <a:t>Rechercher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",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 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préférences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à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a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935"/>
            <a:chOff x="0" y="0"/>
            <a:chExt cx="18288000" cy="9258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4747" y="7556939"/>
              <a:ext cx="1879899" cy="1701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196" y="1111803"/>
              <a:ext cx="9020174" cy="80676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91357" y="3423358"/>
            <a:ext cx="7622540" cy="382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9530" marR="4191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7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M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95" b="1">
                <a:solidFill>
                  <a:srgbClr val="050544"/>
                </a:solidFill>
                <a:latin typeface="Tahoma"/>
                <a:cs typeface="Tahoma"/>
              </a:rPr>
              <a:t>D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  <a:p>
            <a:pPr algn="ctr" marL="12700" marR="5080">
              <a:lnSpc>
                <a:spcPct val="134400"/>
              </a:lnSpc>
            </a:pPr>
            <a:r>
              <a:rPr dirty="0" sz="2650" spc="11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77" y="1685565"/>
              <a:ext cx="9524999" cy="6619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1175" y="6911845"/>
              <a:ext cx="2619247" cy="23431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31111" y="3469296"/>
              <a:ext cx="2171700" cy="591185"/>
            </a:xfrm>
            <a:custGeom>
              <a:avLst/>
              <a:gdLst/>
              <a:ahLst/>
              <a:cxnLst/>
              <a:rect l="l" t="t" r="r" b="b"/>
              <a:pathLst>
                <a:path w="2171700" h="591185">
                  <a:moveTo>
                    <a:pt x="1921374" y="590737"/>
                  </a:moveTo>
                  <a:lnTo>
                    <a:pt x="250313" y="590737"/>
                  </a:lnTo>
                  <a:lnTo>
                    <a:pt x="241858" y="590323"/>
                  </a:lnTo>
                  <a:lnTo>
                    <a:pt x="199989" y="584130"/>
                  </a:lnTo>
                  <a:lnTo>
                    <a:pt x="151924" y="567859"/>
                  </a:lnTo>
                  <a:lnTo>
                    <a:pt x="107966" y="542549"/>
                  </a:lnTo>
                  <a:lnTo>
                    <a:pt x="69804" y="509174"/>
                  </a:lnTo>
                  <a:lnTo>
                    <a:pt x="38905" y="469016"/>
                  </a:lnTo>
                  <a:lnTo>
                    <a:pt x="16455" y="423618"/>
                  </a:lnTo>
                  <a:lnTo>
                    <a:pt x="3319" y="374725"/>
                  </a:lnTo>
                  <a:lnTo>
                    <a:pt x="0" y="341120"/>
                  </a:lnTo>
                  <a:lnTo>
                    <a:pt x="0" y="249617"/>
                  </a:lnTo>
                  <a:lnTo>
                    <a:pt x="6626" y="199432"/>
                  </a:lnTo>
                  <a:lnTo>
                    <a:pt x="22942" y="151501"/>
                  </a:lnTo>
                  <a:lnTo>
                    <a:pt x="48322" y="107666"/>
                  </a:lnTo>
                  <a:lnTo>
                    <a:pt x="81790" y="69610"/>
                  </a:lnTo>
                  <a:lnTo>
                    <a:pt x="122061" y="38796"/>
                  </a:lnTo>
                  <a:lnTo>
                    <a:pt x="167585" y="16409"/>
                  </a:lnTo>
                  <a:lnTo>
                    <a:pt x="216615" y="3309"/>
                  </a:lnTo>
                  <a:lnTo>
                    <a:pt x="258789" y="0"/>
                  </a:lnTo>
                  <a:lnTo>
                    <a:pt x="1921374" y="0"/>
                  </a:lnTo>
                  <a:lnTo>
                    <a:pt x="1971699" y="6607"/>
                  </a:lnTo>
                  <a:lnTo>
                    <a:pt x="2019763" y="22878"/>
                  </a:lnTo>
                  <a:lnTo>
                    <a:pt x="2063721" y="48188"/>
                  </a:lnTo>
                  <a:lnTo>
                    <a:pt x="2101883" y="81563"/>
                  </a:lnTo>
                  <a:lnTo>
                    <a:pt x="2132783" y="121721"/>
                  </a:lnTo>
                  <a:lnTo>
                    <a:pt x="2155232" y="167119"/>
                  </a:lnTo>
                  <a:lnTo>
                    <a:pt x="2168369" y="216012"/>
                  </a:lnTo>
                  <a:lnTo>
                    <a:pt x="2171688" y="249617"/>
                  </a:lnTo>
                  <a:lnTo>
                    <a:pt x="2171688" y="341120"/>
                  </a:lnTo>
                  <a:lnTo>
                    <a:pt x="2165062" y="391304"/>
                  </a:lnTo>
                  <a:lnTo>
                    <a:pt x="2148745" y="439235"/>
                  </a:lnTo>
                  <a:lnTo>
                    <a:pt x="2123365" y="483071"/>
                  </a:lnTo>
                  <a:lnTo>
                    <a:pt x="2089897" y="521127"/>
                  </a:lnTo>
                  <a:lnTo>
                    <a:pt x="2049627" y="551941"/>
                  </a:lnTo>
                  <a:lnTo>
                    <a:pt x="2004102" y="574327"/>
                  </a:lnTo>
                  <a:lnTo>
                    <a:pt x="1955073" y="587428"/>
                  </a:lnTo>
                  <a:lnTo>
                    <a:pt x="1921374" y="59073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91132" y="3469296"/>
              <a:ext cx="2051685" cy="511809"/>
            </a:xfrm>
            <a:custGeom>
              <a:avLst/>
              <a:gdLst/>
              <a:ahLst/>
              <a:cxnLst/>
              <a:rect l="l" t="t" r="r" b="b"/>
              <a:pathLst>
                <a:path w="2051684" h="511810">
                  <a:moveTo>
                    <a:pt x="1859188" y="511419"/>
                  </a:moveTo>
                  <a:lnTo>
                    <a:pt x="192457" y="511419"/>
                  </a:lnTo>
                  <a:lnTo>
                    <a:pt x="183002" y="511188"/>
                  </a:lnTo>
                  <a:lnTo>
                    <a:pt x="136589" y="503157"/>
                  </a:lnTo>
                  <a:lnTo>
                    <a:pt x="93523" y="484121"/>
                  </a:lnTo>
                  <a:lnTo>
                    <a:pt x="56369" y="455206"/>
                  </a:lnTo>
                  <a:lnTo>
                    <a:pt x="27374" y="418155"/>
                  </a:lnTo>
                  <a:lnTo>
                    <a:pt x="8284" y="375210"/>
                  </a:lnTo>
                  <a:lnTo>
                    <a:pt x="231" y="328926"/>
                  </a:lnTo>
                  <a:lnTo>
                    <a:pt x="0" y="90664"/>
                  </a:lnTo>
                  <a:lnTo>
                    <a:pt x="623" y="84353"/>
                  </a:lnTo>
                  <a:lnTo>
                    <a:pt x="19948" y="37827"/>
                  </a:lnTo>
                  <a:lnTo>
                    <a:pt x="54166" y="9824"/>
                  </a:lnTo>
                  <a:lnTo>
                    <a:pt x="90917" y="0"/>
                  </a:lnTo>
                  <a:lnTo>
                    <a:pt x="1960727" y="0"/>
                  </a:lnTo>
                  <a:lnTo>
                    <a:pt x="2003086" y="12813"/>
                  </a:lnTo>
                  <a:lnTo>
                    <a:pt x="2038795" y="48423"/>
                  </a:lnTo>
                  <a:lnTo>
                    <a:pt x="2051645" y="90664"/>
                  </a:lnTo>
                  <a:lnTo>
                    <a:pt x="2051645" y="319497"/>
                  </a:lnTo>
                  <a:lnTo>
                    <a:pt x="2045875" y="366142"/>
                  </a:lnTo>
                  <a:lnTo>
                    <a:pt x="2028921" y="409969"/>
                  </a:lnTo>
                  <a:lnTo>
                    <a:pt x="2001798" y="448376"/>
                  </a:lnTo>
                  <a:lnTo>
                    <a:pt x="1966111" y="479074"/>
                  </a:lnTo>
                  <a:lnTo>
                    <a:pt x="1924014" y="500205"/>
                  </a:lnTo>
                  <a:lnTo>
                    <a:pt x="1878052" y="510497"/>
                  </a:lnTo>
                  <a:lnTo>
                    <a:pt x="1859188" y="511419"/>
                  </a:lnTo>
                  <a:close/>
                </a:path>
              </a:pathLst>
            </a:custGeom>
            <a:solidFill>
              <a:srgbClr val="B9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991132" y="3283283"/>
              <a:ext cx="2051685" cy="534035"/>
            </a:xfrm>
            <a:custGeom>
              <a:avLst/>
              <a:gdLst/>
              <a:ahLst/>
              <a:cxnLst/>
              <a:rect l="l" t="t" r="r" b="b"/>
              <a:pathLst>
                <a:path w="2051684" h="534035">
                  <a:moveTo>
                    <a:pt x="1809121" y="533663"/>
                  </a:moveTo>
                  <a:lnTo>
                    <a:pt x="242525" y="533663"/>
                  </a:lnTo>
                  <a:lnTo>
                    <a:pt x="234333" y="533261"/>
                  </a:lnTo>
                  <a:lnTo>
                    <a:pt x="193766" y="527261"/>
                  </a:lnTo>
                  <a:lnTo>
                    <a:pt x="147197" y="511496"/>
                  </a:lnTo>
                  <a:lnTo>
                    <a:pt x="104607" y="486974"/>
                  </a:lnTo>
                  <a:lnTo>
                    <a:pt x="67632" y="454637"/>
                  </a:lnTo>
                  <a:lnTo>
                    <a:pt x="37694" y="415729"/>
                  </a:lnTo>
                  <a:lnTo>
                    <a:pt x="15943" y="371743"/>
                  </a:lnTo>
                  <a:lnTo>
                    <a:pt x="3215" y="324372"/>
                  </a:lnTo>
                  <a:lnTo>
                    <a:pt x="0" y="291812"/>
                  </a:lnTo>
                  <a:lnTo>
                    <a:pt x="0" y="241850"/>
                  </a:lnTo>
                  <a:lnTo>
                    <a:pt x="6419" y="193227"/>
                  </a:lnTo>
                  <a:lnTo>
                    <a:pt x="22228" y="146787"/>
                  </a:lnTo>
                  <a:lnTo>
                    <a:pt x="46819" y="104316"/>
                  </a:lnTo>
                  <a:lnTo>
                    <a:pt x="79246" y="67444"/>
                  </a:lnTo>
                  <a:lnTo>
                    <a:pt x="118263" y="37589"/>
                  </a:lnTo>
                  <a:lnTo>
                    <a:pt x="162371" y="15899"/>
                  </a:lnTo>
                  <a:lnTo>
                    <a:pt x="209875" y="3206"/>
                  </a:lnTo>
                  <a:lnTo>
                    <a:pt x="242525" y="0"/>
                  </a:lnTo>
                  <a:lnTo>
                    <a:pt x="250737" y="0"/>
                  </a:lnTo>
                  <a:lnTo>
                    <a:pt x="1809121" y="0"/>
                  </a:lnTo>
                  <a:lnTo>
                    <a:pt x="1857879" y="6402"/>
                  </a:lnTo>
                  <a:lnTo>
                    <a:pt x="1904449" y="22166"/>
                  </a:lnTo>
                  <a:lnTo>
                    <a:pt x="1947039" y="46688"/>
                  </a:lnTo>
                  <a:lnTo>
                    <a:pt x="1984013" y="79025"/>
                  </a:lnTo>
                  <a:lnTo>
                    <a:pt x="2013952" y="117934"/>
                  </a:lnTo>
                  <a:lnTo>
                    <a:pt x="2035703" y="161919"/>
                  </a:lnTo>
                  <a:lnTo>
                    <a:pt x="2048431" y="209291"/>
                  </a:lnTo>
                  <a:lnTo>
                    <a:pt x="2051646" y="241850"/>
                  </a:lnTo>
                  <a:lnTo>
                    <a:pt x="2051646" y="291812"/>
                  </a:lnTo>
                  <a:lnTo>
                    <a:pt x="2045226" y="340435"/>
                  </a:lnTo>
                  <a:lnTo>
                    <a:pt x="2029417" y="386875"/>
                  </a:lnTo>
                  <a:lnTo>
                    <a:pt x="2004827" y="429346"/>
                  </a:lnTo>
                  <a:lnTo>
                    <a:pt x="1972400" y="466218"/>
                  </a:lnTo>
                  <a:lnTo>
                    <a:pt x="1933383" y="496073"/>
                  </a:lnTo>
                  <a:lnTo>
                    <a:pt x="1889275" y="517763"/>
                  </a:lnTo>
                  <a:lnTo>
                    <a:pt x="1841771" y="530456"/>
                  </a:lnTo>
                  <a:lnTo>
                    <a:pt x="1817313" y="533261"/>
                  </a:lnTo>
                  <a:lnTo>
                    <a:pt x="1809121" y="5336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391819" y="3403586"/>
              <a:ext cx="1257935" cy="234950"/>
            </a:xfrm>
            <a:custGeom>
              <a:avLst/>
              <a:gdLst/>
              <a:ahLst/>
              <a:cxnLst/>
              <a:rect l="l" t="t" r="r" b="b"/>
              <a:pathLst>
                <a:path w="1257934" h="234950">
                  <a:moveTo>
                    <a:pt x="197421" y="119659"/>
                  </a:moveTo>
                  <a:lnTo>
                    <a:pt x="193078" y="76060"/>
                  </a:lnTo>
                  <a:lnTo>
                    <a:pt x="177787" y="39725"/>
                  </a:lnTo>
                  <a:lnTo>
                    <a:pt x="148272" y="11493"/>
                  </a:lnTo>
                  <a:lnTo>
                    <a:pt x="148272" y="117576"/>
                  </a:lnTo>
                  <a:lnTo>
                    <a:pt x="147967" y="130479"/>
                  </a:lnTo>
                  <a:lnTo>
                    <a:pt x="140868" y="167932"/>
                  </a:lnTo>
                  <a:lnTo>
                    <a:pt x="111810" y="193027"/>
                  </a:lnTo>
                  <a:lnTo>
                    <a:pt x="83045" y="195275"/>
                  </a:lnTo>
                  <a:lnTo>
                    <a:pt x="47548" y="195275"/>
                  </a:lnTo>
                  <a:lnTo>
                    <a:pt x="47548" y="39725"/>
                  </a:lnTo>
                  <a:lnTo>
                    <a:pt x="68922" y="39725"/>
                  </a:lnTo>
                  <a:lnTo>
                    <a:pt x="107962" y="41973"/>
                  </a:lnTo>
                  <a:lnTo>
                    <a:pt x="140804" y="68884"/>
                  </a:lnTo>
                  <a:lnTo>
                    <a:pt x="148272" y="117576"/>
                  </a:lnTo>
                  <a:lnTo>
                    <a:pt x="148272" y="11493"/>
                  </a:lnTo>
                  <a:lnTo>
                    <a:pt x="100723" y="279"/>
                  </a:lnTo>
                  <a:lnTo>
                    <a:pt x="86906" y="0"/>
                  </a:lnTo>
                  <a:lnTo>
                    <a:pt x="0" y="0"/>
                  </a:lnTo>
                  <a:lnTo>
                    <a:pt x="0" y="234835"/>
                  </a:lnTo>
                  <a:lnTo>
                    <a:pt x="89471" y="234835"/>
                  </a:lnTo>
                  <a:lnTo>
                    <a:pt x="131559" y="229870"/>
                  </a:lnTo>
                  <a:lnTo>
                    <a:pt x="164973" y="211124"/>
                  </a:lnTo>
                  <a:lnTo>
                    <a:pt x="190195" y="169633"/>
                  </a:lnTo>
                  <a:lnTo>
                    <a:pt x="196964" y="133654"/>
                  </a:lnTo>
                  <a:lnTo>
                    <a:pt x="197421" y="119659"/>
                  </a:lnTo>
                  <a:close/>
                </a:path>
                <a:path w="1257934" h="234950">
                  <a:moveTo>
                    <a:pt x="416864" y="195491"/>
                  </a:moveTo>
                  <a:lnTo>
                    <a:pt x="285305" y="195491"/>
                  </a:lnTo>
                  <a:lnTo>
                    <a:pt x="285305" y="130810"/>
                  </a:lnTo>
                  <a:lnTo>
                    <a:pt x="403529" y="130810"/>
                  </a:lnTo>
                  <a:lnTo>
                    <a:pt x="403529" y="91490"/>
                  </a:lnTo>
                  <a:lnTo>
                    <a:pt x="285305" y="91490"/>
                  </a:lnTo>
                  <a:lnTo>
                    <a:pt x="285305" y="39497"/>
                  </a:lnTo>
                  <a:lnTo>
                    <a:pt x="412369" y="39497"/>
                  </a:lnTo>
                  <a:lnTo>
                    <a:pt x="412369" y="190"/>
                  </a:lnTo>
                  <a:lnTo>
                    <a:pt x="237744" y="190"/>
                  </a:lnTo>
                  <a:lnTo>
                    <a:pt x="237744" y="39497"/>
                  </a:lnTo>
                  <a:lnTo>
                    <a:pt x="237744" y="91490"/>
                  </a:lnTo>
                  <a:lnTo>
                    <a:pt x="237744" y="130810"/>
                  </a:lnTo>
                  <a:lnTo>
                    <a:pt x="237744" y="195491"/>
                  </a:lnTo>
                  <a:lnTo>
                    <a:pt x="237744" y="234810"/>
                  </a:lnTo>
                  <a:lnTo>
                    <a:pt x="416864" y="234810"/>
                  </a:lnTo>
                  <a:lnTo>
                    <a:pt x="416864" y="195491"/>
                  </a:lnTo>
                  <a:close/>
                </a:path>
                <a:path w="1257934" h="234950">
                  <a:moveTo>
                    <a:pt x="624243" y="195491"/>
                  </a:moveTo>
                  <a:lnTo>
                    <a:pt x="506018" y="195491"/>
                  </a:lnTo>
                  <a:lnTo>
                    <a:pt x="506018" y="1447"/>
                  </a:lnTo>
                  <a:lnTo>
                    <a:pt x="458470" y="1447"/>
                  </a:lnTo>
                  <a:lnTo>
                    <a:pt x="458470" y="195491"/>
                  </a:lnTo>
                  <a:lnTo>
                    <a:pt x="458470" y="234810"/>
                  </a:lnTo>
                  <a:lnTo>
                    <a:pt x="624243" y="234810"/>
                  </a:lnTo>
                  <a:lnTo>
                    <a:pt x="624243" y="195491"/>
                  </a:lnTo>
                  <a:close/>
                </a:path>
                <a:path w="1257934" h="234950">
                  <a:moveTo>
                    <a:pt x="837247" y="195491"/>
                  </a:moveTo>
                  <a:lnTo>
                    <a:pt x="705688" y="195491"/>
                  </a:lnTo>
                  <a:lnTo>
                    <a:pt x="705688" y="130810"/>
                  </a:lnTo>
                  <a:lnTo>
                    <a:pt x="823925" y="130810"/>
                  </a:lnTo>
                  <a:lnTo>
                    <a:pt x="823925" y="91490"/>
                  </a:lnTo>
                  <a:lnTo>
                    <a:pt x="705688" y="91490"/>
                  </a:lnTo>
                  <a:lnTo>
                    <a:pt x="705688" y="39497"/>
                  </a:lnTo>
                  <a:lnTo>
                    <a:pt x="832751" y="39497"/>
                  </a:lnTo>
                  <a:lnTo>
                    <a:pt x="832751" y="190"/>
                  </a:lnTo>
                  <a:lnTo>
                    <a:pt x="658139" y="190"/>
                  </a:lnTo>
                  <a:lnTo>
                    <a:pt x="658139" y="39497"/>
                  </a:lnTo>
                  <a:lnTo>
                    <a:pt x="658139" y="91490"/>
                  </a:lnTo>
                  <a:lnTo>
                    <a:pt x="658139" y="130810"/>
                  </a:lnTo>
                  <a:lnTo>
                    <a:pt x="658139" y="195491"/>
                  </a:lnTo>
                  <a:lnTo>
                    <a:pt x="658139" y="234810"/>
                  </a:lnTo>
                  <a:lnTo>
                    <a:pt x="837247" y="234810"/>
                  </a:lnTo>
                  <a:lnTo>
                    <a:pt x="837247" y="195491"/>
                  </a:lnTo>
                  <a:close/>
                </a:path>
                <a:path w="1257934" h="234950">
                  <a:moveTo>
                    <a:pt x="1047851" y="190"/>
                  </a:moveTo>
                  <a:lnTo>
                    <a:pt x="860704" y="190"/>
                  </a:lnTo>
                  <a:lnTo>
                    <a:pt x="860704" y="39497"/>
                  </a:lnTo>
                  <a:lnTo>
                    <a:pt x="930592" y="39497"/>
                  </a:lnTo>
                  <a:lnTo>
                    <a:pt x="930592" y="234810"/>
                  </a:lnTo>
                  <a:lnTo>
                    <a:pt x="978128" y="234810"/>
                  </a:lnTo>
                  <a:lnTo>
                    <a:pt x="978128" y="39497"/>
                  </a:lnTo>
                  <a:lnTo>
                    <a:pt x="1047851" y="39497"/>
                  </a:lnTo>
                  <a:lnTo>
                    <a:pt x="1047851" y="190"/>
                  </a:lnTo>
                  <a:close/>
                </a:path>
                <a:path w="1257934" h="234950">
                  <a:moveTo>
                    <a:pt x="1257655" y="195491"/>
                  </a:moveTo>
                  <a:lnTo>
                    <a:pt x="1126083" y="195491"/>
                  </a:lnTo>
                  <a:lnTo>
                    <a:pt x="1126083" y="130810"/>
                  </a:lnTo>
                  <a:lnTo>
                    <a:pt x="1244320" y="130810"/>
                  </a:lnTo>
                  <a:lnTo>
                    <a:pt x="1244320" y="91490"/>
                  </a:lnTo>
                  <a:lnTo>
                    <a:pt x="1126083" y="91490"/>
                  </a:lnTo>
                  <a:lnTo>
                    <a:pt x="1126083" y="39497"/>
                  </a:lnTo>
                  <a:lnTo>
                    <a:pt x="1253147" y="39497"/>
                  </a:lnTo>
                  <a:lnTo>
                    <a:pt x="1253147" y="190"/>
                  </a:lnTo>
                  <a:lnTo>
                    <a:pt x="1078534" y="190"/>
                  </a:lnTo>
                  <a:lnTo>
                    <a:pt x="1078534" y="39497"/>
                  </a:lnTo>
                  <a:lnTo>
                    <a:pt x="1078534" y="91490"/>
                  </a:lnTo>
                  <a:lnTo>
                    <a:pt x="1078534" y="130810"/>
                  </a:lnTo>
                  <a:lnTo>
                    <a:pt x="1078534" y="195491"/>
                  </a:lnTo>
                  <a:lnTo>
                    <a:pt x="1078534" y="234810"/>
                  </a:lnTo>
                  <a:lnTo>
                    <a:pt x="1257655" y="234810"/>
                  </a:lnTo>
                  <a:lnTo>
                    <a:pt x="1257655" y="195491"/>
                  </a:lnTo>
                  <a:close/>
                </a:path>
              </a:pathLst>
            </a:custGeom>
            <a:solidFill>
              <a:srgbClr val="B9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91819" y="3422776"/>
              <a:ext cx="1257935" cy="234950"/>
            </a:xfrm>
            <a:custGeom>
              <a:avLst/>
              <a:gdLst/>
              <a:ahLst/>
              <a:cxnLst/>
              <a:rect l="l" t="t" r="r" b="b"/>
              <a:pathLst>
                <a:path w="1257934" h="234950">
                  <a:moveTo>
                    <a:pt x="197421" y="119659"/>
                  </a:moveTo>
                  <a:lnTo>
                    <a:pt x="193078" y="76060"/>
                  </a:lnTo>
                  <a:lnTo>
                    <a:pt x="177787" y="39725"/>
                  </a:lnTo>
                  <a:lnTo>
                    <a:pt x="148272" y="11493"/>
                  </a:lnTo>
                  <a:lnTo>
                    <a:pt x="148272" y="117576"/>
                  </a:lnTo>
                  <a:lnTo>
                    <a:pt x="147967" y="130479"/>
                  </a:lnTo>
                  <a:lnTo>
                    <a:pt x="140868" y="167932"/>
                  </a:lnTo>
                  <a:lnTo>
                    <a:pt x="111810" y="193040"/>
                  </a:lnTo>
                  <a:lnTo>
                    <a:pt x="83045" y="195275"/>
                  </a:lnTo>
                  <a:lnTo>
                    <a:pt x="47548" y="195275"/>
                  </a:lnTo>
                  <a:lnTo>
                    <a:pt x="47548" y="39725"/>
                  </a:lnTo>
                  <a:lnTo>
                    <a:pt x="68922" y="39738"/>
                  </a:lnTo>
                  <a:lnTo>
                    <a:pt x="107962" y="41973"/>
                  </a:lnTo>
                  <a:lnTo>
                    <a:pt x="140804" y="68884"/>
                  </a:lnTo>
                  <a:lnTo>
                    <a:pt x="148272" y="117576"/>
                  </a:lnTo>
                  <a:lnTo>
                    <a:pt x="148272" y="11493"/>
                  </a:lnTo>
                  <a:lnTo>
                    <a:pt x="100723" y="279"/>
                  </a:lnTo>
                  <a:lnTo>
                    <a:pt x="86906" y="0"/>
                  </a:lnTo>
                  <a:lnTo>
                    <a:pt x="0" y="0"/>
                  </a:lnTo>
                  <a:lnTo>
                    <a:pt x="0" y="234835"/>
                  </a:lnTo>
                  <a:lnTo>
                    <a:pt x="89471" y="234835"/>
                  </a:lnTo>
                  <a:lnTo>
                    <a:pt x="131559" y="229870"/>
                  </a:lnTo>
                  <a:lnTo>
                    <a:pt x="164973" y="211137"/>
                  </a:lnTo>
                  <a:lnTo>
                    <a:pt x="190195" y="169646"/>
                  </a:lnTo>
                  <a:lnTo>
                    <a:pt x="196964" y="133654"/>
                  </a:lnTo>
                  <a:lnTo>
                    <a:pt x="197421" y="119659"/>
                  </a:lnTo>
                  <a:close/>
                </a:path>
                <a:path w="1257934" h="234950">
                  <a:moveTo>
                    <a:pt x="416864" y="195326"/>
                  </a:moveTo>
                  <a:lnTo>
                    <a:pt x="285305" y="195326"/>
                  </a:lnTo>
                  <a:lnTo>
                    <a:pt x="285305" y="131914"/>
                  </a:lnTo>
                  <a:lnTo>
                    <a:pt x="403529" y="131914"/>
                  </a:lnTo>
                  <a:lnTo>
                    <a:pt x="403529" y="91325"/>
                  </a:lnTo>
                  <a:lnTo>
                    <a:pt x="285305" y="91325"/>
                  </a:lnTo>
                  <a:lnTo>
                    <a:pt x="285305" y="39331"/>
                  </a:lnTo>
                  <a:lnTo>
                    <a:pt x="412369" y="39331"/>
                  </a:lnTo>
                  <a:lnTo>
                    <a:pt x="412369" y="12"/>
                  </a:lnTo>
                  <a:lnTo>
                    <a:pt x="237744" y="12"/>
                  </a:lnTo>
                  <a:lnTo>
                    <a:pt x="237744" y="39331"/>
                  </a:lnTo>
                  <a:lnTo>
                    <a:pt x="237744" y="91325"/>
                  </a:lnTo>
                  <a:lnTo>
                    <a:pt x="237744" y="131914"/>
                  </a:lnTo>
                  <a:lnTo>
                    <a:pt x="237744" y="195326"/>
                  </a:lnTo>
                  <a:lnTo>
                    <a:pt x="237744" y="234645"/>
                  </a:lnTo>
                  <a:lnTo>
                    <a:pt x="416864" y="234645"/>
                  </a:lnTo>
                  <a:lnTo>
                    <a:pt x="416864" y="195326"/>
                  </a:lnTo>
                  <a:close/>
                </a:path>
                <a:path w="1257934" h="234950">
                  <a:moveTo>
                    <a:pt x="624243" y="195326"/>
                  </a:moveTo>
                  <a:lnTo>
                    <a:pt x="506018" y="195326"/>
                  </a:lnTo>
                  <a:lnTo>
                    <a:pt x="506018" y="2552"/>
                  </a:lnTo>
                  <a:lnTo>
                    <a:pt x="458470" y="2552"/>
                  </a:lnTo>
                  <a:lnTo>
                    <a:pt x="458470" y="195326"/>
                  </a:lnTo>
                  <a:lnTo>
                    <a:pt x="458470" y="234645"/>
                  </a:lnTo>
                  <a:lnTo>
                    <a:pt x="624243" y="234645"/>
                  </a:lnTo>
                  <a:lnTo>
                    <a:pt x="624243" y="195326"/>
                  </a:lnTo>
                  <a:close/>
                </a:path>
                <a:path w="1257934" h="234950">
                  <a:moveTo>
                    <a:pt x="837247" y="195326"/>
                  </a:moveTo>
                  <a:lnTo>
                    <a:pt x="705688" y="195326"/>
                  </a:lnTo>
                  <a:lnTo>
                    <a:pt x="705688" y="131914"/>
                  </a:lnTo>
                  <a:lnTo>
                    <a:pt x="823925" y="131914"/>
                  </a:lnTo>
                  <a:lnTo>
                    <a:pt x="823925" y="91325"/>
                  </a:lnTo>
                  <a:lnTo>
                    <a:pt x="705688" y="91325"/>
                  </a:lnTo>
                  <a:lnTo>
                    <a:pt x="705688" y="39331"/>
                  </a:lnTo>
                  <a:lnTo>
                    <a:pt x="832751" y="39331"/>
                  </a:lnTo>
                  <a:lnTo>
                    <a:pt x="832751" y="12"/>
                  </a:lnTo>
                  <a:lnTo>
                    <a:pt x="658139" y="12"/>
                  </a:lnTo>
                  <a:lnTo>
                    <a:pt x="658139" y="39331"/>
                  </a:lnTo>
                  <a:lnTo>
                    <a:pt x="658139" y="91325"/>
                  </a:lnTo>
                  <a:lnTo>
                    <a:pt x="658139" y="131914"/>
                  </a:lnTo>
                  <a:lnTo>
                    <a:pt x="658139" y="195326"/>
                  </a:lnTo>
                  <a:lnTo>
                    <a:pt x="658139" y="234645"/>
                  </a:lnTo>
                  <a:lnTo>
                    <a:pt x="837247" y="234645"/>
                  </a:lnTo>
                  <a:lnTo>
                    <a:pt x="837247" y="195326"/>
                  </a:lnTo>
                  <a:close/>
                </a:path>
                <a:path w="1257934" h="234950">
                  <a:moveTo>
                    <a:pt x="1047851" y="12"/>
                  </a:moveTo>
                  <a:lnTo>
                    <a:pt x="860704" y="12"/>
                  </a:lnTo>
                  <a:lnTo>
                    <a:pt x="860704" y="39331"/>
                  </a:lnTo>
                  <a:lnTo>
                    <a:pt x="930592" y="39331"/>
                  </a:lnTo>
                  <a:lnTo>
                    <a:pt x="930592" y="234645"/>
                  </a:lnTo>
                  <a:lnTo>
                    <a:pt x="978128" y="234645"/>
                  </a:lnTo>
                  <a:lnTo>
                    <a:pt x="978128" y="39331"/>
                  </a:lnTo>
                  <a:lnTo>
                    <a:pt x="1047851" y="39331"/>
                  </a:lnTo>
                  <a:lnTo>
                    <a:pt x="1047851" y="12"/>
                  </a:lnTo>
                  <a:close/>
                </a:path>
                <a:path w="1257934" h="234950">
                  <a:moveTo>
                    <a:pt x="1257655" y="195326"/>
                  </a:moveTo>
                  <a:lnTo>
                    <a:pt x="1126083" y="195326"/>
                  </a:lnTo>
                  <a:lnTo>
                    <a:pt x="1126083" y="131914"/>
                  </a:lnTo>
                  <a:lnTo>
                    <a:pt x="1244320" y="131914"/>
                  </a:lnTo>
                  <a:lnTo>
                    <a:pt x="1244320" y="91325"/>
                  </a:lnTo>
                  <a:lnTo>
                    <a:pt x="1126083" y="91325"/>
                  </a:lnTo>
                  <a:lnTo>
                    <a:pt x="1126083" y="39331"/>
                  </a:lnTo>
                  <a:lnTo>
                    <a:pt x="1253147" y="39331"/>
                  </a:lnTo>
                  <a:lnTo>
                    <a:pt x="1253147" y="12"/>
                  </a:lnTo>
                  <a:lnTo>
                    <a:pt x="1078534" y="12"/>
                  </a:lnTo>
                  <a:lnTo>
                    <a:pt x="1078534" y="39331"/>
                  </a:lnTo>
                  <a:lnTo>
                    <a:pt x="1078534" y="91325"/>
                  </a:lnTo>
                  <a:lnTo>
                    <a:pt x="1078534" y="131914"/>
                  </a:lnTo>
                  <a:lnTo>
                    <a:pt x="1078534" y="195326"/>
                  </a:lnTo>
                  <a:lnTo>
                    <a:pt x="1078534" y="234645"/>
                  </a:lnTo>
                  <a:lnTo>
                    <a:pt x="1257655" y="234645"/>
                  </a:lnTo>
                  <a:lnTo>
                    <a:pt x="1257655" y="195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862182" y="3710165"/>
              <a:ext cx="409575" cy="408940"/>
            </a:xfrm>
            <a:custGeom>
              <a:avLst/>
              <a:gdLst/>
              <a:ahLst/>
              <a:cxnLst/>
              <a:rect l="l" t="t" r="r" b="b"/>
              <a:pathLst>
                <a:path w="409575" h="408939">
                  <a:moveTo>
                    <a:pt x="252631" y="408412"/>
                  </a:moveTo>
                  <a:lnTo>
                    <a:pt x="245838" y="408412"/>
                  </a:lnTo>
                  <a:lnTo>
                    <a:pt x="242571" y="407766"/>
                  </a:lnTo>
                  <a:lnTo>
                    <a:pt x="236294" y="405178"/>
                  </a:lnTo>
                  <a:lnTo>
                    <a:pt x="233522" y="403336"/>
                  </a:lnTo>
                  <a:lnTo>
                    <a:pt x="159236" y="329264"/>
                  </a:lnTo>
                  <a:lnTo>
                    <a:pt x="141255" y="347196"/>
                  </a:lnTo>
                  <a:lnTo>
                    <a:pt x="106799" y="359568"/>
                  </a:lnTo>
                  <a:lnTo>
                    <a:pt x="102258" y="358822"/>
                  </a:lnTo>
                  <a:lnTo>
                    <a:pt x="71704" y="332776"/>
                  </a:lnTo>
                  <a:lnTo>
                    <a:pt x="1418" y="71234"/>
                  </a:lnTo>
                  <a:lnTo>
                    <a:pt x="0" y="63394"/>
                  </a:lnTo>
                  <a:lnTo>
                    <a:pt x="78" y="55715"/>
                  </a:lnTo>
                  <a:lnTo>
                    <a:pt x="1652" y="48198"/>
                  </a:lnTo>
                  <a:lnTo>
                    <a:pt x="4723" y="40842"/>
                  </a:lnTo>
                  <a:lnTo>
                    <a:pt x="5233" y="39409"/>
                  </a:lnTo>
                  <a:lnTo>
                    <a:pt x="8235" y="34650"/>
                  </a:lnTo>
                  <a:lnTo>
                    <a:pt x="15933" y="25877"/>
                  </a:lnTo>
                  <a:lnTo>
                    <a:pt x="30532" y="12401"/>
                  </a:lnTo>
                  <a:lnTo>
                    <a:pt x="32254" y="10689"/>
                  </a:lnTo>
                  <a:lnTo>
                    <a:pt x="34109" y="9135"/>
                  </a:lnTo>
                  <a:lnTo>
                    <a:pt x="43423" y="2592"/>
                  </a:lnTo>
                  <a:lnTo>
                    <a:pt x="51457" y="34"/>
                  </a:lnTo>
                  <a:lnTo>
                    <a:pt x="64056" y="0"/>
                  </a:lnTo>
                  <a:lnTo>
                    <a:pt x="67749" y="489"/>
                  </a:lnTo>
                  <a:lnTo>
                    <a:pt x="332733" y="71298"/>
                  </a:lnTo>
                  <a:lnTo>
                    <a:pt x="360015" y="103742"/>
                  </a:lnTo>
                  <a:lnTo>
                    <a:pt x="360496" y="114784"/>
                  </a:lnTo>
                  <a:lnTo>
                    <a:pt x="360016" y="118423"/>
                  </a:lnTo>
                  <a:lnTo>
                    <a:pt x="330128" y="158839"/>
                  </a:lnTo>
                  <a:lnTo>
                    <a:pt x="402009" y="230519"/>
                  </a:lnTo>
                  <a:lnTo>
                    <a:pt x="409506" y="251976"/>
                  </a:lnTo>
                  <a:lnTo>
                    <a:pt x="408857" y="255236"/>
                  </a:lnTo>
                  <a:lnTo>
                    <a:pt x="264947" y="403336"/>
                  </a:lnTo>
                  <a:lnTo>
                    <a:pt x="255898" y="407766"/>
                  </a:lnTo>
                  <a:lnTo>
                    <a:pt x="252631" y="408412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886201" y="3748522"/>
              <a:ext cx="339725" cy="338455"/>
            </a:xfrm>
            <a:custGeom>
              <a:avLst/>
              <a:gdLst/>
              <a:ahLst/>
              <a:cxnLst/>
              <a:rect l="l" t="t" r="r" b="b"/>
              <a:pathLst>
                <a:path w="339725" h="338454">
                  <a:moveTo>
                    <a:pt x="222561" y="338271"/>
                  </a:moveTo>
                  <a:lnTo>
                    <a:pt x="215861" y="338271"/>
                  </a:lnTo>
                  <a:lnTo>
                    <a:pt x="212998" y="337094"/>
                  </a:lnTo>
                  <a:lnTo>
                    <a:pt x="135879" y="260206"/>
                  </a:lnTo>
                  <a:lnTo>
                    <a:pt x="109332" y="286681"/>
                  </a:lnTo>
                  <a:lnTo>
                    <a:pt x="93958" y="293031"/>
                  </a:lnTo>
                  <a:lnTo>
                    <a:pt x="89115" y="293031"/>
                  </a:lnTo>
                  <a:lnTo>
                    <a:pt x="313" y="32299"/>
                  </a:lnTo>
                  <a:lnTo>
                    <a:pt x="0" y="29925"/>
                  </a:lnTo>
                  <a:lnTo>
                    <a:pt x="0" y="25096"/>
                  </a:lnTo>
                  <a:lnTo>
                    <a:pt x="30008" y="0"/>
                  </a:lnTo>
                  <a:lnTo>
                    <a:pt x="32387" y="312"/>
                  </a:lnTo>
                  <a:lnTo>
                    <a:pt x="278161" y="65979"/>
                  </a:lnTo>
                  <a:lnTo>
                    <a:pt x="294184" y="88907"/>
                  </a:lnTo>
                  <a:lnTo>
                    <a:pt x="294184" y="93653"/>
                  </a:lnTo>
                  <a:lnTo>
                    <a:pt x="291633" y="103147"/>
                  </a:lnTo>
                  <a:lnTo>
                    <a:pt x="289252" y="107258"/>
                  </a:lnTo>
                  <a:lnTo>
                    <a:pt x="260932" y="135501"/>
                  </a:lnTo>
                  <a:lnTo>
                    <a:pt x="335674" y="210035"/>
                  </a:lnTo>
                  <a:lnTo>
                    <a:pt x="338036" y="212406"/>
                  </a:lnTo>
                  <a:lnTo>
                    <a:pt x="339216" y="215262"/>
                  </a:lnTo>
                  <a:lnTo>
                    <a:pt x="339215" y="221944"/>
                  </a:lnTo>
                  <a:lnTo>
                    <a:pt x="338034" y="224800"/>
                  </a:lnTo>
                  <a:lnTo>
                    <a:pt x="225424" y="337094"/>
                  </a:lnTo>
                  <a:lnTo>
                    <a:pt x="222561" y="338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712100" y="3563098"/>
              <a:ext cx="195580" cy="182880"/>
            </a:xfrm>
            <a:custGeom>
              <a:avLst/>
              <a:gdLst/>
              <a:ahLst/>
              <a:cxnLst/>
              <a:rect l="l" t="t" r="r" b="b"/>
              <a:pathLst>
                <a:path w="195580" h="182879">
                  <a:moveTo>
                    <a:pt x="118325" y="172707"/>
                  </a:moveTo>
                  <a:lnTo>
                    <a:pt x="117678" y="170700"/>
                  </a:lnTo>
                  <a:lnTo>
                    <a:pt x="114782" y="167233"/>
                  </a:lnTo>
                  <a:lnTo>
                    <a:pt x="112941" y="166243"/>
                  </a:lnTo>
                  <a:lnTo>
                    <a:pt x="110693" y="165989"/>
                  </a:lnTo>
                  <a:lnTo>
                    <a:pt x="14846" y="154165"/>
                  </a:lnTo>
                  <a:lnTo>
                    <a:pt x="13982" y="154076"/>
                  </a:lnTo>
                  <a:lnTo>
                    <a:pt x="11798" y="154025"/>
                  </a:lnTo>
                  <a:lnTo>
                    <a:pt x="10109" y="154330"/>
                  </a:lnTo>
                  <a:lnTo>
                    <a:pt x="0" y="168643"/>
                  </a:lnTo>
                  <a:lnTo>
                    <a:pt x="292" y="170332"/>
                  </a:lnTo>
                  <a:lnTo>
                    <a:pt x="109448" y="182727"/>
                  </a:lnTo>
                  <a:lnTo>
                    <a:pt x="111709" y="182803"/>
                  </a:lnTo>
                  <a:lnTo>
                    <a:pt x="113690" y="182092"/>
                  </a:lnTo>
                  <a:lnTo>
                    <a:pt x="117055" y="179082"/>
                  </a:lnTo>
                  <a:lnTo>
                    <a:pt x="117983" y="177203"/>
                  </a:lnTo>
                  <a:lnTo>
                    <a:pt x="118325" y="172707"/>
                  </a:lnTo>
                  <a:close/>
                </a:path>
                <a:path w="195580" h="182879">
                  <a:moveTo>
                    <a:pt x="139623" y="127139"/>
                  </a:moveTo>
                  <a:lnTo>
                    <a:pt x="78282" y="47434"/>
                  </a:lnTo>
                  <a:lnTo>
                    <a:pt x="66446" y="42278"/>
                  </a:lnTo>
                  <a:lnTo>
                    <a:pt x="64744" y="42557"/>
                  </a:lnTo>
                  <a:lnTo>
                    <a:pt x="54610" y="56934"/>
                  </a:lnTo>
                  <a:lnTo>
                    <a:pt x="54914" y="58623"/>
                  </a:lnTo>
                  <a:lnTo>
                    <a:pt x="126479" y="135953"/>
                  </a:lnTo>
                  <a:lnTo>
                    <a:pt x="132854" y="137033"/>
                  </a:lnTo>
                  <a:lnTo>
                    <a:pt x="134823" y="136359"/>
                  </a:lnTo>
                  <a:lnTo>
                    <a:pt x="138214" y="133438"/>
                  </a:lnTo>
                  <a:lnTo>
                    <a:pt x="139179" y="131597"/>
                  </a:lnTo>
                  <a:lnTo>
                    <a:pt x="139623" y="127139"/>
                  </a:lnTo>
                  <a:close/>
                </a:path>
                <a:path w="195580" h="182879">
                  <a:moveTo>
                    <a:pt x="195211" y="11772"/>
                  </a:moveTo>
                  <a:lnTo>
                    <a:pt x="180555" y="0"/>
                  </a:lnTo>
                  <a:lnTo>
                    <a:pt x="178866" y="292"/>
                  </a:lnTo>
                  <a:lnTo>
                    <a:pt x="166446" y="109143"/>
                  </a:lnTo>
                  <a:lnTo>
                    <a:pt x="166357" y="111404"/>
                  </a:lnTo>
                  <a:lnTo>
                    <a:pt x="167068" y="113372"/>
                  </a:lnTo>
                  <a:lnTo>
                    <a:pt x="170091" y="116738"/>
                  </a:lnTo>
                  <a:lnTo>
                    <a:pt x="171970" y="117652"/>
                  </a:lnTo>
                  <a:lnTo>
                    <a:pt x="176491" y="117995"/>
                  </a:lnTo>
                  <a:lnTo>
                    <a:pt x="178498" y="117348"/>
                  </a:lnTo>
                  <a:lnTo>
                    <a:pt x="181978" y="114465"/>
                  </a:lnTo>
                  <a:lnTo>
                    <a:pt x="182968" y="112623"/>
                  </a:lnTo>
                  <a:lnTo>
                    <a:pt x="183222" y="110375"/>
                  </a:lnTo>
                  <a:lnTo>
                    <a:pt x="195084" y="14808"/>
                  </a:lnTo>
                  <a:lnTo>
                    <a:pt x="195173" y="13944"/>
                  </a:lnTo>
                  <a:lnTo>
                    <a:pt x="195211" y="11772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297607" y="3966283"/>
            <a:ext cx="7609840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30">
                <a:solidFill>
                  <a:srgbClr val="050544"/>
                </a:solidFill>
                <a:latin typeface="Verdana"/>
                <a:cs typeface="Verdana"/>
              </a:rPr>
              <a:t>(</a:t>
            </a:r>
            <a:r>
              <a:rPr dirty="0" sz="2650" spc="19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3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25">
                <a:solidFill>
                  <a:srgbClr val="050544"/>
                </a:solidFill>
                <a:latin typeface="Verdana"/>
                <a:cs typeface="Verdana"/>
              </a:rPr>
              <a:t>)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PP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M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4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270" y="1562053"/>
              <a:ext cx="9734549" cy="6867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19773" y="7071512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369695" y="666292"/>
                  </a:moveTo>
                  <a:lnTo>
                    <a:pt x="1237361" y="533971"/>
                  </a:lnTo>
                  <a:lnTo>
                    <a:pt x="767372" y="1003960"/>
                  </a:lnTo>
                  <a:lnTo>
                    <a:pt x="572033" y="808634"/>
                  </a:lnTo>
                  <a:lnTo>
                    <a:pt x="439724" y="940955"/>
                  </a:lnTo>
                  <a:lnTo>
                    <a:pt x="767372" y="1268603"/>
                  </a:lnTo>
                  <a:lnTo>
                    <a:pt x="1369695" y="666292"/>
                  </a:lnTo>
                  <a:close/>
                </a:path>
                <a:path w="1714500" h="1714500">
                  <a:moveTo>
                    <a:pt x="1714373" y="857186"/>
                  </a:moveTo>
                  <a:lnTo>
                    <a:pt x="1713014" y="808494"/>
                  </a:lnTo>
                  <a:lnTo>
                    <a:pt x="1708950" y="760018"/>
                  </a:lnTo>
                  <a:lnTo>
                    <a:pt x="1702244" y="712279"/>
                  </a:lnTo>
                  <a:lnTo>
                    <a:pt x="1692910" y="665213"/>
                  </a:lnTo>
                  <a:lnTo>
                    <a:pt x="1680997" y="618921"/>
                  </a:lnTo>
                  <a:lnTo>
                    <a:pt x="1666532" y="573481"/>
                  </a:lnTo>
                  <a:lnTo>
                    <a:pt x="1649552" y="528980"/>
                  </a:lnTo>
                  <a:lnTo>
                    <a:pt x="1630083" y="485508"/>
                  </a:lnTo>
                  <a:lnTo>
                    <a:pt x="1608188" y="443141"/>
                  </a:lnTo>
                  <a:lnTo>
                    <a:pt x="1583880" y="401980"/>
                  </a:lnTo>
                  <a:lnTo>
                    <a:pt x="1569516" y="380517"/>
                  </a:lnTo>
                  <a:lnTo>
                    <a:pt x="1569516" y="857186"/>
                  </a:lnTo>
                  <a:lnTo>
                    <a:pt x="1567865" y="905891"/>
                  </a:lnTo>
                  <a:lnTo>
                    <a:pt x="1563001" y="953719"/>
                  </a:lnTo>
                  <a:lnTo>
                    <a:pt x="1555013" y="1000569"/>
                  </a:lnTo>
                  <a:lnTo>
                    <a:pt x="1544027" y="1046340"/>
                  </a:lnTo>
                  <a:lnTo>
                    <a:pt x="1530134" y="1090917"/>
                  </a:lnTo>
                  <a:lnTo>
                    <a:pt x="1513446" y="1134198"/>
                  </a:lnTo>
                  <a:lnTo>
                    <a:pt x="1494078" y="1176070"/>
                  </a:lnTo>
                  <a:lnTo>
                    <a:pt x="1472120" y="1216444"/>
                  </a:lnTo>
                  <a:lnTo>
                    <a:pt x="1447698" y="1255191"/>
                  </a:lnTo>
                  <a:lnTo>
                    <a:pt x="1420901" y="1292212"/>
                  </a:lnTo>
                  <a:lnTo>
                    <a:pt x="1391843" y="1327404"/>
                  </a:lnTo>
                  <a:lnTo>
                    <a:pt x="1360639" y="1360652"/>
                  </a:lnTo>
                  <a:lnTo>
                    <a:pt x="1327391" y="1391856"/>
                  </a:lnTo>
                  <a:lnTo>
                    <a:pt x="1292199" y="1420914"/>
                  </a:lnTo>
                  <a:lnTo>
                    <a:pt x="1255179" y="1447698"/>
                  </a:lnTo>
                  <a:lnTo>
                    <a:pt x="1216431" y="1472133"/>
                  </a:lnTo>
                  <a:lnTo>
                    <a:pt x="1176070" y="1494078"/>
                  </a:lnTo>
                  <a:lnTo>
                    <a:pt x="1134186" y="1513459"/>
                  </a:lnTo>
                  <a:lnTo>
                    <a:pt x="1090904" y="1530146"/>
                  </a:lnTo>
                  <a:lnTo>
                    <a:pt x="1046327" y="1544040"/>
                  </a:lnTo>
                  <a:lnTo>
                    <a:pt x="1000556" y="1555026"/>
                  </a:lnTo>
                  <a:lnTo>
                    <a:pt x="953706" y="1563014"/>
                  </a:lnTo>
                  <a:lnTo>
                    <a:pt x="905878" y="1567878"/>
                  </a:lnTo>
                  <a:lnTo>
                    <a:pt x="857186" y="1569529"/>
                  </a:lnTo>
                  <a:lnTo>
                    <a:pt x="808482" y="1567878"/>
                  </a:lnTo>
                  <a:lnTo>
                    <a:pt x="760653" y="1563014"/>
                  </a:lnTo>
                  <a:lnTo>
                    <a:pt x="713803" y="1555026"/>
                  </a:lnTo>
                  <a:lnTo>
                    <a:pt x="668032" y="1544040"/>
                  </a:lnTo>
                  <a:lnTo>
                    <a:pt x="623455" y="1530146"/>
                  </a:lnTo>
                  <a:lnTo>
                    <a:pt x="580174" y="1513459"/>
                  </a:lnTo>
                  <a:lnTo>
                    <a:pt x="538289" y="1494078"/>
                  </a:lnTo>
                  <a:lnTo>
                    <a:pt x="497928" y="1472133"/>
                  </a:lnTo>
                  <a:lnTo>
                    <a:pt x="459181" y="1447698"/>
                  </a:lnTo>
                  <a:lnTo>
                    <a:pt x="422160" y="1420914"/>
                  </a:lnTo>
                  <a:lnTo>
                    <a:pt x="386969" y="1391856"/>
                  </a:lnTo>
                  <a:lnTo>
                    <a:pt x="353720" y="1360652"/>
                  </a:lnTo>
                  <a:lnTo>
                    <a:pt x="322516" y="1327404"/>
                  </a:lnTo>
                  <a:lnTo>
                    <a:pt x="293458" y="1292212"/>
                  </a:lnTo>
                  <a:lnTo>
                    <a:pt x="266661" y="1255191"/>
                  </a:lnTo>
                  <a:lnTo>
                    <a:pt x="242239" y="1216444"/>
                  </a:lnTo>
                  <a:lnTo>
                    <a:pt x="220281" y="1176070"/>
                  </a:lnTo>
                  <a:lnTo>
                    <a:pt x="200914" y="1134198"/>
                  </a:lnTo>
                  <a:lnTo>
                    <a:pt x="184226" y="1090917"/>
                  </a:lnTo>
                  <a:lnTo>
                    <a:pt x="170332" y="1046340"/>
                  </a:lnTo>
                  <a:lnTo>
                    <a:pt x="159346" y="1000569"/>
                  </a:lnTo>
                  <a:lnTo>
                    <a:pt x="151358" y="953719"/>
                  </a:lnTo>
                  <a:lnTo>
                    <a:pt x="146507" y="906030"/>
                  </a:lnTo>
                  <a:lnTo>
                    <a:pt x="144843" y="857186"/>
                  </a:lnTo>
                  <a:lnTo>
                    <a:pt x="146494" y="808494"/>
                  </a:lnTo>
                  <a:lnTo>
                    <a:pt x="151358" y="760666"/>
                  </a:lnTo>
                  <a:lnTo>
                    <a:pt x="159346" y="713816"/>
                  </a:lnTo>
                  <a:lnTo>
                    <a:pt x="170332" y="668045"/>
                  </a:lnTo>
                  <a:lnTo>
                    <a:pt x="184226" y="623468"/>
                  </a:lnTo>
                  <a:lnTo>
                    <a:pt x="200914" y="580186"/>
                  </a:lnTo>
                  <a:lnTo>
                    <a:pt x="220281" y="538302"/>
                  </a:lnTo>
                  <a:lnTo>
                    <a:pt x="242239" y="497941"/>
                  </a:lnTo>
                  <a:lnTo>
                    <a:pt x="266661" y="459193"/>
                  </a:lnTo>
                  <a:lnTo>
                    <a:pt x="293458" y="422160"/>
                  </a:lnTo>
                  <a:lnTo>
                    <a:pt x="322516" y="386981"/>
                  </a:lnTo>
                  <a:lnTo>
                    <a:pt x="353720" y="353720"/>
                  </a:lnTo>
                  <a:lnTo>
                    <a:pt x="386969" y="322516"/>
                  </a:lnTo>
                  <a:lnTo>
                    <a:pt x="422160" y="293458"/>
                  </a:lnTo>
                  <a:lnTo>
                    <a:pt x="459181" y="266674"/>
                  </a:lnTo>
                  <a:lnTo>
                    <a:pt x="497928" y="242239"/>
                  </a:lnTo>
                  <a:lnTo>
                    <a:pt x="538289" y="220281"/>
                  </a:lnTo>
                  <a:lnTo>
                    <a:pt x="580174" y="200914"/>
                  </a:lnTo>
                  <a:lnTo>
                    <a:pt x="623455" y="184226"/>
                  </a:lnTo>
                  <a:lnTo>
                    <a:pt x="668032" y="170332"/>
                  </a:lnTo>
                  <a:lnTo>
                    <a:pt x="713803" y="159346"/>
                  </a:lnTo>
                  <a:lnTo>
                    <a:pt x="760653" y="151358"/>
                  </a:lnTo>
                  <a:lnTo>
                    <a:pt x="808482" y="146494"/>
                  </a:lnTo>
                  <a:lnTo>
                    <a:pt x="857186" y="144843"/>
                  </a:lnTo>
                  <a:lnTo>
                    <a:pt x="905878" y="146494"/>
                  </a:lnTo>
                  <a:lnTo>
                    <a:pt x="953706" y="151358"/>
                  </a:lnTo>
                  <a:lnTo>
                    <a:pt x="1000556" y="159346"/>
                  </a:lnTo>
                  <a:lnTo>
                    <a:pt x="1046327" y="170332"/>
                  </a:lnTo>
                  <a:lnTo>
                    <a:pt x="1090904" y="184226"/>
                  </a:lnTo>
                  <a:lnTo>
                    <a:pt x="1134186" y="200914"/>
                  </a:lnTo>
                  <a:lnTo>
                    <a:pt x="1176070" y="220281"/>
                  </a:lnTo>
                  <a:lnTo>
                    <a:pt x="1216431" y="242239"/>
                  </a:lnTo>
                  <a:lnTo>
                    <a:pt x="1255179" y="266674"/>
                  </a:lnTo>
                  <a:lnTo>
                    <a:pt x="1292199" y="293458"/>
                  </a:lnTo>
                  <a:lnTo>
                    <a:pt x="1327391" y="322516"/>
                  </a:lnTo>
                  <a:lnTo>
                    <a:pt x="1360639" y="353720"/>
                  </a:lnTo>
                  <a:lnTo>
                    <a:pt x="1391843" y="386981"/>
                  </a:lnTo>
                  <a:lnTo>
                    <a:pt x="1420901" y="422160"/>
                  </a:lnTo>
                  <a:lnTo>
                    <a:pt x="1447698" y="459193"/>
                  </a:lnTo>
                  <a:lnTo>
                    <a:pt x="1472120" y="497941"/>
                  </a:lnTo>
                  <a:lnTo>
                    <a:pt x="1494078" y="538302"/>
                  </a:lnTo>
                  <a:lnTo>
                    <a:pt x="1513446" y="580186"/>
                  </a:lnTo>
                  <a:lnTo>
                    <a:pt x="1530134" y="623468"/>
                  </a:lnTo>
                  <a:lnTo>
                    <a:pt x="1544027" y="668045"/>
                  </a:lnTo>
                  <a:lnTo>
                    <a:pt x="1555013" y="713816"/>
                  </a:lnTo>
                  <a:lnTo>
                    <a:pt x="1563001" y="760666"/>
                  </a:lnTo>
                  <a:lnTo>
                    <a:pt x="1567853" y="808355"/>
                  </a:lnTo>
                  <a:lnTo>
                    <a:pt x="1569516" y="857186"/>
                  </a:lnTo>
                  <a:lnTo>
                    <a:pt x="1569516" y="380517"/>
                  </a:lnTo>
                  <a:lnTo>
                    <a:pt x="1528178" y="323608"/>
                  </a:lnTo>
                  <a:lnTo>
                    <a:pt x="1496872" y="286562"/>
                  </a:lnTo>
                  <a:lnTo>
                    <a:pt x="1463294" y="251066"/>
                  </a:lnTo>
                  <a:lnTo>
                    <a:pt x="1427797" y="217487"/>
                  </a:lnTo>
                  <a:lnTo>
                    <a:pt x="1390764" y="186182"/>
                  </a:lnTo>
                  <a:lnTo>
                    <a:pt x="1352257" y="157175"/>
                  </a:lnTo>
                  <a:lnTo>
                    <a:pt x="1312379" y="130492"/>
                  </a:lnTo>
                  <a:lnTo>
                    <a:pt x="1271219" y="106184"/>
                  </a:lnTo>
                  <a:lnTo>
                    <a:pt x="1228864" y="84277"/>
                  </a:lnTo>
                  <a:lnTo>
                    <a:pt x="1185392" y="64820"/>
                  </a:lnTo>
                  <a:lnTo>
                    <a:pt x="1140891" y="47840"/>
                  </a:lnTo>
                  <a:lnTo>
                    <a:pt x="1095451" y="33375"/>
                  </a:lnTo>
                  <a:lnTo>
                    <a:pt x="1049147" y="21463"/>
                  </a:lnTo>
                  <a:lnTo>
                    <a:pt x="1002093" y="12128"/>
                  </a:lnTo>
                  <a:lnTo>
                    <a:pt x="954354" y="5410"/>
                  </a:lnTo>
                  <a:lnTo>
                    <a:pt x="906018" y="1358"/>
                  </a:lnTo>
                  <a:lnTo>
                    <a:pt x="857186" y="0"/>
                  </a:lnTo>
                  <a:lnTo>
                    <a:pt x="808342" y="1358"/>
                  </a:lnTo>
                  <a:lnTo>
                    <a:pt x="760006" y="5410"/>
                  </a:lnTo>
                  <a:lnTo>
                    <a:pt x="712266" y="12128"/>
                  </a:lnTo>
                  <a:lnTo>
                    <a:pt x="665213" y="21463"/>
                  </a:lnTo>
                  <a:lnTo>
                    <a:pt x="618909" y="33375"/>
                  </a:lnTo>
                  <a:lnTo>
                    <a:pt x="573468" y="47840"/>
                  </a:lnTo>
                  <a:lnTo>
                    <a:pt x="528967" y="64820"/>
                  </a:lnTo>
                  <a:lnTo>
                    <a:pt x="485495" y="84277"/>
                  </a:lnTo>
                  <a:lnTo>
                    <a:pt x="443141" y="106184"/>
                  </a:lnTo>
                  <a:lnTo>
                    <a:pt x="401980" y="130492"/>
                  </a:lnTo>
                  <a:lnTo>
                    <a:pt x="362102" y="157175"/>
                  </a:lnTo>
                  <a:lnTo>
                    <a:pt x="323596" y="186182"/>
                  </a:lnTo>
                  <a:lnTo>
                    <a:pt x="286562" y="217487"/>
                  </a:lnTo>
                  <a:lnTo>
                    <a:pt x="251066" y="251066"/>
                  </a:lnTo>
                  <a:lnTo>
                    <a:pt x="217487" y="286562"/>
                  </a:lnTo>
                  <a:lnTo>
                    <a:pt x="186182" y="323608"/>
                  </a:lnTo>
                  <a:lnTo>
                    <a:pt x="157162" y="362102"/>
                  </a:lnTo>
                  <a:lnTo>
                    <a:pt x="130479" y="401980"/>
                  </a:lnTo>
                  <a:lnTo>
                    <a:pt x="106172" y="443141"/>
                  </a:lnTo>
                  <a:lnTo>
                    <a:pt x="84277" y="485508"/>
                  </a:lnTo>
                  <a:lnTo>
                    <a:pt x="64820" y="528980"/>
                  </a:lnTo>
                  <a:lnTo>
                    <a:pt x="47828" y="573481"/>
                  </a:lnTo>
                  <a:lnTo>
                    <a:pt x="33362" y="618921"/>
                  </a:lnTo>
                  <a:lnTo>
                    <a:pt x="21450" y="665213"/>
                  </a:lnTo>
                  <a:lnTo>
                    <a:pt x="12115" y="712279"/>
                  </a:lnTo>
                  <a:lnTo>
                    <a:pt x="5410" y="760018"/>
                  </a:lnTo>
                  <a:lnTo>
                    <a:pt x="1358" y="808355"/>
                  </a:lnTo>
                  <a:lnTo>
                    <a:pt x="0" y="857186"/>
                  </a:lnTo>
                  <a:lnTo>
                    <a:pt x="1346" y="905891"/>
                  </a:lnTo>
                  <a:lnTo>
                    <a:pt x="5410" y="954366"/>
                  </a:lnTo>
                  <a:lnTo>
                    <a:pt x="12115" y="1002106"/>
                  </a:lnTo>
                  <a:lnTo>
                    <a:pt x="21450" y="1049159"/>
                  </a:lnTo>
                  <a:lnTo>
                    <a:pt x="33362" y="1095463"/>
                  </a:lnTo>
                  <a:lnTo>
                    <a:pt x="47828" y="1140904"/>
                  </a:lnTo>
                  <a:lnTo>
                    <a:pt x="64820" y="1185405"/>
                  </a:lnTo>
                  <a:lnTo>
                    <a:pt x="84277" y="1228877"/>
                  </a:lnTo>
                  <a:lnTo>
                    <a:pt x="106172" y="1271231"/>
                  </a:lnTo>
                  <a:lnTo>
                    <a:pt x="130479" y="1312405"/>
                  </a:lnTo>
                  <a:lnTo>
                    <a:pt x="157162" y="1352270"/>
                  </a:lnTo>
                  <a:lnTo>
                    <a:pt x="186182" y="1390777"/>
                  </a:lnTo>
                  <a:lnTo>
                    <a:pt x="217487" y="1427822"/>
                  </a:lnTo>
                  <a:lnTo>
                    <a:pt x="251066" y="1463319"/>
                  </a:lnTo>
                  <a:lnTo>
                    <a:pt x="286562" y="1496885"/>
                  </a:lnTo>
                  <a:lnTo>
                    <a:pt x="323596" y="1528203"/>
                  </a:lnTo>
                  <a:lnTo>
                    <a:pt x="362102" y="1557210"/>
                  </a:lnTo>
                  <a:lnTo>
                    <a:pt x="401980" y="1583893"/>
                  </a:lnTo>
                  <a:lnTo>
                    <a:pt x="443141" y="1608201"/>
                  </a:lnTo>
                  <a:lnTo>
                    <a:pt x="485495" y="1630095"/>
                  </a:lnTo>
                  <a:lnTo>
                    <a:pt x="528967" y="1649564"/>
                  </a:lnTo>
                  <a:lnTo>
                    <a:pt x="573468" y="1666544"/>
                  </a:lnTo>
                  <a:lnTo>
                    <a:pt x="618909" y="1681010"/>
                  </a:lnTo>
                  <a:lnTo>
                    <a:pt x="665213" y="1692922"/>
                  </a:lnTo>
                  <a:lnTo>
                    <a:pt x="712266" y="1702257"/>
                  </a:lnTo>
                  <a:lnTo>
                    <a:pt x="760006" y="1708962"/>
                  </a:lnTo>
                  <a:lnTo>
                    <a:pt x="808342" y="1713014"/>
                  </a:lnTo>
                  <a:lnTo>
                    <a:pt x="857186" y="1714373"/>
                  </a:lnTo>
                  <a:lnTo>
                    <a:pt x="906018" y="1713014"/>
                  </a:lnTo>
                  <a:lnTo>
                    <a:pt x="954354" y="1708962"/>
                  </a:lnTo>
                  <a:lnTo>
                    <a:pt x="1002093" y="1702257"/>
                  </a:lnTo>
                  <a:lnTo>
                    <a:pt x="1049147" y="1692922"/>
                  </a:lnTo>
                  <a:lnTo>
                    <a:pt x="1095451" y="1681010"/>
                  </a:lnTo>
                  <a:lnTo>
                    <a:pt x="1140891" y="1666544"/>
                  </a:lnTo>
                  <a:lnTo>
                    <a:pt x="1185392" y="1649564"/>
                  </a:lnTo>
                  <a:lnTo>
                    <a:pt x="1228864" y="1630095"/>
                  </a:lnTo>
                  <a:lnTo>
                    <a:pt x="1271219" y="1608201"/>
                  </a:lnTo>
                  <a:lnTo>
                    <a:pt x="1312379" y="1583893"/>
                  </a:lnTo>
                  <a:lnTo>
                    <a:pt x="1352257" y="1557210"/>
                  </a:lnTo>
                  <a:lnTo>
                    <a:pt x="1390764" y="1528203"/>
                  </a:lnTo>
                  <a:lnTo>
                    <a:pt x="1427797" y="1496885"/>
                  </a:lnTo>
                  <a:lnTo>
                    <a:pt x="1463294" y="1463319"/>
                  </a:lnTo>
                  <a:lnTo>
                    <a:pt x="1496872" y="1427822"/>
                  </a:lnTo>
                  <a:lnTo>
                    <a:pt x="1528178" y="1390777"/>
                  </a:lnTo>
                  <a:lnTo>
                    <a:pt x="1557197" y="1352270"/>
                  </a:lnTo>
                  <a:lnTo>
                    <a:pt x="1583880" y="1312405"/>
                  </a:lnTo>
                  <a:lnTo>
                    <a:pt x="1608188" y="1271231"/>
                  </a:lnTo>
                  <a:lnTo>
                    <a:pt x="1630083" y="1228877"/>
                  </a:lnTo>
                  <a:lnTo>
                    <a:pt x="1649552" y="1185405"/>
                  </a:lnTo>
                  <a:lnTo>
                    <a:pt x="1666532" y="1140904"/>
                  </a:lnTo>
                  <a:lnTo>
                    <a:pt x="1680997" y="1095463"/>
                  </a:lnTo>
                  <a:lnTo>
                    <a:pt x="1692910" y="1049159"/>
                  </a:lnTo>
                  <a:lnTo>
                    <a:pt x="1702244" y="1002106"/>
                  </a:lnTo>
                  <a:lnTo>
                    <a:pt x="1708950" y="954366"/>
                  </a:lnTo>
                  <a:lnTo>
                    <a:pt x="1713014" y="906030"/>
                  </a:lnTo>
                  <a:lnTo>
                    <a:pt x="1714373" y="857186"/>
                  </a:lnTo>
                  <a:close/>
                </a:path>
              </a:pathLst>
            </a:custGeom>
            <a:solidFill>
              <a:srgbClr val="3AB4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23037" y="4114086"/>
            <a:ext cx="7303770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4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80" b="1">
                <a:solidFill>
                  <a:srgbClr val="050544"/>
                </a:solidFill>
                <a:latin typeface="Tahoma"/>
                <a:cs typeface="Tahoma"/>
              </a:rPr>
              <a:t>G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957" y="1358311"/>
              <a:ext cx="10382249" cy="6705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84317" y="6952669"/>
              <a:ext cx="2704465" cy="1905000"/>
            </a:xfrm>
            <a:custGeom>
              <a:avLst/>
              <a:gdLst/>
              <a:ahLst/>
              <a:cxnLst/>
              <a:rect l="l" t="t" r="r" b="b"/>
              <a:pathLst>
                <a:path w="2704465" h="1905000">
                  <a:moveTo>
                    <a:pt x="2337196" y="342900"/>
                  </a:moveTo>
                  <a:lnTo>
                    <a:pt x="1157884" y="342900"/>
                  </a:lnTo>
                  <a:lnTo>
                    <a:pt x="1182402" y="292100"/>
                  </a:lnTo>
                  <a:lnTo>
                    <a:pt x="1209574" y="254000"/>
                  </a:lnTo>
                  <a:lnTo>
                    <a:pt x="1239275" y="228600"/>
                  </a:lnTo>
                  <a:lnTo>
                    <a:pt x="1271375" y="190500"/>
                  </a:lnTo>
                  <a:lnTo>
                    <a:pt x="1305747" y="152400"/>
                  </a:lnTo>
                  <a:lnTo>
                    <a:pt x="1342263" y="127000"/>
                  </a:lnTo>
                  <a:lnTo>
                    <a:pt x="1380796" y="101600"/>
                  </a:lnTo>
                  <a:lnTo>
                    <a:pt x="1421216" y="76200"/>
                  </a:lnTo>
                  <a:lnTo>
                    <a:pt x="1463397" y="50800"/>
                  </a:lnTo>
                  <a:lnTo>
                    <a:pt x="1552529" y="25400"/>
                  </a:lnTo>
                  <a:lnTo>
                    <a:pt x="1647168" y="0"/>
                  </a:lnTo>
                  <a:lnTo>
                    <a:pt x="1841890" y="0"/>
                  </a:lnTo>
                  <a:lnTo>
                    <a:pt x="1933382" y="25400"/>
                  </a:lnTo>
                  <a:lnTo>
                    <a:pt x="2019849" y="50800"/>
                  </a:lnTo>
                  <a:lnTo>
                    <a:pt x="2060912" y="76200"/>
                  </a:lnTo>
                  <a:lnTo>
                    <a:pt x="2100374" y="88900"/>
                  </a:lnTo>
                  <a:lnTo>
                    <a:pt x="2138122" y="114300"/>
                  </a:lnTo>
                  <a:lnTo>
                    <a:pt x="2174040" y="152400"/>
                  </a:lnTo>
                  <a:lnTo>
                    <a:pt x="2208014" y="177800"/>
                  </a:lnTo>
                  <a:lnTo>
                    <a:pt x="2239929" y="203200"/>
                  </a:lnTo>
                  <a:lnTo>
                    <a:pt x="2269671" y="241300"/>
                  </a:lnTo>
                  <a:lnTo>
                    <a:pt x="2297124" y="279400"/>
                  </a:lnTo>
                  <a:lnTo>
                    <a:pt x="2322174" y="317500"/>
                  </a:lnTo>
                  <a:lnTo>
                    <a:pt x="2337196" y="342900"/>
                  </a:lnTo>
                  <a:close/>
                </a:path>
                <a:path w="2704465" h="1905000">
                  <a:moveTo>
                    <a:pt x="2180161" y="1905000"/>
                  </a:moveTo>
                  <a:lnTo>
                    <a:pt x="523913" y="1905000"/>
                  </a:lnTo>
                  <a:lnTo>
                    <a:pt x="477651" y="1892300"/>
                  </a:lnTo>
                  <a:lnTo>
                    <a:pt x="389154" y="1866900"/>
                  </a:lnTo>
                  <a:lnTo>
                    <a:pt x="347193" y="1841500"/>
                  </a:lnTo>
                  <a:lnTo>
                    <a:pt x="306942" y="1828800"/>
                  </a:lnTo>
                  <a:lnTo>
                    <a:pt x="268538" y="1803400"/>
                  </a:lnTo>
                  <a:lnTo>
                    <a:pt x="232118" y="1778000"/>
                  </a:lnTo>
                  <a:lnTo>
                    <a:pt x="197820" y="1739900"/>
                  </a:lnTo>
                  <a:lnTo>
                    <a:pt x="165783" y="1714500"/>
                  </a:lnTo>
                  <a:lnTo>
                    <a:pt x="136143" y="1676400"/>
                  </a:lnTo>
                  <a:lnTo>
                    <a:pt x="109038" y="1638300"/>
                  </a:lnTo>
                  <a:lnTo>
                    <a:pt x="84607" y="1600200"/>
                  </a:lnTo>
                  <a:lnTo>
                    <a:pt x="62986" y="1562100"/>
                  </a:lnTo>
                  <a:lnTo>
                    <a:pt x="44314" y="1524000"/>
                  </a:lnTo>
                  <a:lnTo>
                    <a:pt x="28728" y="1473200"/>
                  </a:lnTo>
                  <a:lnTo>
                    <a:pt x="16366" y="1435100"/>
                  </a:lnTo>
                  <a:lnTo>
                    <a:pt x="7365" y="1384300"/>
                  </a:lnTo>
                  <a:lnTo>
                    <a:pt x="1864" y="1333500"/>
                  </a:lnTo>
                  <a:lnTo>
                    <a:pt x="0" y="1295400"/>
                  </a:lnTo>
                  <a:lnTo>
                    <a:pt x="1879" y="1244600"/>
                  </a:lnTo>
                  <a:lnTo>
                    <a:pt x="7425" y="1193800"/>
                  </a:lnTo>
                  <a:lnTo>
                    <a:pt x="16497" y="1143000"/>
                  </a:lnTo>
                  <a:lnTo>
                    <a:pt x="28956" y="1104900"/>
                  </a:lnTo>
                  <a:lnTo>
                    <a:pt x="44662" y="1054100"/>
                  </a:lnTo>
                  <a:lnTo>
                    <a:pt x="63475" y="1016000"/>
                  </a:lnTo>
                  <a:lnTo>
                    <a:pt x="85256" y="977900"/>
                  </a:lnTo>
                  <a:lnTo>
                    <a:pt x="109866" y="939800"/>
                  </a:lnTo>
                  <a:lnTo>
                    <a:pt x="137164" y="901700"/>
                  </a:lnTo>
                  <a:lnTo>
                    <a:pt x="167010" y="863600"/>
                  </a:lnTo>
                  <a:lnTo>
                    <a:pt x="199266" y="838200"/>
                  </a:lnTo>
                  <a:lnTo>
                    <a:pt x="233792" y="800100"/>
                  </a:lnTo>
                  <a:lnTo>
                    <a:pt x="270447" y="774700"/>
                  </a:lnTo>
                  <a:lnTo>
                    <a:pt x="309093" y="749300"/>
                  </a:lnTo>
                  <a:lnTo>
                    <a:pt x="349589" y="736600"/>
                  </a:lnTo>
                  <a:lnTo>
                    <a:pt x="391796" y="711200"/>
                  </a:lnTo>
                  <a:lnTo>
                    <a:pt x="480784" y="685800"/>
                  </a:lnTo>
                  <a:lnTo>
                    <a:pt x="487781" y="635000"/>
                  </a:lnTo>
                  <a:lnTo>
                    <a:pt x="499774" y="584200"/>
                  </a:lnTo>
                  <a:lnTo>
                    <a:pt x="516478" y="546100"/>
                  </a:lnTo>
                  <a:lnTo>
                    <a:pt x="537609" y="508000"/>
                  </a:lnTo>
                  <a:lnTo>
                    <a:pt x="562881" y="469900"/>
                  </a:lnTo>
                  <a:lnTo>
                    <a:pt x="592009" y="431800"/>
                  </a:lnTo>
                  <a:lnTo>
                    <a:pt x="624708" y="393700"/>
                  </a:lnTo>
                  <a:lnTo>
                    <a:pt x="660694" y="368300"/>
                  </a:lnTo>
                  <a:lnTo>
                    <a:pt x="699681" y="342900"/>
                  </a:lnTo>
                  <a:lnTo>
                    <a:pt x="741384" y="317500"/>
                  </a:lnTo>
                  <a:lnTo>
                    <a:pt x="785519" y="304800"/>
                  </a:lnTo>
                  <a:lnTo>
                    <a:pt x="831800" y="279400"/>
                  </a:lnTo>
                  <a:lnTo>
                    <a:pt x="1026661" y="279400"/>
                  </a:lnTo>
                  <a:lnTo>
                    <a:pt x="1072565" y="304800"/>
                  </a:lnTo>
                  <a:lnTo>
                    <a:pt x="1116393" y="317500"/>
                  </a:lnTo>
                  <a:lnTo>
                    <a:pt x="1157884" y="342900"/>
                  </a:lnTo>
                  <a:lnTo>
                    <a:pt x="2337196" y="342900"/>
                  </a:lnTo>
                  <a:lnTo>
                    <a:pt x="2344707" y="355600"/>
                  </a:lnTo>
                  <a:lnTo>
                    <a:pt x="2364608" y="393700"/>
                  </a:lnTo>
                  <a:lnTo>
                    <a:pt x="2381761" y="444500"/>
                  </a:lnTo>
                  <a:lnTo>
                    <a:pt x="2396053" y="482600"/>
                  </a:lnTo>
                  <a:lnTo>
                    <a:pt x="2407368" y="533400"/>
                  </a:lnTo>
                  <a:lnTo>
                    <a:pt x="2415593" y="571500"/>
                  </a:lnTo>
                  <a:lnTo>
                    <a:pt x="2420611" y="622300"/>
                  </a:lnTo>
                  <a:lnTo>
                    <a:pt x="2422310" y="673100"/>
                  </a:lnTo>
                  <a:lnTo>
                    <a:pt x="2421735" y="698500"/>
                  </a:lnTo>
                  <a:lnTo>
                    <a:pt x="2420147" y="723900"/>
                  </a:lnTo>
                  <a:lnTo>
                    <a:pt x="2417747" y="736600"/>
                  </a:lnTo>
                  <a:lnTo>
                    <a:pt x="2414739" y="762000"/>
                  </a:lnTo>
                  <a:lnTo>
                    <a:pt x="2453747" y="787400"/>
                  </a:lnTo>
                  <a:lnTo>
                    <a:pt x="2478277" y="812800"/>
                  </a:lnTo>
                  <a:lnTo>
                    <a:pt x="825283" y="812800"/>
                  </a:lnTo>
                  <a:lnTo>
                    <a:pt x="819199" y="825500"/>
                  </a:lnTo>
                  <a:lnTo>
                    <a:pt x="817171" y="838200"/>
                  </a:lnTo>
                  <a:lnTo>
                    <a:pt x="819199" y="850900"/>
                  </a:lnTo>
                  <a:lnTo>
                    <a:pt x="825283" y="863600"/>
                  </a:lnTo>
                  <a:lnTo>
                    <a:pt x="861518" y="889000"/>
                  </a:lnTo>
                  <a:lnTo>
                    <a:pt x="825283" y="927100"/>
                  </a:lnTo>
                  <a:lnTo>
                    <a:pt x="819199" y="939800"/>
                  </a:lnTo>
                  <a:lnTo>
                    <a:pt x="817171" y="952500"/>
                  </a:lnTo>
                  <a:lnTo>
                    <a:pt x="819199" y="965200"/>
                  </a:lnTo>
                  <a:lnTo>
                    <a:pt x="825283" y="965200"/>
                  </a:lnTo>
                  <a:lnTo>
                    <a:pt x="830691" y="977900"/>
                  </a:lnTo>
                  <a:lnTo>
                    <a:pt x="2620228" y="977900"/>
                  </a:lnTo>
                  <a:lnTo>
                    <a:pt x="2635803" y="1003300"/>
                  </a:lnTo>
                  <a:lnTo>
                    <a:pt x="2656006" y="1054100"/>
                  </a:lnTo>
                  <a:lnTo>
                    <a:pt x="2672889" y="1092200"/>
                  </a:lnTo>
                  <a:lnTo>
                    <a:pt x="2686296" y="1143000"/>
                  </a:lnTo>
                  <a:lnTo>
                    <a:pt x="2696067" y="1193800"/>
                  </a:lnTo>
                  <a:lnTo>
                    <a:pt x="2702046" y="1244600"/>
                  </a:lnTo>
                  <a:lnTo>
                    <a:pt x="2704075" y="1295400"/>
                  </a:lnTo>
                  <a:lnTo>
                    <a:pt x="2702210" y="1333500"/>
                  </a:lnTo>
                  <a:lnTo>
                    <a:pt x="2699459" y="1358900"/>
                  </a:lnTo>
                  <a:lnTo>
                    <a:pt x="1306563" y="1358900"/>
                  </a:lnTo>
                  <a:lnTo>
                    <a:pt x="1261664" y="1371600"/>
                  </a:lnTo>
                  <a:lnTo>
                    <a:pt x="1217376" y="1371600"/>
                  </a:lnTo>
                  <a:lnTo>
                    <a:pt x="1174003" y="1397000"/>
                  </a:lnTo>
                  <a:lnTo>
                    <a:pt x="1131850" y="1409700"/>
                  </a:lnTo>
                  <a:lnTo>
                    <a:pt x="1091222" y="1435100"/>
                  </a:lnTo>
                  <a:lnTo>
                    <a:pt x="1052426" y="1460500"/>
                  </a:lnTo>
                  <a:lnTo>
                    <a:pt x="1045361" y="1473200"/>
                  </a:lnTo>
                  <a:lnTo>
                    <a:pt x="1042150" y="1485900"/>
                  </a:lnTo>
                  <a:lnTo>
                    <a:pt x="1042995" y="1498600"/>
                  </a:lnTo>
                  <a:lnTo>
                    <a:pt x="1048099" y="1498600"/>
                  </a:lnTo>
                  <a:lnTo>
                    <a:pt x="1054048" y="1511300"/>
                  </a:lnTo>
                  <a:lnTo>
                    <a:pt x="2663656" y="1511300"/>
                  </a:lnTo>
                  <a:lnTo>
                    <a:pt x="2659760" y="1524000"/>
                  </a:lnTo>
                  <a:lnTo>
                    <a:pt x="2641088" y="1562100"/>
                  </a:lnTo>
                  <a:lnTo>
                    <a:pt x="2619467" y="1600200"/>
                  </a:lnTo>
                  <a:lnTo>
                    <a:pt x="2595036" y="1638300"/>
                  </a:lnTo>
                  <a:lnTo>
                    <a:pt x="2567931" y="1676400"/>
                  </a:lnTo>
                  <a:lnTo>
                    <a:pt x="2538291" y="1714500"/>
                  </a:lnTo>
                  <a:lnTo>
                    <a:pt x="2506254" y="1739900"/>
                  </a:lnTo>
                  <a:lnTo>
                    <a:pt x="2471956" y="1778000"/>
                  </a:lnTo>
                  <a:lnTo>
                    <a:pt x="2435536" y="1803400"/>
                  </a:lnTo>
                  <a:lnTo>
                    <a:pt x="2397132" y="1828800"/>
                  </a:lnTo>
                  <a:lnTo>
                    <a:pt x="2356881" y="1841500"/>
                  </a:lnTo>
                  <a:lnTo>
                    <a:pt x="2314920" y="1866900"/>
                  </a:lnTo>
                  <a:lnTo>
                    <a:pt x="2226423" y="1892300"/>
                  </a:lnTo>
                  <a:lnTo>
                    <a:pt x="2180161" y="1905000"/>
                  </a:lnTo>
                  <a:close/>
                </a:path>
                <a:path w="2704465" h="1905000">
                  <a:moveTo>
                    <a:pt x="901538" y="850900"/>
                  </a:moveTo>
                  <a:lnTo>
                    <a:pt x="865304" y="812800"/>
                  </a:lnTo>
                  <a:lnTo>
                    <a:pt x="937773" y="812800"/>
                  </a:lnTo>
                  <a:lnTo>
                    <a:pt x="901538" y="850900"/>
                  </a:lnTo>
                  <a:close/>
                </a:path>
                <a:path w="2704465" h="1905000">
                  <a:moveTo>
                    <a:pt x="1720196" y="965200"/>
                  </a:moveTo>
                  <a:lnTo>
                    <a:pt x="983877" y="965200"/>
                  </a:lnTo>
                  <a:lnTo>
                    <a:pt x="985905" y="952500"/>
                  </a:lnTo>
                  <a:lnTo>
                    <a:pt x="983877" y="939800"/>
                  </a:lnTo>
                  <a:lnTo>
                    <a:pt x="977793" y="927100"/>
                  </a:lnTo>
                  <a:lnTo>
                    <a:pt x="941558" y="889000"/>
                  </a:lnTo>
                  <a:lnTo>
                    <a:pt x="977793" y="863600"/>
                  </a:lnTo>
                  <a:lnTo>
                    <a:pt x="983877" y="850900"/>
                  </a:lnTo>
                  <a:lnTo>
                    <a:pt x="985905" y="838200"/>
                  </a:lnTo>
                  <a:lnTo>
                    <a:pt x="983877" y="825500"/>
                  </a:lnTo>
                  <a:lnTo>
                    <a:pt x="977793" y="812800"/>
                  </a:lnTo>
                  <a:lnTo>
                    <a:pt x="1726281" y="812800"/>
                  </a:lnTo>
                  <a:lnTo>
                    <a:pt x="1720196" y="825500"/>
                  </a:lnTo>
                  <a:lnTo>
                    <a:pt x="1718168" y="838200"/>
                  </a:lnTo>
                  <a:lnTo>
                    <a:pt x="1720196" y="850900"/>
                  </a:lnTo>
                  <a:lnTo>
                    <a:pt x="1726281" y="863600"/>
                  </a:lnTo>
                  <a:lnTo>
                    <a:pt x="1762515" y="889000"/>
                  </a:lnTo>
                  <a:lnTo>
                    <a:pt x="1726281" y="927100"/>
                  </a:lnTo>
                  <a:lnTo>
                    <a:pt x="1720196" y="939800"/>
                  </a:lnTo>
                  <a:lnTo>
                    <a:pt x="1718168" y="952500"/>
                  </a:lnTo>
                  <a:lnTo>
                    <a:pt x="1720196" y="965200"/>
                  </a:lnTo>
                  <a:close/>
                </a:path>
                <a:path w="2704465" h="1905000">
                  <a:moveTo>
                    <a:pt x="1802536" y="850900"/>
                  </a:moveTo>
                  <a:lnTo>
                    <a:pt x="1766301" y="812800"/>
                  </a:lnTo>
                  <a:lnTo>
                    <a:pt x="1838770" y="812800"/>
                  </a:lnTo>
                  <a:lnTo>
                    <a:pt x="1802536" y="850900"/>
                  </a:lnTo>
                  <a:close/>
                </a:path>
                <a:path w="2704465" h="1905000">
                  <a:moveTo>
                    <a:pt x="2620228" y="977900"/>
                  </a:moveTo>
                  <a:lnTo>
                    <a:pt x="1873383" y="977900"/>
                  </a:lnTo>
                  <a:lnTo>
                    <a:pt x="1878791" y="965200"/>
                  </a:lnTo>
                  <a:lnTo>
                    <a:pt x="1884875" y="965200"/>
                  </a:lnTo>
                  <a:lnTo>
                    <a:pt x="1886903" y="952500"/>
                  </a:lnTo>
                  <a:lnTo>
                    <a:pt x="1884875" y="939800"/>
                  </a:lnTo>
                  <a:lnTo>
                    <a:pt x="1878791" y="927100"/>
                  </a:lnTo>
                  <a:lnTo>
                    <a:pt x="1842556" y="889000"/>
                  </a:lnTo>
                  <a:lnTo>
                    <a:pt x="1878790" y="863600"/>
                  </a:lnTo>
                  <a:lnTo>
                    <a:pt x="1884875" y="850900"/>
                  </a:lnTo>
                  <a:lnTo>
                    <a:pt x="1886903" y="838200"/>
                  </a:lnTo>
                  <a:lnTo>
                    <a:pt x="1884875" y="825500"/>
                  </a:lnTo>
                  <a:lnTo>
                    <a:pt x="1878790" y="812800"/>
                  </a:lnTo>
                  <a:lnTo>
                    <a:pt x="2478277" y="812800"/>
                  </a:lnTo>
                  <a:lnTo>
                    <a:pt x="2490543" y="825500"/>
                  </a:lnTo>
                  <a:lnTo>
                    <a:pt x="2524968" y="850900"/>
                  </a:lnTo>
                  <a:lnTo>
                    <a:pt x="2556865" y="889000"/>
                  </a:lnTo>
                  <a:lnTo>
                    <a:pt x="2586075" y="927100"/>
                  </a:lnTo>
                  <a:lnTo>
                    <a:pt x="2612441" y="965200"/>
                  </a:lnTo>
                  <a:lnTo>
                    <a:pt x="2620228" y="977900"/>
                  </a:lnTo>
                  <a:close/>
                </a:path>
                <a:path w="2704465" h="1905000">
                  <a:moveTo>
                    <a:pt x="943181" y="977900"/>
                  </a:moveTo>
                  <a:lnTo>
                    <a:pt x="859895" y="977900"/>
                  </a:lnTo>
                  <a:lnTo>
                    <a:pt x="901538" y="939800"/>
                  </a:lnTo>
                  <a:lnTo>
                    <a:pt x="943181" y="977900"/>
                  </a:lnTo>
                  <a:close/>
                </a:path>
                <a:path w="2704465" h="1905000">
                  <a:moveTo>
                    <a:pt x="1844179" y="977900"/>
                  </a:moveTo>
                  <a:lnTo>
                    <a:pt x="1760893" y="977900"/>
                  </a:lnTo>
                  <a:lnTo>
                    <a:pt x="1802536" y="939800"/>
                  </a:lnTo>
                  <a:lnTo>
                    <a:pt x="1844179" y="977900"/>
                  </a:lnTo>
                  <a:close/>
                </a:path>
                <a:path w="2704465" h="1905000">
                  <a:moveTo>
                    <a:pt x="1731689" y="977900"/>
                  </a:moveTo>
                  <a:lnTo>
                    <a:pt x="972385" y="977900"/>
                  </a:lnTo>
                  <a:lnTo>
                    <a:pt x="977793" y="965200"/>
                  </a:lnTo>
                  <a:lnTo>
                    <a:pt x="1726281" y="965200"/>
                  </a:lnTo>
                  <a:lnTo>
                    <a:pt x="1731689" y="977900"/>
                  </a:lnTo>
                  <a:close/>
                </a:path>
                <a:path w="2704465" h="1905000">
                  <a:moveTo>
                    <a:pt x="2663656" y="1511300"/>
                  </a:moveTo>
                  <a:lnTo>
                    <a:pt x="1647373" y="1511300"/>
                  </a:lnTo>
                  <a:lnTo>
                    <a:pt x="1655975" y="1498600"/>
                  </a:lnTo>
                  <a:lnTo>
                    <a:pt x="1660842" y="1498600"/>
                  </a:lnTo>
                  <a:lnTo>
                    <a:pt x="1661654" y="1485900"/>
                  </a:lnTo>
                  <a:lnTo>
                    <a:pt x="1612311" y="1435100"/>
                  </a:lnTo>
                  <a:lnTo>
                    <a:pt x="1571684" y="1409700"/>
                  </a:lnTo>
                  <a:lnTo>
                    <a:pt x="1529531" y="1397000"/>
                  </a:lnTo>
                  <a:lnTo>
                    <a:pt x="1486158" y="1371600"/>
                  </a:lnTo>
                  <a:lnTo>
                    <a:pt x="1441869" y="1371600"/>
                  </a:lnTo>
                  <a:lnTo>
                    <a:pt x="1396970" y="1358900"/>
                  </a:lnTo>
                  <a:lnTo>
                    <a:pt x="2699459" y="1358900"/>
                  </a:lnTo>
                  <a:lnTo>
                    <a:pt x="2696709" y="1384300"/>
                  </a:lnTo>
                  <a:lnTo>
                    <a:pt x="2687708" y="1435100"/>
                  </a:lnTo>
                  <a:lnTo>
                    <a:pt x="2675346" y="1473200"/>
                  </a:lnTo>
                  <a:lnTo>
                    <a:pt x="2663656" y="1511300"/>
                  </a:lnTo>
                  <a:close/>
                </a:path>
                <a:path w="2704465" h="1905000">
                  <a:moveTo>
                    <a:pt x="1399045" y="1422400"/>
                  </a:moveTo>
                  <a:lnTo>
                    <a:pt x="1305965" y="1422400"/>
                  </a:lnTo>
                  <a:lnTo>
                    <a:pt x="1352510" y="1409700"/>
                  </a:lnTo>
                  <a:lnTo>
                    <a:pt x="1399045" y="1422400"/>
                  </a:lnTo>
                  <a:close/>
                </a:path>
                <a:path w="2704465" h="1905000">
                  <a:moveTo>
                    <a:pt x="1616496" y="1511300"/>
                  </a:moveTo>
                  <a:lnTo>
                    <a:pt x="1088119" y="1511300"/>
                  </a:lnTo>
                  <a:lnTo>
                    <a:pt x="1128271" y="1485900"/>
                  </a:lnTo>
                  <a:lnTo>
                    <a:pt x="1170561" y="1460500"/>
                  </a:lnTo>
                  <a:lnTo>
                    <a:pt x="1214560" y="1435100"/>
                  </a:lnTo>
                  <a:lnTo>
                    <a:pt x="1259838" y="1422400"/>
                  </a:lnTo>
                  <a:lnTo>
                    <a:pt x="1445137" y="1422400"/>
                  </a:lnTo>
                  <a:lnTo>
                    <a:pt x="1490359" y="1435100"/>
                  </a:lnTo>
                  <a:lnTo>
                    <a:pt x="1534279" y="1460500"/>
                  </a:lnTo>
                  <a:lnTo>
                    <a:pt x="1576468" y="1485900"/>
                  </a:lnTo>
                  <a:lnTo>
                    <a:pt x="1616496" y="15113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38154" y="5995820"/>
              <a:ext cx="511175" cy="438150"/>
            </a:xfrm>
            <a:custGeom>
              <a:avLst/>
              <a:gdLst/>
              <a:ahLst/>
              <a:cxnLst/>
              <a:rect l="l" t="t" r="r" b="b"/>
              <a:pathLst>
                <a:path w="511175" h="438150">
                  <a:moveTo>
                    <a:pt x="177132" y="438119"/>
                  </a:moveTo>
                  <a:lnTo>
                    <a:pt x="174220" y="438119"/>
                  </a:lnTo>
                  <a:lnTo>
                    <a:pt x="171795" y="438061"/>
                  </a:lnTo>
                  <a:lnTo>
                    <a:pt x="135512" y="419545"/>
                  </a:lnTo>
                  <a:lnTo>
                    <a:pt x="105575" y="392133"/>
                  </a:lnTo>
                  <a:lnTo>
                    <a:pt x="78263" y="361854"/>
                  </a:lnTo>
                  <a:lnTo>
                    <a:pt x="69993" y="351812"/>
                  </a:lnTo>
                  <a:lnTo>
                    <a:pt x="52295" y="330567"/>
                  </a:lnTo>
                  <a:lnTo>
                    <a:pt x="20236" y="288389"/>
                  </a:lnTo>
                  <a:lnTo>
                    <a:pt x="0" y="248574"/>
                  </a:lnTo>
                  <a:lnTo>
                    <a:pt x="2136" y="238740"/>
                  </a:lnTo>
                  <a:lnTo>
                    <a:pt x="7113" y="227978"/>
                  </a:lnTo>
                  <a:lnTo>
                    <a:pt x="10266" y="222052"/>
                  </a:lnTo>
                  <a:lnTo>
                    <a:pt x="13240" y="217608"/>
                  </a:lnTo>
                  <a:lnTo>
                    <a:pt x="18891" y="211197"/>
                  </a:lnTo>
                  <a:lnTo>
                    <a:pt x="18732" y="210950"/>
                  </a:lnTo>
                  <a:lnTo>
                    <a:pt x="27333" y="200431"/>
                  </a:lnTo>
                  <a:lnTo>
                    <a:pt x="37596" y="190512"/>
                  </a:lnTo>
                  <a:lnTo>
                    <a:pt x="49279" y="183137"/>
                  </a:lnTo>
                  <a:lnTo>
                    <a:pt x="62139" y="180247"/>
                  </a:lnTo>
                  <a:lnTo>
                    <a:pt x="64348" y="180247"/>
                  </a:lnTo>
                  <a:lnTo>
                    <a:pt x="66581" y="180519"/>
                  </a:lnTo>
                  <a:lnTo>
                    <a:pt x="75783" y="182782"/>
                  </a:lnTo>
                  <a:lnTo>
                    <a:pt x="82569" y="187526"/>
                  </a:lnTo>
                  <a:lnTo>
                    <a:pt x="87084" y="193975"/>
                  </a:lnTo>
                  <a:lnTo>
                    <a:pt x="93562" y="201523"/>
                  </a:lnTo>
                  <a:lnTo>
                    <a:pt x="99758" y="209052"/>
                  </a:lnTo>
                  <a:lnTo>
                    <a:pt x="105845" y="216655"/>
                  </a:lnTo>
                  <a:lnTo>
                    <a:pt x="120331" y="234975"/>
                  </a:lnTo>
                  <a:lnTo>
                    <a:pt x="129059" y="245704"/>
                  </a:lnTo>
                  <a:lnTo>
                    <a:pt x="138097" y="256232"/>
                  </a:lnTo>
                  <a:lnTo>
                    <a:pt x="149766" y="268755"/>
                  </a:lnTo>
                  <a:lnTo>
                    <a:pt x="155378" y="273199"/>
                  </a:lnTo>
                  <a:lnTo>
                    <a:pt x="159267" y="275951"/>
                  </a:lnTo>
                  <a:lnTo>
                    <a:pt x="169792" y="275951"/>
                  </a:lnTo>
                  <a:lnTo>
                    <a:pt x="202964" y="247453"/>
                  </a:lnTo>
                  <a:lnTo>
                    <a:pt x="238526" y="212528"/>
                  </a:lnTo>
                  <a:lnTo>
                    <a:pt x="269238" y="181489"/>
                  </a:lnTo>
                  <a:lnTo>
                    <a:pt x="282623" y="168061"/>
                  </a:lnTo>
                  <a:lnTo>
                    <a:pt x="332884" y="120341"/>
                  </a:lnTo>
                  <a:lnTo>
                    <a:pt x="363637" y="92915"/>
                  </a:lnTo>
                  <a:lnTo>
                    <a:pt x="394723" y="65664"/>
                  </a:lnTo>
                  <a:lnTo>
                    <a:pt x="433604" y="32624"/>
                  </a:lnTo>
                  <a:lnTo>
                    <a:pt x="476500" y="1017"/>
                  </a:lnTo>
                  <a:lnTo>
                    <a:pt x="478993" y="0"/>
                  </a:lnTo>
                  <a:lnTo>
                    <a:pt x="486776" y="0"/>
                  </a:lnTo>
                  <a:lnTo>
                    <a:pt x="494905" y="4424"/>
                  </a:lnTo>
                  <a:lnTo>
                    <a:pt x="506070" y="16669"/>
                  </a:lnTo>
                  <a:lnTo>
                    <a:pt x="508881" y="22770"/>
                  </a:lnTo>
                  <a:lnTo>
                    <a:pt x="510989" y="37748"/>
                  </a:lnTo>
                  <a:lnTo>
                    <a:pt x="509873" y="41402"/>
                  </a:lnTo>
                  <a:lnTo>
                    <a:pt x="485730" y="68850"/>
                  </a:lnTo>
                  <a:lnTo>
                    <a:pt x="459305" y="99146"/>
                  </a:lnTo>
                  <a:lnTo>
                    <a:pt x="430428" y="132379"/>
                  </a:lnTo>
                  <a:lnTo>
                    <a:pt x="361025" y="212358"/>
                  </a:lnTo>
                  <a:lnTo>
                    <a:pt x="350293" y="224683"/>
                  </a:lnTo>
                  <a:lnTo>
                    <a:pt x="306276" y="278616"/>
                  </a:lnTo>
                  <a:lnTo>
                    <a:pt x="266526" y="332317"/>
                  </a:lnTo>
                  <a:lnTo>
                    <a:pt x="256299" y="346359"/>
                  </a:lnTo>
                  <a:lnTo>
                    <a:pt x="245700" y="360834"/>
                  </a:lnTo>
                  <a:lnTo>
                    <a:pt x="234526" y="375936"/>
                  </a:lnTo>
                  <a:lnTo>
                    <a:pt x="222445" y="392036"/>
                  </a:lnTo>
                  <a:lnTo>
                    <a:pt x="213910" y="403926"/>
                  </a:lnTo>
                  <a:lnTo>
                    <a:pt x="187297" y="433123"/>
                  </a:lnTo>
                  <a:lnTo>
                    <a:pt x="179986" y="437417"/>
                  </a:lnTo>
                  <a:lnTo>
                    <a:pt x="177132" y="438119"/>
                  </a:lnTo>
                  <a:close/>
                </a:path>
              </a:pathLst>
            </a:custGeom>
            <a:solidFill>
              <a:srgbClr val="0FC60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71530" y="3689096"/>
            <a:ext cx="7606665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02565" marR="195580">
              <a:lnSpc>
                <a:spcPct val="134400"/>
              </a:lnSpc>
              <a:spcBef>
                <a:spcPts val="95"/>
              </a:spcBef>
            </a:pPr>
            <a:r>
              <a:rPr dirty="0" sz="2650" spc="-17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45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à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é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  <a:p>
            <a:pPr algn="ctr" marL="12065" marR="5080">
              <a:lnSpc>
                <a:spcPct val="134400"/>
              </a:lnSpc>
            </a:pPr>
            <a:r>
              <a:rPr dirty="0" sz="2650" spc="-17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37" y="1016198"/>
              <a:ext cx="9801224" cy="8239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58158" y="3602333"/>
            <a:ext cx="7214870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ê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4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à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55">
                <a:solidFill>
                  <a:srgbClr val="050544"/>
                </a:solidFill>
                <a:latin typeface="Verdana"/>
                <a:cs typeface="Verdana"/>
              </a:rPr>
              <a:t>r 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45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7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5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à 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377" y="1522791"/>
              <a:ext cx="10020299" cy="70675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647872" y="2325338"/>
            <a:ext cx="3253740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190" b="1">
                <a:solidFill>
                  <a:srgbClr val="050544"/>
                </a:solidFill>
                <a:latin typeface="Tahoma"/>
                <a:cs typeface="Tahoma"/>
              </a:rPr>
              <a:t>Bien</a:t>
            </a:r>
            <a:r>
              <a:rPr dirty="0" sz="4400" spc="-12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4400" spc="90" b="1">
                <a:solidFill>
                  <a:srgbClr val="050544"/>
                </a:solidFill>
                <a:latin typeface="Tahoma"/>
                <a:cs typeface="Tahoma"/>
              </a:rPr>
              <a:t>Immo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7247" y="4145258"/>
            <a:ext cx="7516495" cy="1654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1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80" b="1">
                <a:solidFill>
                  <a:srgbClr val="050544"/>
                </a:solidFill>
                <a:latin typeface="Tahoma"/>
                <a:cs typeface="Tahoma"/>
              </a:rPr>
              <a:t>G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tableau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s'affichera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montrant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tous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agents </a:t>
            </a:r>
            <a:r>
              <a:rPr dirty="0" sz="2650" spc="-91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40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427850" y="6306527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1714500" h="1714500">
                <a:moveTo>
                  <a:pt x="1369695" y="666292"/>
                </a:moveTo>
                <a:lnTo>
                  <a:pt x="1237361" y="533971"/>
                </a:lnTo>
                <a:lnTo>
                  <a:pt x="767372" y="1003947"/>
                </a:lnTo>
                <a:lnTo>
                  <a:pt x="572033" y="808634"/>
                </a:lnTo>
                <a:lnTo>
                  <a:pt x="439724" y="940955"/>
                </a:lnTo>
                <a:lnTo>
                  <a:pt x="767372" y="1268603"/>
                </a:lnTo>
                <a:lnTo>
                  <a:pt x="1369695" y="666292"/>
                </a:lnTo>
                <a:close/>
              </a:path>
              <a:path w="1714500" h="1714500">
                <a:moveTo>
                  <a:pt x="1714373" y="857186"/>
                </a:moveTo>
                <a:lnTo>
                  <a:pt x="1713014" y="808482"/>
                </a:lnTo>
                <a:lnTo>
                  <a:pt x="1708950" y="760006"/>
                </a:lnTo>
                <a:lnTo>
                  <a:pt x="1702244" y="712266"/>
                </a:lnTo>
                <a:lnTo>
                  <a:pt x="1692910" y="665213"/>
                </a:lnTo>
                <a:lnTo>
                  <a:pt x="1680997" y="618921"/>
                </a:lnTo>
                <a:lnTo>
                  <a:pt x="1666532" y="573481"/>
                </a:lnTo>
                <a:lnTo>
                  <a:pt x="1649552" y="528967"/>
                </a:lnTo>
                <a:lnTo>
                  <a:pt x="1630083" y="485495"/>
                </a:lnTo>
                <a:lnTo>
                  <a:pt x="1608188" y="443141"/>
                </a:lnTo>
                <a:lnTo>
                  <a:pt x="1583880" y="401967"/>
                </a:lnTo>
                <a:lnTo>
                  <a:pt x="1569516" y="380517"/>
                </a:lnTo>
                <a:lnTo>
                  <a:pt x="1569516" y="857186"/>
                </a:lnTo>
                <a:lnTo>
                  <a:pt x="1567865" y="905878"/>
                </a:lnTo>
                <a:lnTo>
                  <a:pt x="1563001" y="953706"/>
                </a:lnTo>
                <a:lnTo>
                  <a:pt x="1555013" y="1000569"/>
                </a:lnTo>
                <a:lnTo>
                  <a:pt x="1544027" y="1046327"/>
                </a:lnTo>
                <a:lnTo>
                  <a:pt x="1530134" y="1090904"/>
                </a:lnTo>
                <a:lnTo>
                  <a:pt x="1513446" y="1134186"/>
                </a:lnTo>
                <a:lnTo>
                  <a:pt x="1494078" y="1176070"/>
                </a:lnTo>
                <a:lnTo>
                  <a:pt x="1472120" y="1216431"/>
                </a:lnTo>
                <a:lnTo>
                  <a:pt x="1447698" y="1255179"/>
                </a:lnTo>
                <a:lnTo>
                  <a:pt x="1420901" y="1292199"/>
                </a:lnTo>
                <a:lnTo>
                  <a:pt x="1391843" y="1327391"/>
                </a:lnTo>
                <a:lnTo>
                  <a:pt x="1360639" y="1360639"/>
                </a:lnTo>
                <a:lnTo>
                  <a:pt x="1327391" y="1391843"/>
                </a:lnTo>
                <a:lnTo>
                  <a:pt x="1292199" y="1420901"/>
                </a:lnTo>
                <a:lnTo>
                  <a:pt x="1255179" y="1447698"/>
                </a:lnTo>
                <a:lnTo>
                  <a:pt x="1216431" y="1472120"/>
                </a:lnTo>
                <a:lnTo>
                  <a:pt x="1176070" y="1494078"/>
                </a:lnTo>
                <a:lnTo>
                  <a:pt x="1134186" y="1513446"/>
                </a:lnTo>
                <a:lnTo>
                  <a:pt x="1090904" y="1530134"/>
                </a:lnTo>
                <a:lnTo>
                  <a:pt x="1046327" y="1544027"/>
                </a:lnTo>
                <a:lnTo>
                  <a:pt x="1000556" y="1555013"/>
                </a:lnTo>
                <a:lnTo>
                  <a:pt x="953706" y="1563001"/>
                </a:lnTo>
                <a:lnTo>
                  <a:pt x="905878" y="1567865"/>
                </a:lnTo>
                <a:lnTo>
                  <a:pt x="857186" y="1569516"/>
                </a:lnTo>
                <a:lnTo>
                  <a:pt x="808482" y="1567865"/>
                </a:lnTo>
                <a:lnTo>
                  <a:pt x="760653" y="1563001"/>
                </a:lnTo>
                <a:lnTo>
                  <a:pt x="713803" y="1555013"/>
                </a:lnTo>
                <a:lnTo>
                  <a:pt x="668032" y="1544027"/>
                </a:lnTo>
                <a:lnTo>
                  <a:pt x="623455" y="1530134"/>
                </a:lnTo>
                <a:lnTo>
                  <a:pt x="580174" y="1513446"/>
                </a:lnTo>
                <a:lnTo>
                  <a:pt x="538289" y="1494078"/>
                </a:lnTo>
                <a:lnTo>
                  <a:pt x="497928" y="1472120"/>
                </a:lnTo>
                <a:lnTo>
                  <a:pt x="459181" y="1447698"/>
                </a:lnTo>
                <a:lnTo>
                  <a:pt x="422160" y="1420901"/>
                </a:lnTo>
                <a:lnTo>
                  <a:pt x="386969" y="1391843"/>
                </a:lnTo>
                <a:lnTo>
                  <a:pt x="353720" y="1360639"/>
                </a:lnTo>
                <a:lnTo>
                  <a:pt x="322516" y="1327391"/>
                </a:lnTo>
                <a:lnTo>
                  <a:pt x="293458" y="1292199"/>
                </a:lnTo>
                <a:lnTo>
                  <a:pt x="266661" y="1255179"/>
                </a:lnTo>
                <a:lnTo>
                  <a:pt x="242239" y="1216431"/>
                </a:lnTo>
                <a:lnTo>
                  <a:pt x="220281" y="1176070"/>
                </a:lnTo>
                <a:lnTo>
                  <a:pt x="200914" y="1134186"/>
                </a:lnTo>
                <a:lnTo>
                  <a:pt x="184226" y="1090904"/>
                </a:lnTo>
                <a:lnTo>
                  <a:pt x="170332" y="1046327"/>
                </a:lnTo>
                <a:lnTo>
                  <a:pt x="159346" y="1000569"/>
                </a:lnTo>
                <a:lnTo>
                  <a:pt x="151358" y="953706"/>
                </a:lnTo>
                <a:lnTo>
                  <a:pt x="146507" y="906018"/>
                </a:lnTo>
                <a:lnTo>
                  <a:pt x="144843" y="857186"/>
                </a:lnTo>
                <a:lnTo>
                  <a:pt x="146494" y="808482"/>
                </a:lnTo>
                <a:lnTo>
                  <a:pt x="151358" y="760653"/>
                </a:lnTo>
                <a:lnTo>
                  <a:pt x="159346" y="713803"/>
                </a:lnTo>
                <a:lnTo>
                  <a:pt x="170332" y="668032"/>
                </a:lnTo>
                <a:lnTo>
                  <a:pt x="184226" y="623455"/>
                </a:lnTo>
                <a:lnTo>
                  <a:pt x="200914" y="580174"/>
                </a:lnTo>
                <a:lnTo>
                  <a:pt x="220281" y="538289"/>
                </a:lnTo>
                <a:lnTo>
                  <a:pt x="242239" y="497928"/>
                </a:lnTo>
                <a:lnTo>
                  <a:pt x="266661" y="459181"/>
                </a:lnTo>
                <a:lnTo>
                  <a:pt x="293458" y="422160"/>
                </a:lnTo>
                <a:lnTo>
                  <a:pt x="322516" y="386969"/>
                </a:lnTo>
                <a:lnTo>
                  <a:pt x="353720" y="353720"/>
                </a:lnTo>
                <a:lnTo>
                  <a:pt x="386969" y="322503"/>
                </a:lnTo>
                <a:lnTo>
                  <a:pt x="422160" y="293458"/>
                </a:lnTo>
                <a:lnTo>
                  <a:pt x="459181" y="266661"/>
                </a:lnTo>
                <a:lnTo>
                  <a:pt x="497928" y="242239"/>
                </a:lnTo>
                <a:lnTo>
                  <a:pt x="538289" y="220281"/>
                </a:lnTo>
                <a:lnTo>
                  <a:pt x="580174" y="200901"/>
                </a:lnTo>
                <a:lnTo>
                  <a:pt x="623455" y="184213"/>
                </a:lnTo>
                <a:lnTo>
                  <a:pt x="668032" y="170332"/>
                </a:lnTo>
                <a:lnTo>
                  <a:pt x="713803" y="159334"/>
                </a:lnTo>
                <a:lnTo>
                  <a:pt x="760653" y="151345"/>
                </a:lnTo>
                <a:lnTo>
                  <a:pt x="808482" y="146481"/>
                </a:lnTo>
                <a:lnTo>
                  <a:pt x="857186" y="144843"/>
                </a:lnTo>
                <a:lnTo>
                  <a:pt x="905878" y="146481"/>
                </a:lnTo>
                <a:lnTo>
                  <a:pt x="953706" y="151345"/>
                </a:lnTo>
                <a:lnTo>
                  <a:pt x="1000556" y="159334"/>
                </a:lnTo>
                <a:lnTo>
                  <a:pt x="1046327" y="170332"/>
                </a:lnTo>
                <a:lnTo>
                  <a:pt x="1090904" y="184213"/>
                </a:lnTo>
                <a:lnTo>
                  <a:pt x="1134186" y="200901"/>
                </a:lnTo>
                <a:lnTo>
                  <a:pt x="1176070" y="220281"/>
                </a:lnTo>
                <a:lnTo>
                  <a:pt x="1216431" y="242239"/>
                </a:lnTo>
                <a:lnTo>
                  <a:pt x="1255179" y="266661"/>
                </a:lnTo>
                <a:lnTo>
                  <a:pt x="1292199" y="293458"/>
                </a:lnTo>
                <a:lnTo>
                  <a:pt x="1327391" y="322503"/>
                </a:lnTo>
                <a:lnTo>
                  <a:pt x="1360639" y="353720"/>
                </a:lnTo>
                <a:lnTo>
                  <a:pt x="1391843" y="386969"/>
                </a:lnTo>
                <a:lnTo>
                  <a:pt x="1420901" y="422160"/>
                </a:lnTo>
                <a:lnTo>
                  <a:pt x="1447698" y="459181"/>
                </a:lnTo>
                <a:lnTo>
                  <a:pt x="1472120" y="497928"/>
                </a:lnTo>
                <a:lnTo>
                  <a:pt x="1494078" y="538289"/>
                </a:lnTo>
                <a:lnTo>
                  <a:pt x="1513446" y="580174"/>
                </a:lnTo>
                <a:lnTo>
                  <a:pt x="1530134" y="623455"/>
                </a:lnTo>
                <a:lnTo>
                  <a:pt x="1544027" y="668032"/>
                </a:lnTo>
                <a:lnTo>
                  <a:pt x="1555013" y="713803"/>
                </a:lnTo>
                <a:lnTo>
                  <a:pt x="1563001" y="760653"/>
                </a:lnTo>
                <a:lnTo>
                  <a:pt x="1567853" y="808342"/>
                </a:lnTo>
                <a:lnTo>
                  <a:pt x="1569516" y="857186"/>
                </a:lnTo>
                <a:lnTo>
                  <a:pt x="1569516" y="380517"/>
                </a:lnTo>
                <a:lnTo>
                  <a:pt x="1528178" y="323596"/>
                </a:lnTo>
                <a:lnTo>
                  <a:pt x="1496872" y="286550"/>
                </a:lnTo>
                <a:lnTo>
                  <a:pt x="1463294" y="251053"/>
                </a:lnTo>
                <a:lnTo>
                  <a:pt x="1427797" y="217487"/>
                </a:lnTo>
                <a:lnTo>
                  <a:pt x="1390764" y="186169"/>
                </a:lnTo>
                <a:lnTo>
                  <a:pt x="1352257" y="157162"/>
                </a:lnTo>
                <a:lnTo>
                  <a:pt x="1333842" y="144843"/>
                </a:lnTo>
                <a:lnTo>
                  <a:pt x="1312379" y="130479"/>
                </a:lnTo>
                <a:lnTo>
                  <a:pt x="1271219" y="106172"/>
                </a:lnTo>
                <a:lnTo>
                  <a:pt x="1228864" y="84277"/>
                </a:lnTo>
                <a:lnTo>
                  <a:pt x="1185392" y="64820"/>
                </a:lnTo>
                <a:lnTo>
                  <a:pt x="1140891" y="47828"/>
                </a:lnTo>
                <a:lnTo>
                  <a:pt x="1095451" y="33362"/>
                </a:lnTo>
                <a:lnTo>
                  <a:pt x="1049147" y="21450"/>
                </a:lnTo>
                <a:lnTo>
                  <a:pt x="1002093" y="12115"/>
                </a:lnTo>
                <a:lnTo>
                  <a:pt x="954354" y="5410"/>
                </a:lnTo>
                <a:lnTo>
                  <a:pt x="906018" y="1358"/>
                </a:lnTo>
                <a:lnTo>
                  <a:pt x="857186" y="0"/>
                </a:lnTo>
                <a:lnTo>
                  <a:pt x="808342" y="1358"/>
                </a:lnTo>
                <a:lnTo>
                  <a:pt x="760006" y="5410"/>
                </a:lnTo>
                <a:lnTo>
                  <a:pt x="712266" y="12115"/>
                </a:lnTo>
                <a:lnTo>
                  <a:pt x="665213" y="21450"/>
                </a:lnTo>
                <a:lnTo>
                  <a:pt x="618909" y="33362"/>
                </a:lnTo>
                <a:lnTo>
                  <a:pt x="573468" y="47828"/>
                </a:lnTo>
                <a:lnTo>
                  <a:pt x="528967" y="64820"/>
                </a:lnTo>
                <a:lnTo>
                  <a:pt x="485495" y="84277"/>
                </a:lnTo>
                <a:lnTo>
                  <a:pt x="443141" y="106172"/>
                </a:lnTo>
                <a:lnTo>
                  <a:pt x="401980" y="130479"/>
                </a:lnTo>
                <a:lnTo>
                  <a:pt x="362102" y="157162"/>
                </a:lnTo>
                <a:lnTo>
                  <a:pt x="323596" y="186169"/>
                </a:lnTo>
                <a:lnTo>
                  <a:pt x="286562" y="217487"/>
                </a:lnTo>
                <a:lnTo>
                  <a:pt x="251066" y="251053"/>
                </a:lnTo>
                <a:lnTo>
                  <a:pt x="217487" y="286550"/>
                </a:lnTo>
                <a:lnTo>
                  <a:pt x="186182" y="323596"/>
                </a:lnTo>
                <a:lnTo>
                  <a:pt x="157162" y="362102"/>
                </a:lnTo>
                <a:lnTo>
                  <a:pt x="130479" y="401967"/>
                </a:lnTo>
                <a:lnTo>
                  <a:pt x="106172" y="443141"/>
                </a:lnTo>
                <a:lnTo>
                  <a:pt x="84277" y="485495"/>
                </a:lnTo>
                <a:lnTo>
                  <a:pt x="64808" y="528967"/>
                </a:lnTo>
                <a:lnTo>
                  <a:pt x="47828" y="573481"/>
                </a:lnTo>
                <a:lnTo>
                  <a:pt x="33362" y="618921"/>
                </a:lnTo>
                <a:lnTo>
                  <a:pt x="21450" y="665213"/>
                </a:lnTo>
                <a:lnTo>
                  <a:pt x="12115" y="712266"/>
                </a:lnTo>
                <a:lnTo>
                  <a:pt x="5410" y="760006"/>
                </a:lnTo>
                <a:lnTo>
                  <a:pt x="1358" y="808342"/>
                </a:lnTo>
                <a:lnTo>
                  <a:pt x="0" y="857186"/>
                </a:lnTo>
                <a:lnTo>
                  <a:pt x="1346" y="905878"/>
                </a:lnTo>
                <a:lnTo>
                  <a:pt x="5410" y="954354"/>
                </a:lnTo>
                <a:lnTo>
                  <a:pt x="12115" y="1002093"/>
                </a:lnTo>
                <a:lnTo>
                  <a:pt x="21450" y="1049159"/>
                </a:lnTo>
                <a:lnTo>
                  <a:pt x="33362" y="1095451"/>
                </a:lnTo>
                <a:lnTo>
                  <a:pt x="47828" y="1140891"/>
                </a:lnTo>
                <a:lnTo>
                  <a:pt x="64808" y="1185392"/>
                </a:lnTo>
                <a:lnTo>
                  <a:pt x="84277" y="1228864"/>
                </a:lnTo>
                <a:lnTo>
                  <a:pt x="106172" y="1271231"/>
                </a:lnTo>
                <a:lnTo>
                  <a:pt x="130479" y="1312392"/>
                </a:lnTo>
                <a:lnTo>
                  <a:pt x="157162" y="1352270"/>
                </a:lnTo>
                <a:lnTo>
                  <a:pt x="186182" y="1390764"/>
                </a:lnTo>
                <a:lnTo>
                  <a:pt x="217487" y="1427810"/>
                </a:lnTo>
                <a:lnTo>
                  <a:pt x="251066" y="1463306"/>
                </a:lnTo>
                <a:lnTo>
                  <a:pt x="286562" y="1496885"/>
                </a:lnTo>
                <a:lnTo>
                  <a:pt x="323596" y="1528191"/>
                </a:lnTo>
                <a:lnTo>
                  <a:pt x="362102" y="1557210"/>
                </a:lnTo>
                <a:lnTo>
                  <a:pt x="401980" y="1583880"/>
                </a:lnTo>
                <a:lnTo>
                  <a:pt x="443141" y="1608188"/>
                </a:lnTo>
                <a:lnTo>
                  <a:pt x="485495" y="1630095"/>
                </a:lnTo>
                <a:lnTo>
                  <a:pt x="528967" y="1649552"/>
                </a:lnTo>
                <a:lnTo>
                  <a:pt x="573468" y="1666532"/>
                </a:lnTo>
                <a:lnTo>
                  <a:pt x="618909" y="1680997"/>
                </a:lnTo>
                <a:lnTo>
                  <a:pt x="665213" y="1692922"/>
                </a:lnTo>
                <a:lnTo>
                  <a:pt x="712266" y="1702244"/>
                </a:lnTo>
                <a:lnTo>
                  <a:pt x="760006" y="1708962"/>
                </a:lnTo>
                <a:lnTo>
                  <a:pt x="808342" y="1713014"/>
                </a:lnTo>
                <a:lnTo>
                  <a:pt x="857186" y="1714373"/>
                </a:lnTo>
                <a:lnTo>
                  <a:pt x="906018" y="1713014"/>
                </a:lnTo>
                <a:lnTo>
                  <a:pt x="954354" y="1708962"/>
                </a:lnTo>
                <a:lnTo>
                  <a:pt x="1002093" y="1702244"/>
                </a:lnTo>
                <a:lnTo>
                  <a:pt x="1049147" y="1692922"/>
                </a:lnTo>
                <a:lnTo>
                  <a:pt x="1095451" y="1680997"/>
                </a:lnTo>
                <a:lnTo>
                  <a:pt x="1140891" y="1666532"/>
                </a:lnTo>
                <a:lnTo>
                  <a:pt x="1185392" y="1649552"/>
                </a:lnTo>
                <a:lnTo>
                  <a:pt x="1228864" y="1630095"/>
                </a:lnTo>
                <a:lnTo>
                  <a:pt x="1271219" y="1608188"/>
                </a:lnTo>
                <a:lnTo>
                  <a:pt x="1312379" y="1583880"/>
                </a:lnTo>
                <a:lnTo>
                  <a:pt x="1333855" y="1569516"/>
                </a:lnTo>
                <a:lnTo>
                  <a:pt x="1352257" y="1557210"/>
                </a:lnTo>
                <a:lnTo>
                  <a:pt x="1390764" y="1528191"/>
                </a:lnTo>
                <a:lnTo>
                  <a:pt x="1427797" y="1496885"/>
                </a:lnTo>
                <a:lnTo>
                  <a:pt x="1463294" y="1463306"/>
                </a:lnTo>
                <a:lnTo>
                  <a:pt x="1496872" y="1427810"/>
                </a:lnTo>
                <a:lnTo>
                  <a:pt x="1528178" y="1390764"/>
                </a:lnTo>
                <a:lnTo>
                  <a:pt x="1557197" y="1352270"/>
                </a:lnTo>
                <a:lnTo>
                  <a:pt x="1583880" y="1312392"/>
                </a:lnTo>
                <a:lnTo>
                  <a:pt x="1608188" y="1271231"/>
                </a:lnTo>
                <a:lnTo>
                  <a:pt x="1630083" y="1228864"/>
                </a:lnTo>
                <a:lnTo>
                  <a:pt x="1649552" y="1185392"/>
                </a:lnTo>
                <a:lnTo>
                  <a:pt x="1666532" y="1140891"/>
                </a:lnTo>
                <a:lnTo>
                  <a:pt x="1680997" y="1095451"/>
                </a:lnTo>
                <a:lnTo>
                  <a:pt x="1692910" y="1049159"/>
                </a:lnTo>
                <a:lnTo>
                  <a:pt x="1702244" y="1002093"/>
                </a:lnTo>
                <a:lnTo>
                  <a:pt x="1708950" y="954354"/>
                </a:lnTo>
                <a:lnTo>
                  <a:pt x="1713014" y="906018"/>
                </a:lnTo>
                <a:lnTo>
                  <a:pt x="1714373" y="857186"/>
                </a:lnTo>
                <a:close/>
              </a:path>
            </a:pathLst>
          </a:custGeom>
          <a:solidFill>
            <a:srgbClr val="3AB44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400" y="1358311"/>
              <a:ext cx="2266949" cy="107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427850" y="6496798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369695" y="666292"/>
                  </a:moveTo>
                  <a:lnTo>
                    <a:pt x="1237361" y="533971"/>
                  </a:lnTo>
                  <a:lnTo>
                    <a:pt x="767372" y="1003960"/>
                  </a:lnTo>
                  <a:lnTo>
                    <a:pt x="572033" y="808634"/>
                  </a:lnTo>
                  <a:lnTo>
                    <a:pt x="439724" y="940955"/>
                  </a:lnTo>
                  <a:lnTo>
                    <a:pt x="767372" y="1268603"/>
                  </a:lnTo>
                  <a:lnTo>
                    <a:pt x="1369695" y="666292"/>
                  </a:lnTo>
                  <a:close/>
                </a:path>
                <a:path w="1714500" h="1714500">
                  <a:moveTo>
                    <a:pt x="1714373" y="857186"/>
                  </a:moveTo>
                  <a:lnTo>
                    <a:pt x="1713014" y="808494"/>
                  </a:lnTo>
                  <a:lnTo>
                    <a:pt x="1708950" y="760018"/>
                  </a:lnTo>
                  <a:lnTo>
                    <a:pt x="1702244" y="712279"/>
                  </a:lnTo>
                  <a:lnTo>
                    <a:pt x="1692910" y="665213"/>
                  </a:lnTo>
                  <a:lnTo>
                    <a:pt x="1680997" y="618921"/>
                  </a:lnTo>
                  <a:lnTo>
                    <a:pt x="1666532" y="573481"/>
                  </a:lnTo>
                  <a:lnTo>
                    <a:pt x="1649552" y="528980"/>
                  </a:lnTo>
                  <a:lnTo>
                    <a:pt x="1630083" y="485508"/>
                  </a:lnTo>
                  <a:lnTo>
                    <a:pt x="1608188" y="443141"/>
                  </a:lnTo>
                  <a:lnTo>
                    <a:pt x="1583880" y="401980"/>
                  </a:lnTo>
                  <a:lnTo>
                    <a:pt x="1569516" y="380517"/>
                  </a:lnTo>
                  <a:lnTo>
                    <a:pt x="1569516" y="857186"/>
                  </a:lnTo>
                  <a:lnTo>
                    <a:pt x="1567865" y="905891"/>
                  </a:lnTo>
                  <a:lnTo>
                    <a:pt x="1563001" y="953719"/>
                  </a:lnTo>
                  <a:lnTo>
                    <a:pt x="1555013" y="1000569"/>
                  </a:lnTo>
                  <a:lnTo>
                    <a:pt x="1544027" y="1046340"/>
                  </a:lnTo>
                  <a:lnTo>
                    <a:pt x="1530134" y="1090917"/>
                  </a:lnTo>
                  <a:lnTo>
                    <a:pt x="1513446" y="1134198"/>
                  </a:lnTo>
                  <a:lnTo>
                    <a:pt x="1494078" y="1176070"/>
                  </a:lnTo>
                  <a:lnTo>
                    <a:pt x="1472120" y="1216444"/>
                  </a:lnTo>
                  <a:lnTo>
                    <a:pt x="1447698" y="1255191"/>
                  </a:lnTo>
                  <a:lnTo>
                    <a:pt x="1420901" y="1292212"/>
                  </a:lnTo>
                  <a:lnTo>
                    <a:pt x="1391843" y="1327404"/>
                  </a:lnTo>
                  <a:lnTo>
                    <a:pt x="1360639" y="1360652"/>
                  </a:lnTo>
                  <a:lnTo>
                    <a:pt x="1327391" y="1391856"/>
                  </a:lnTo>
                  <a:lnTo>
                    <a:pt x="1292199" y="1420914"/>
                  </a:lnTo>
                  <a:lnTo>
                    <a:pt x="1255179" y="1447698"/>
                  </a:lnTo>
                  <a:lnTo>
                    <a:pt x="1216431" y="1472133"/>
                  </a:lnTo>
                  <a:lnTo>
                    <a:pt x="1176070" y="1494078"/>
                  </a:lnTo>
                  <a:lnTo>
                    <a:pt x="1134186" y="1513459"/>
                  </a:lnTo>
                  <a:lnTo>
                    <a:pt x="1090904" y="1530146"/>
                  </a:lnTo>
                  <a:lnTo>
                    <a:pt x="1046327" y="1544027"/>
                  </a:lnTo>
                  <a:lnTo>
                    <a:pt x="1000556" y="1555026"/>
                  </a:lnTo>
                  <a:lnTo>
                    <a:pt x="953706" y="1563001"/>
                  </a:lnTo>
                  <a:lnTo>
                    <a:pt x="905878" y="1567878"/>
                  </a:lnTo>
                  <a:lnTo>
                    <a:pt x="857186" y="1569516"/>
                  </a:lnTo>
                  <a:lnTo>
                    <a:pt x="808482" y="1567878"/>
                  </a:lnTo>
                  <a:lnTo>
                    <a:pt x="760653" y="1563001"/>
                  </a:lnTo>
                  <a:lnTo>
                    <a:pt x="713803" y="1555026"/>
                  </a:lnTo>
                  <a:lnTo>
                    <a:pt x="668032" y="1544027"/>
                  </a:lnTo>
                  <a:lnTo>
                    <a:pt x="623455" y="1530146"/>
                  </a:lnTo>
                  <a:lnTo>
                    <a:pt x="580174" y="1513459"/>
                  </a:lnTo>
                  <a:lnTo>
                    <a:pt x="538289" y="1494078"/>
                  </a:lnTo>
                  <a:lnTo>
                    <a:pt x="497928" y="1472133"/>
                  </a:lnTo>
                  <a:lnTo>
                    <a:pt x="459181" y="1447698"/>
                  </a:lnTo>
                  <a:lnTo>
                    <a:pt x="422160" y="1420914"/>
                  </a:lnTo>
                  <a:lnTo>
                    <a:pt x="386969" y="1391856"/>
                  </a:lnTo>
                  <a:lnTo>
                    <a:pt x="353720" y="1360652"/>
                  </a:lnTo>
                  <a:lnTo>
                    <a:pt x="322516" y="1327404"/>
                  </a:lnTo>
                  <a:lnTo>
                    <a:pt x="293458" y="1292212"/>
                  </a:lnTo>
                  <a:lnTo>
                    <a:pt x="266661" y="1255191"/>
                  </a:lnTo>
                  <a:lnTo>
                    <a:pt x="242239" y="1216444"/>
                  </a:lnTo>
                  <a:lnTo>
                    <a:pt x="220281" y="1176070"/>
                  </a:lnTo>
                  <a:lnTo>
                    <a:pt x="200914" y="1134198"/>
                  </a:lnTo>
                  <a:lnTo>
                    <a:pt x="184226" y="1090917"/>
                  </a:lnTo>
                  <a:lnTo>
                    <a:pt x="170332" y="1046340"/>
                  </a:lnTo>
                  <a:lnTo>
                    <a:pt x="159346" y="1000569"/>
                  </a:lnTo>
                  <a:lnTo>
                    <a:pt x="151358" y="953719"/>
                  </a:lnTo>
                  <a:lnTo>
                    <a:pt x="146507" y="906030"/>
                  </a:lnTo>
                  <a:lnTo>
                    <a:pt x="144843" y="857186"/>
                  </a:lnTo>
                  <a:lnTo>
                    <a:pt x="146494" y="808494"/>
                  </a:lnTo>
                  <a:lnTo>
                    <a:pt x="151358" y="760666"/>
                  </a:lnTo>
                  <a:lnTo>
                    <a:pt x="159346" y="713803"/>
                  </a:lnTo>
                  <a:lnTo>
                    <a:pt x="170332" y="668032"/>
                  </a:lnTo>
                  <a:lnTo>
                    <a:pt x="184226" y="623455"/>
                  </a:lnTo>
                  <a:lnTo>
                    <a:pt x="200914" y="580174"/>
                  </a:lnTo>
                  <a:lnTo>
                    <a:pt x="220281" y="538302"/>
                  </a:lnTo>
                  <a:lnTo>
                    <a:pt x="242239" y="497941"/>
                  </a:lnTo>
                  <a:lnTo>
                    <a:pt x="266661" y="459181"/>
                  </a:lnTo>
                  <a:lnTo>
                    <a:pt x="293458" y="422160"/>
                  </a:lnTo>
                  <a:lnTo>
                    <a:pt x="322516" y="386969"/>
                  </a:lnTo>
                  <a:lnTo>
                    <a:pt x="353720" y="353720"/>
                  </a:lnTo>
                  <a:lnTo>
                    <a:pt x="386969" y="322516"/>
                  </a:lnTo>
                  <a:lnTo>
                    <a:pt x="422160" y="293458"/>
                  </a:lnTo>
                  <a:lnTo>
                    <a:pt x="459181" y="266661"/>
                  </a:lnTo>
                  <a:lnTo>
                    <a:pt x="497928" y="242239"/>
                  </a:lnTo>
                  <a:lnTo>
                    <a:pt x="538289" y="220281"/>
                  </a:lnTo>
                  <a:lnTo>
                    <a:pt x="580174" y="200914"/>
                  </a:lnTo>
                  <a:lnTo>
                    <a:pt x="623455" y="184226"/>
                  </a:lnTo>
                  <a:lnTo>
                    <a:pt x="668032" y="170332"/>
                  </a:lnTo>
                  <a:lnTo>
                    <a:pt x="713803" y="159346"/>
                  </a:lnTo>
                  <a:lnTo>
                    <a:pt x="760653" y="151358"/>
                  </a:lnTo>
                  <a:lnTo>
                    <a:pt x="808482" y="146494"/>
                  </a:lnTo>
                  <a:lnTo>
                    <a:pt x="857186" y="144843"/>
                  </a:lnTo>
                  <a:lnTo>
                    <a:pt x="905878" y="146494"/>
                  </a:lnTo>
                  <a:lnTo>
                    <a:pt x="953706" y="151358"/>
                  </a:lnTo>
                  <a:lnTo>
                    <a:pt x="1000556" y="159346"/>
                  </a:lnTo>
                  <a:lnTo>
                    <a:pt x="1046327" y="170332"/>
                  </a:lnTo>
                  <a:lnTo>
                    <a:pt x="1090904" y="184226"/>
                  </a:lnTo>
                  <a:lnTo>
                    <a:pt x="1134186" y="200914"/>
                  </a:lnTo>
                  <a:lnTo>
                    <a:pt x="1176070" y="220281"/>
                  </a:lnTo>
                  <a:lnTo>
                    <a:pt x="1216431" y="242239"/>
                  </a:lnTo>
                  <a:lnTo>
                    <a:pt x="1255179" y="266661"/>
                  </a:lnTo>
                  <a:lnTo>
                    <a:pt x="1292199" y="293458"/>
                  </a:lnTo>
                  <a:lnTo>
                    <a:pt x="1327391" y="322516"/>
                  </a:lnTo>
                  <a:lnTo>
                    <a:pt x="1360639" y="353720"/>
                  </a:lnTo>
                  <a:lnTo>
                    <a:pt x="1391843" y="386969"/>
                  </a:lnTo>
                  <a:lnTo>
                    <a:pt x="1420901" y="422160"/>
                  </a:lnTo>
                  <a:lnTo>
                    <a:pt x="1447698" y="459181"/>
                  </a:lnTo>
                  <a:lnTo>
                    <a:pt x="1472120" y="497941"/>
                  </a:lnTo>
                  <a:lnTo>
                    <a:pt x="1494078" y="538302"/>
                  </a:lnTo>
                  <a:lnTo>
                    <a:pt x="1513446" y="580174"/>
                  </a:lnTo>
                  <a:lnTo>
                    <a:pt x="1530134" y="623455"/>
                  </a:lnTo>
                  <a:lnTo>
                    <a:pt x="1544027" y="668032"/>
                  </a:lnTo>
                  <a:lnTo>
                    <a:pt x="1555013" y="713803"/>
                  </a:lnTo>
                  <a:lnTo>
                    <a:pt x="1563001" y="760666"/>
                  </a:lnTo>
                  <a:lnTo>
                    <a:pt x="1567853" y="808355"/>
                  </a:lnTo>
                  <a:lnTo>
                    <a:pt x="1569516" y="857186"/>
                  </a:lnTo>
                  <a:lnTo>
                    <a:pt x="1569516" y="380517"/>
                  </a:lnTo>
                  <a:lnTo>
                    <a:pt x="1528178" y="323596"/>
                  </a:lnTo>
                  <a:lnTo>
                    <a:pt x="1496872" y="286562"/>
                  </a:lnTo>
                  <a:lnTo>
                    <a:pt x="1463294" y="251066"/>
                  </a:lnTo>
                  <a:lnTo>
                    <a:pt x="1427797" y="217487"/>
                  </a:lnTo>
                  <a:lnTo>
                    <a:pt x="1390764" y="186182"/>
                  </a:lnTo>
                  <a:lnTo>
                    <a:pt x="1352257" y="157162"/>
                  </a:lnTo>
                  <a:lnTo>
                    <a:pt x="1312379" y="130492"/>
                  </a:lnTo>
                  <a:lnTo>
                    <a:pt x="1271219" y="106184"/>
                  </a:lnTo>
                  <a:lnTo>
                    <a:pt x="1228864" y="84277"/>
                  </a:lnTo>
                  <a:lnTo>
                    <a:pt x="1185392" y="64820"/>
                  </a:lnTo>
                  <a:lnTo>
                    <a:pt x="1140891" y="47840"/>
                  </a:lnTo>
                  <a:lnTo>
                    <a:pt x="1095451" y="33375"/>
                  </a:lnTo>
                  <a:lnTo>
                    <a:pt x="1049147" y="21450"/>
                  </a:lnTo>
                  <a:lnTo>
                    <a:pt x="1002093" y="12128"/>
                  </a:lnTo>
                  <a:lnTo>
                    <a:pt x="954354" y="5410"/>
                  </a:lnTo>
                  <a:lnTo>
                    <a:pt x="906018" y="1358"/>
                  </a:lnTo>
                  <a:lnTo>
                    <a:pt x="857186" y="0"/>
                  </a:lnTo>
                  <a:lnTo>
                    <a:pt x="808342" y="1358"/>
                  </a:lnTo>
                  <a:lnTo>
                    <a:pt x="760006" y="5410"/>
                  </a:lnTo>
                  <a:lnTo>
                    <a:pt x="712266" y="12128"/>
                  </a:lnTo>
                  <a:lnTo>
                    <a:pt x="665213" y="21450"/>
                  </a:lnTo>
                  <a:lnTo>
                    <a:pt x="618909" y="33375"/>
                  </a:lnTo>
                  <a:lnTo>
                    <a:pt x="573468" y="47840"/>
                  </a:lnTo>
                  <a:lnTo>
                    <a:pt x="528967" y="64820"/>
                  </a:lnTo>
                  <a:lnTo>
                    <a:pt x="485495" y="84277"/>
                  </a:lnTo>
                  <a:lnTo>
                    <a:pt x="443141" y="106184"/>
                  </a:lnTo>
                  <a:lnTo>
                    <a:pt x="401980" y="130492"/>
                  </a:lnTo>
                  <a:lnTo>
                    <a:pt x="362102" y="157162"/>
                  </a:lnTo>
                  <a:lnTo>
                    <a:pt x="323596" y="186182"/>
                  </a:lnTo>
                  <a:lnTo>
                    <a:pt x="286562" y="217487"/>
                  </a:lnTo>
                  <a:lnTo>
                    <a:pt x="251066" y="251066"/>
                  </a:lnTo>
                  <a:lnTo>
                    <a:pt x="217487" y="286562"/>
                  </a:lnTo>
                  <a:lnTo>
                    <a:pt x="186182" y="323596"/>
                  </a:lnTo>
                  <a:lnTo>
                    <a:pt x="157162" y="362102"/>
                  </a:lnTo>
                  <a:lnTo>
                    <a:pt x="130479" y="401980"/>
                  </a:lnTo>
                  <a:lnTo>
                    <a:pt x="106172" y="443141"/>
                  </a:lnTo>
                  <a:lnTo>
                    <a:pt x="84277" y="485508"/>
                  </a:lnTo>
                  <a:lnTo>
                    <a:pt x="64808" y="528980"/>
                  </a:lnTo>
                  <a:lnTo>
                    <a:pt x="47828" y="573481"/>
                  </a:lnTo>
                  <a:lnTo>
                    <a:pt x="33362" y="618921"/>
                  </a:lnTo>
                  <a:lnTo>
                    <a:pt x="21450" y="665213"/>
                  </a:lnTo>
                  <a:lnTo>
                    <a:pt x="12115" y="712279"/>
                  </a:lnTo>
                  <a:lnTo>
                    <a:pt x="5410" y="760018"/>
                  </a:lnTo>
                  <a:lnTo>
                    <a:pt x="1358" y="808355"/>
                  </a:lnTo>
                  <a:lnTo>
                    <a:pt x="0" y="857186"/>
                  </a:lnTo>
                  <a:lnTo>
                    <a:pt x="1346" y="905891"/>
                  </a:lnTo>
                  <a:lnTo>
                    <a:pt x="5410" y="954366"/>
                  </a:lnTo>
                  <a:lnTo>
                    <a:pt x="12115" y="1002106"/>
                  </a:lnTo>
                  <a:lnTo>
                    <a:pt x="21450" y="1049159"/>
                  </a:lnTo>
                  <a:lnTo>
                    <a:pt x="33362" y="1095451"/>
                  </a:lnTo>
                  <a:lnTo>
                    <a:pt x="47828" y="1140891"/>
                  </a:lnTo>
                  <a:lnTo>
                    <a:pt x="64808" y="1185392"/>
                  </a:lnTo>
                  <a:lnTo>
                    <a:pt x="84277" y="1228877"/>
                  </a:lnTo>
                  <a:lnTo>
                    <a:pt x="106172" y="1271231"/>
                  </a:lnTo>
                  <a:lnTo>
                    <a:pt x="130479" y="1312392"/>
                  </a:lnTo>
                  <a:lnTo>
                    <a:pt x="157162" y="1352270"/>
                  </a:lnTo>
                  <a:lnTo>
                    <a:pt x="186182" y="1390777"/>
                  </a:lnTo>
                  <a:lnTo>
                    <a:pt x="217487" y="1427822"/>
                  </a:lnTo>
                  <a:lnTo>
                    <a:pt x="251066" y="1463319"/>
                  </a:lnTo>
                  <a:lnTo>
                    <a:pt x="286562" y="1496885"/>
                  </a:lnTo>
                  <a:lnTo>
                    <a:pt x="323596" y="1528203"/>
                  </a:lnTo>
                  <a:lnTo>
                    <a:pt x="362102" y="1557210"/>
                  </a:lnTo>
                  <a:lnTo>
                    <a:pt x="401980" y="1583893"/>
                  </a:lnTo>
                  <a:lnTo>
                    <a:pt x="443141" y="1608201"/>
                  </a:lnTo>
                  <a:lnTo>
                    <a:pt x="485495" y="1630095"/>
                  </a:lnTo>
                  <a:lnTo>
                    <a:pt x="528967" y="1649552"/>
                  </a:lnTo>
                  <a:lnTo>
                    <a:pt x="573468" y="1666532"/>
                  </a:lnTo>
                  <a:lnTo>
                    <a:pt x="618909" y="1681010"/>
                  </a:lnTo>
                  <a:lnTo>
                    <a:pt x="665213" y="1692922"/>
                  </a:lnTo>
                  <a:lnTo>
                    <a:pt x="712266" y="1702257"/>
                  </a:lnTo>
                  <a:lnTo>
                    <a:pt x="760006" y="1708962"/>
                  </a:lnTo>
                  <a:lnTo>
                    <a:pt x="808342" y="1713014"/>
                  </a:lnTo>
                  <a:lnTo>
                    <a:pt x="857186" y="1714373"/>
                  </a:lnTo>
                  <a:lnTo>
                    <a:pt x="906018" y="1713014"/>
                  </a:lnTo>
                  <a:lnTo>
                    <a:pt x="954354" y="1708962"/>
                  </a:lnTo>
                  <a:lnTo>
                    <a:pt x="1002093" y="1702257"/>
                  </a:lnTo>
                  <a:lnTo>
                    <a:pt x="1049147" y="1692922"/>
                  </a:lnTo>
                  <a:lnTo>
                    <a:pt x="1095451" y="1681010"/>
                  </a:lnTo>
                  <a:lnTo>
                    <a:pt x="1140891" y="1666532"/>
                  </a:lnTo>
                  <a:lnTo>
                    <a:pt x="1185392" y="1649552"/>
                  </a:lnTo>
                  <a:lnTo>
                    <a:pt x="1228864" y="1630095"/>
                  </a:lnTo>
                  <a:lnTo>
                    <a:pt x="1271219" y="1608201"/>
                  </a:lnTo>
                  <a:lnTo>
                    <a:pt x="1312379" y="1583893"/>
                  </a:lnTo>
                  <a:lnTo>
                    <a:pt x="1333855" y="1569516"/>
                  </a:lnTo>
                  <a:lnTo>
                    <a:pt x="1352257" y="1557210"/>
                  </a:lnTo>
                  <a:lnTo>
                    <a:pt x="1390764" y="1528203"/>
                  </a:lnTo>
                  <a:lnTo>
                    <a:pt x="1427797" y="1496885"/>
                  </a:lnTo>
                  <a:lnTo>
                    <a:pt x="1463294" y="1463319"/>
                  </a:lnTo>
                  <a:lnTo>
                    <a:pt x="1496872" y="1427822"/>
                  </a:lnTo>
                  <a:lnTo>
                    <a:pt x="1528178" y="1390777"/>
                  </a:lnTo>
                  <a:lnTo>
                    <a:pt x="1557197" y="1352270"/>
                  </a:lnTo>
                  <a:lnTo>
                    <a:pt x="1583880" y="1312392"/>
                  </a:lnTo>
                  <a:lnTo>
                    <a:pt x="1608188" y="1271231"/>
                  </a:lnTo>
                  <a:lnTo>
                    <a:pt x="1630083" y="1228877"/>
                  </a:lnTo>
                  <a:lnTo>
                    <a:pt x="1649552" y="1185392"/>
                  </a:lnTo>
                  <a:lnTo>
                    <a:pt x="1666532" y="1140891"/>
                  </a:lnTo>
                  <a:lnTo>
                    <a:pt x="1680997" y="1095451"/>
                  </a:lnTo>
                  <a:lnTo>
                    <a:pt x="1692910" y="1049159"/>
                  </a:lnTo>
                  <a:lnTo>
                    <a:pt x="1702244" y="1002106"/>
                  </a:lnTo>
                  <a:lnTo>
                    <a:pt x="1708950" y="954366"/>
                  </a:lnTo>
                  <a:lnTo>
                    <a:pt x="1713014" y="906030"/>
                  </a:lnTo>
                  <a:lnTo>
                    <a:pt x="1714373" y="857186"/>
                  </a:lnTo>
                  <a:close/>
                </a:path>
              </a:pathLst>
            </a:custGeom>
            <a:solidFill>
              <a:srgbClr val="3AB4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699"/>
              <a:ext cx="8886824" cy="79438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273665">
              <a:lnSpc>
                <a:spcPct val="100000"/>
              </a:lnSpc>
              <a:spcBef>
                <a:spcPts val="120"/>
              </a:spcBef>
            </a:pPr>
            <a:r>
              <a:rPr dirty="0" spc="190"/>
              <a:t>Bien</a:t>
            </a:r>
            <a:r>
              <a:rPr dirty="0" spc="-120"/>
              <a:t> </a:t>
            </a:r>
            <a:r>
              <a:rPr dirty="0" spc="90"/>
              <a:t>Immo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4799" y="3602333"/>
            <a:ext cx="7161530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biens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immobiliers correspondant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aux 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6496" y="2160309"/>
            <a:ext cx="17681575" cy="6648450"/>
            <a:chOff x="606496" y="2160309"/>
            <a:chExt cx="17681575" cy="6648450"/>
          </a:xfrm>
        </p:grpSpPr>
        <p:sp>
          <p:nvSpPr>
            <p:cNvPr id="3" name="object 3"/>
            <p:cNvSpPr/>
            <p:nvPr/>
          </p:nvSpPr>
          <p:spPr>
            <a:xfrm>
              <a:off x="606496" y="2731707"/>
              <a:ext cx="11591925" cy="6076950"/>
            </a:xfrm>
            <a:custGeom>
              <a:avLst/>
              <a:gdLst/>
              <a:ahLst/>
              <a:cxnLst/>
              <a:rect l="l" t="t" r="r" b="b"/>
              <a:pathLst>
                <a:path w="11591925" h="6076950">
                  <a:moveTo>
                    <a:pt x="0" y="6076949"/>
                  </a:moveTo>
                  <a:lnTo>
                    <a:pt x="0" y="0"/>
                  </a:lnTo>
                  <a:lnTo>
                    <a:pt x="11591336" y="0"/>
                  </a:lnTo>
                  <a:lnTo>
                    <a:pt x="11591336" y="6076949"/>
                  </a:lnTo>
                  <a:lnTo>
                    <a:pt x="0" y="6076949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407" y="8360245"/>
              <a:ext cx="123725" cy="123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1351" y="8417356"/>
              <a:ext cx="10482580" cy="66675"/>
            </a:xfrm>
            <a:custGeom>
              <a:avLst/>
              <a:gdLst/>
              <a:ahLst/>
              <a:cxnLst/>
              <a:rect l="l" t="t" r="r" b="b"/>
              <a:pathLst>
                <a:path w="10482580" h="66675">
                  <a:moveTo>
                    <a:pt x="178917" y="33312"/>
                  </a:moveTo>
                  <a:lnTo>
                    <a:pt x="176263" y="20472"/>
                  </a:lnTo>
                  <a:lnTo>
                    <a:pt x="169049" y="9867"/>
                  </a:lnTo>
                  <a:lnTo>
                    <a:pt x="158445" y="2667"/>
                  </a:lnTo>
                  <a:lnTo>
                    <a:pt x="145618" y="0"/>
                  </a:lnTo>
                  <a:lnTo>
                    <a:pt x="33312" y="0"/>
                  </a:lnTo>
                  <a:lnTo>
                    <a:pt x="20472" y="2667"/>
                  </a:lnTo>
                  <a:lnTo>
                    <a:pt x="9867" y="9867"/>
                  </a:lnTo>
                  <a:lnTo>
                    <a:pt x="2654" y="20472"/>
                  </a:lnTo>
                  <a:lnTo>
                    <a:pt x="0" y="33312"/>
                  </a:lnTo>
                  <a:lnTo>
                    <a:pt x="2654" y="46139"/>
                  </a:lnTo>
                  <a:lnTo>
                    <a:pt x="9867" y="56743"/>
                  </a:lnTo>
                  <a:lnTo>
                    <a:pt x="20472" y="63957"/>
                  </a:lnTo>
                  <a:lnTo>
                    <a:pt x="33312" y="66624"/>
                  </a:lnTo>
                  <a:lnTo>
                    <a:pt x="144665" y="66624"/>
                  </a:lnTo>
                  <a:lnTo>
                    <a:pt x="158051" y="63957"/>
                  </a:lnTo>
                  <a:lnTo>
                    <a:pt x="168935" y="56743"/>
                  </a:lnTo>
                  <a:lnTo>
                    <a:pt x="176250" y="46139"/>
                  </a:lnTo>
                  <a:lnTo>
                    <a:pt x="178917" y="33312"/>
                  </a:lnTo>
                  <a:close/>
                </a:path>
                <a:path w="10482580" h="66675">
                  <a:moveTo>
                    <a:pt x="402577" y="33312"/>
                  </a:moveTo>
                  <a:lnTo>
                    <a:pt x="399923" y="20472"/>
                  </a:lnTo>
                  <a:lnTo>
                    <a:pt x="392709" y="9867"/>
                  </a:lnTo>
                  <a:lnTo>
                    <a:pt x="382104" y="2667"/>
                  </a:lnTo>
                  <a:lnTo>
                    <a:pt x="369265" y="0"/>
                  </a:lnTo>
                  <a:lnTo>
                    <a:pt x="256971" y="0"/>
                  </a:lnTo>
                  <a:lnTo>
                    <a:pt x="244132" y="2667"/>
                  </a:lnTo>
                  <a:lnTo>
                    <a:pt x="233527" y="9867"/>
                  </a:lnTo>
                  <a:lnTo>
                    <a:pt x="226314" y="20472"/>
                  </a:lnTo>
                  <a:lnTo>
                    <a:pt x="223659" y="33312"/>
                  </a:lnTo>
                  <a:lnTo>
                    <a:pt x="226314" y="46139"/>
                  </a:lnTo>
                  <a:lnTo>
                    <a:pt x="233527" y="56743"/>
                  </a:lnTo>
                  <a:lnTo>
                    <a:pt x="244132" y="63957"/>
                  </a:lnTo>
                  <a:lnTo>
                    <a:pt x="256971" y="66624"/>
                  </a:lnTo>
                  <a:lnTo>
                    <a:pt x="369265" y="66624"/>
                  </a:lnTo>
                  <a:lnTo>
                    <a:pt x="382104" y="63957"/>
                  </a:lnTo>
                  <a:lnTo>
                    <a:pt x="392709" y="56743"/>
                  </a:lnTo>
                  <a:lnTo>
                    <a:pt x="399923" y="46139"/>
                  </a:lnTo>
                  <a:lnTo>
                    <a:pt x="402577" y="33312"/>
                  </a:lnTo>
                  <a:close/>
                </a:path>
                <a:path w="10482580" h="66675">
                  <a:moveTo>
                    <a:pt x="626237" y="33312"/>
                  </a:moveTo>
                  <a:lnTo>
                    <a:pt x="623570" y="20472"/>
                  </a:lnTo>
                  <a:lnTo>
                    <a:pt x="616369" y="9867"/>
                  </a:lnTo>
                  <a:lnTo>
                    <a:pt x="605764" y="2667"/>
                  </a:lnTo>
                  <a:lnTo>
                    <a:pt x="592924" y="0"/>
                  </a:lnTo>
                  <a:lnTo>
                    <a:pt x="480618" y="0"/>
                  </a:lnTo>
                  <a:lnTo>
                    <a:pt x="467791" y="2667"/>
                  </a:lnTo>
                  <a:lnTo>
                    <a:pt x="457187" y="9867"/>
                  </a:lnTo>
                  <a:lnTo>
                    <a:pt x="449973" y="20472"/>
                  </a:lnTo>
                  <a:lnTo>
                    <a:pt x="447306" y="33312"/>
                  </a:lnTo>
                  <a:lnTo>
                    <a:pt x="449973" y="46139"/>
                  </a:lnTo>
                  <a:lnTo>
                    <a:pt x="457187" y="56743"/>
                  </a:lnTo>
                  <a:lnTo>
                    <a:pt x="467791" y="63957"/>
                  </a:lnTo>
                  <a:lnTo>
                    <a:pt x="480618" y="66624"/>
                  </a:lnTo>
                  <a:lnTo>
                    <a:pt x="592924" y="66624"/>
                  </a:lnTo>
                  <a:lnTo>
                    <a:pt x="605764" y="63957"/>
                  </a:lnTo>
                  <a:lnTo>
                    <a:pt x="616369" y="56743"/>
                  </a:lnTo>
                  <a:lnTo>
                    <a:pt x="623570" y="46139"/>
                  </a:lnTo>
                  <a:lnTo>
                    <a:pt x="626237" y="33312"/>
                  </a:lnTo>
                  <a:close/>
                </a:path>
                <a:path w="10482580" h="66675">
                  <a:moveTo>
                    <a:pt x="849896" y="33312"/>
                  </a:moveTo>
                  <a:lnTo>
                    <a:pt x="847229" y="20472"/>
                  </a:lnTo>
                  <a:lnTo>
                    <a:pt x="840016" y="9867"/>
                  </a:lnTo>
                  <a:lnTo>
                    <a:pt x="829411" y="2667"/>
                  </a:lnTo>
                  <a:lnTo>
                    <a:pt x="816584" y="0"/>
                  </a:lnTo>
                  <a:lnTo>
                    <a:pt x="704278" y="0"/>
                  </a:lnTo>
                  <a:lnTo>
                    <a:pt x="691451" y="2667"/>
                  </a:lnTo>
                  <a:lnTo>
                    <a:pt x="680847" y="9867"/>
                  </a:lnTo>
                  <a:lnTo>
                    <a:pt x="673633" y="20472"/>
                  </a:lnTo>
                  <a:lnTo>
                    <a:pt x="670966" y="33312"/>
                  </a:lnTo>
                  <a:lnTo>
                    <a:pt x="673633" y="46139"/>
                  </a:lnTo>
                  <a:lnTo>
                    <a:pt x="680847" y="56743"/>
                  </a:lnTo>
                  <a:lnTo>
                    <a:pt x="691451" y="63957"/>
                  </a:lnTo>
                  <a:lnTo>
                    <a:pt x="704278" y="66624"/>
                  </a:lnTo>
                  <a:lnTo>
                    <a:pt x="816584" y="66624"/>
                  </a:lnTo>
                  <a:lnTo>
                    <a:pt x="829818" y="63957"/>
                  </a:lnTo>
                  <a:lnTo>
                    <a:pt x="840371" y="56743"/>
                  </a:lnTo>
                  <a:lnTo>
                    <a:pt x="847369" y="46139"/>
                  </a:lnTo>
                  <a:lnTo>
                    <a:pt x="849896" y="33312"/>
                  </a:lnTo>
                  <a:close/>
                </a:path>
                <a:path w="10482580" h="66675">
                  <a:moveTo>
                    <a:pt x="1074508" y="33312"/>
                  </a:moveTo>
                  <a:lnTo>
                    <a:pt x="1071841" y="20472"/>
                  </a:lnTo>
                  <a:lnTo>
                    <a:pt x="1064628" y="9867"/>
                  </a:lnTo>
                  <a:lnTo>
                    <a:pt x="1054023" y="2667"/>
                  </a:lnTo>
                  <a:lnTo>
                    <a:pt x="1041196" y="0"/>
                  </a:lnTo>
                  <a:lnTo>
                    <a:pt x="928890" y="0"/>
                  </a:lnTo>
                  <a:lnTo>
                    <a:pt x="916051" y="2667"/>
                  </a:lnTo>
                  <a:lnTo>
                    <a:pt x="905446" y="9867"/>
                  </a:lnTo>
                  <a:lnTo>
                    <a:pt x="898245" y="20472"/>
                  </a:lnTo>
                  <a:lnTo>
                    <a:pt x="895578" y="33312"/>
                  </a:lnTo>
                  <a:lnTo>
                    <a:pt x="898245" y="46139"/>
                  </a:lnTo>
                  <a:lnTo>
                    <a:pt x="905446" y="56743"/>
                  </a:lnTo>
                  <a:lnTo>
                    <a:pt x="916051" y="63957"/>
                  </a:lnTo>
                  <a:lnTo>
                    <a:pt x="928890" y="66624"/>
                  </a:lnTo>
                  <a:lnTo>
                    <a:pt x="1041196" y="66624"/>
                  </a:lnTo>
                  <a:lnTo>
                    <a:pt x="1054023" y="63957"/>
                  </a:lnTo>
                  <a:lnTo>
                    <a:pt x="1064628" y="56743"/>
                  </a:lnTo>
                  <a:lnTo>
                    <a:pt x="1071841" y="46139"/>
                  </a:lnTo>
                  <a:lnTo>
                    <a:pt x="1074508" y="33312"/>
                  </a:lnTo>
                  <a:close/>
                </a:path>
                <a:path w="10482580" h="66675">
                  <a:moveTo>
                    <a:pt x="1298155" y="33312"/>
                  </a:moveTo>
                  <a:lnTo>
                    <a:pt x="1295501" y="20472"/>
                  </a:lnTo>
                  <a:lnTo>
                    <a:pt x="1288288" y="9867"/>
                  </a:lnTo>
                  <a:lnTo>
                    <a:pt x="1277683" y="2667"/>
                  </a:lnTo>
                  <a:lnTo>
                    <a:pt x="1264843" y="0"/>
                  </a:lnTo>
                  <a:lnTo>
                    <a:pt x="1152550" y="0"/>
                  </a:lnTo>
                  <a:lnTo>
                    <a:pt x="1139710" y="2667"/>
                  </a:lnTo>
                  <a:lnTo>
                    <a:pt x="1129106" y="9867"/>
                  </a:lnTo>
                  <a:lnTo>
                    <a:pt x="1121892" y="20472"/>
                  </a:lnTo>
                  <a:lnTo>
                    <a:pt x="1119238" y="33312"/>
                  </a:lnTo>
                  <a:lnTo>
                    <a:pt x="1121892" y="46139"/>
                  </a:lnTo>
                  <a:lnTo>
                    <a:pt x="1129106" y="56743"/>
                  </a:lnTo>
                  <a:lnTo>
                    <a:pt x="1139710" y="63957"/>
                  </a:lnTo>
                  <a:lnTo>
                    <a:pt x="1152550" y="66624"/>
                  </a:lnTo>
                  <a:lnTo>
                    <a:pt x="1264843" y="66624"/>
                  </a:lnTo>
                  <a:lnTo>
                    <a:pt x="1278089" y="63957"/>
                  </a:lnTo>
                  <a:lnTo>
                    <a:pt x="1288643" y="56743"/>
                  </a:lnTo>
                  <a:lnTo>
                    <a:pt x="1295628" y="46139"/>
                  </a:lnTo>
                  <a:lnTo>
                    <a:pt x="1298155" y="33312"/>
                  </a:lnTo>
                  <a:close/>
                </a:path>
                <a:path w="10482580" h="66675">
                  <a:moveTo>
                    <a:pt x="1522768" y="33312"/>
                  </a:moveTo>
                  <a:lnTo>
                    <a:pt x="1520101" y="20472"/>
                  </a:lnTo>
                  <a:lnTo>
                    <a:pt x="1512900" y="9867"/>
                  </a:lnTo>
                  <a:lnTo>
                    <a:pt x="1502295" y="2667"/>
                  </a:lnTo>
                  <a:lnTo>
                    <a:pt x="1489456" y="0"/>
                  </a:lnTo>
                  <a:lnTo>
                    <a:pt x="1377149" y="0"/>
                  </a:lnTo>
                  <a:lnTo>
                    <a:pt x="1364322" y="2667"/>
                  </a:lnTo>
                  <a:lnTo>
                    <a:pt x="1353718" y="9867"/>
                  </a:lnTo>
                  <a:lnTo>
                    <a:pt x="1346504" y="20472"/>
                  </a:lnTo>
                  <a:lnTo>
                    <a:pt x="1343837" y="33312"/>
                  </a:lnTo>
                  <a:lnTo>
                    <a:pt x="1346504" y="46139"/>
                  </a:lnTo>
                  <a:lnTo>
                    <a:pt x="1353718" y="56743"/>
                  </a:lnTo>
                  <a:lnTo>
                    <a:pt x="1364322" y="63957"/>
                  </a:lnTo>
                  <a:lnTo>
                    <a:pt x="1377149" y="66624"/>
                  </a:lnTo>
                  <a:lnTo>
                    <a:pt x="1489456" y="66624"/>
                  </a:lnTo>
                  <a:lnTo>
                    <a:pt x="1502295" y="63957"/>
                  </a:lnTo>
                  <a:lnTo>
                    <a:pt x="1512900" y="56743"/>
                  </a:lnTo>
                  <a:lnTo>
                    <a:pt x="1520101" y="46139"/>
                  </a:lnTo>
                  <a:lnTo>
                    <a:pt x="1522768" y="33312"/>
                  </a:lnTo>
                  <a:close/>
                </a:path>
                <a:path w="10482580" h="66675">
                  <a:moveTo>
                    <a:pt x="1746427" y="33312"/>
                  </a:moveTo>
                  <a:lnTo>
                    <a:pt x="1743760" y="20472"/>
                  </a:lnTo>
                  <a:lnTo>
                    <a:pt x="1736547" y="9867"/>
                  </a:lnTo>
                  <a:lnTo>
                    <a:pt x="1725942" y="2667"/>
                  </a:lnTo>
                  <a:lnTo>
                    <a:pt x="1713115" y="0"/>
                  </a:lnTo>
                  <a:lnTo>
                    <a:pt x="1600809" y="0"/>
                  </a:lnTo>
                  <a:lnTo>
                    <a:pt x="1587982" y="2667"/>
                  </a:lnTo>
                  <a:lnTo>
                    <a:pt x="1577378" y="9867"/>
                  </a:lnTo>
                  <a:lnTo>
                    <a:pt x="1570164" y="20472"/>
                  </a:lnTo>
                  <a:lnTo>
                    <a:pt x="1567497" y="33312"/>
                  </a:lnTo>
                  <a:lnTo>
                    <a:pt x="1570164" y="46139"/>
                  </a:lnTo>
                  <a:lnTo>
                    <a:pt x="1577378" y="56743"/>
                  </a:lnTo>
                  <a:lnTo>
                    <a:pt x="1587982" y="63957"/>
                  </a:lnTo>
                  <a:lnTo>
                    <a:pt x="1600809" y="66624"/>
                  </a:lnTo>
                  <a:lnTo>
                    <a:pt x="1713115" y="66624"/>
                  </a:lnTo>
                  <a:lnTo>
                    <a:pt x="1725942" y="63957"/>
                  </a:lnTo>
                  <a:lnTo>
                    <a:pt x="1736547" y="56743"/>
                  </a:lnTo>
                  <a:lnTo>
                    <a:pt x="1743760" y="46139"/>
                  </a:lnTo>
                  <a:lnTo>
                    <a:pt x="1746427" y="33312"/>
                  </a:lnTo>
                  <a:close/>
                </a:path>
                <a:path w="10482580" h="66675">
                  <a:moveTo>
                    <a:pt x="1970087" y="33312"/>
                  </a:moveTo>
                  <a:lnTo>
                    <a:pt x="1967420" y="20472"/>
                  </a:lnTo>
                  <a:lnTo>
                    <a:pt x="1960206" y="9867"/>
                  </a:lnTo>
                  <a:lnTo>
                    <a:pt x="1949602" y="2667"/>
                  </a:lnTo>
                  <a:lnTo>
                    <a:pt x="1936775" y="0"/>
                  </a:lnTo>
                  <a:lnTo>
                    <a:pt x="1824469" y="0"/>
                  </a:lnTo>
                  <a:lnTo>
                    <a:pt x="1811629" y="2667"/>
                  </a:lnTo>
                  <a:lnTo>
                    <a:pt x="1801025" y="9867"/>
                  </a:lnTo>
                  <a:lnTo>
                    <a:pt x="1793824" y="20472"/>
                  </a:lnTo>
                  <a:lnTo>
                    <a:pt x="1791157" y="33312"/>
                  </a:lnTo>
                  <a:lnTo>
                    <a:pt x="1793824" y="46139"/>
                  </a:lnTo>
                  <a:lnTo>
                    <a:pt x="1801025" y="56743"/>
                  </a:lnTo>
                  <a:lnTo>
                    <a:pt x="1811629" y="63957"/>
                  </a:lnTo>
                  <a:lnTo>
                    <a:pt x="1824469" y="66624"/>
                  </a:lnTo>
                  <a:lnTo>
                    <a:pt x="1936775" y="66624"/>
                  </a:lnTo>
                  <a:lnTo>
                    <a:pt x="1950008" y="63957"/>
                  </a:lnTo>
                  <a:lnTo>
                    <a:pt x="1960562" y="56743"/>
                  </a:lnTo>
                  <a:lnTo>
                    <a:pt x="1967560" y="46139"/>
                  </a:lnTo>
                  <a:lnTo>
                    <a:pt x="1970087" y="33312"/>
                  </a:lnTo>
                  <a:close/>
                </a:path>
                <a:path w="10482580" h="66675">
                  <a:moveTo>
                    <a:pt x="2194687" y="33312"/>
                  </a:moveTo>
                  <a:lnTo>
                    <a:pt x="2192032" y="20472"/>
                  </a:lnTo>
                  <a:lnTo>
                    <a:pt x="2184819" y="9867"/>
                  </a:lnTo>
                  <a:lnTo>
                    <a:pt x="2174214" y="2667"/>
                  </a:lnTo>
                  <a:lnTo>
                    <a:pt x="2161375" y="0"/>
                  </a:lnTo>
                  <a:lnTo>
                    <a:pt x="2049081" y="0"/>
                  </a:lnTo>
                  <a:lnTo>
                    <a:pt x="2036241" y="2667"/>
                  </a:lnTo>
                  <a:lnTo>
                    <a:pt x="2025637" y="9867"/>
                  </a:lnTo>
                  <a:lnTo>
                    <a:pt x="2018423" y="20472"/>
                  </a:lnTo>
                  <a:lnTo>
                    <a:pt x="2015769" y="33312"/>
                  </a:lnTo>
                  <a:lnTo>
                    <a:pt x="2018423" y="46139"/>
                  </a:lnTo>
                  <a:lnTo>
                    <a:pt x="2025637" y="56743"/>
                  </a:lnTo>
                  <a:lnTo>
                    <a:pt x="2036241" y="63957"/>
                  </a:lnTo>
                  <a:lnTo>
                    <a:pt x="2049081" y="66624"/>
                  </a:lnTo>
                  <a:lnTo>
                    <a:pt x="2161375" y="66624"/>
                  </a:lnTo>
                  <a:lnTo>
                    <a:pt x="2174214" y="63957"/>
                  </a:lnTo>
                  <a:lnTo>
                    <a:pt x="2184819" y="56743"/>
                  </a:lnTo>
                  <a:lnTo>
                    <a:pt x="2192032" y="46139"/>
                  </a:lnTo>
                  <a:lnTo>
                    <a:pt x="2194687" y="33312"/>
                  </a:lnTo>
                  <a:close/>
                </a:path>
                <a:path w="10482580" h="66675">
                  <a:moveTo>
                    <a:pt x="2418346" y="33312"/>
                  </a:moveTo>
                  <a:lnTo>
                    <a:pt x="2415679" y="20472"/>
                  </a:lnTo>
                  <a:lnTo>
                    <a:pt x="2408478" y="9867"/>
                  </a:lnTo>
                  <a:lnTo>
                    <a:pt x="2397874" y="2667"/>
                  </a:lnTo>
                  <a:lnTo>
                    <a:pt x="2385034" y="0"/>
                  </a:lnTo>
                  <a:lnTo>
                    <a:pt x="2272728" y="0"/>
                  </a:lnTo>
                  <a:lnTo>
                    <a:pt x="2259901" y="2667"/>
                  </a:lnTo>
                  <a:lnTo>
                    <a:pt x="2249297" y="9867"/>
                  </a:lnTo>
                  <a:lnTo>
                    <a:pt x="2242083" y="20472"/>
                  </a:lnTo>
                  <a:lnTo>
                    <a:pt x="2239416" y="33312"/>
                  </a:lnTo>
                  <a:lnTo>
                    <a:pt x="2242083" y="46139"/>
                  </a:lnTo>
                  <a:lnTo>
                    <a:pt x="2249297" y="56743"/>
                  </a:lnTo>
                  <a:lnTo>
                    <a:pt x="2259901" y="63957"/>
                  </a:lnTo>
                  <a:lnTo>
                    <a:pt x="2272728" y="66624"/>
                  </a:lnTo>
                  <a:lnTo>
                    <a:pt x="2385034" y="66624"/>
                  </a:lnTo>
                  <a:lnTo>
                    <a:pt x="2397874" y="63957"/>
                  </a:lnTo>
                  <a:lnTo>
                    <a:pt x="2408478" y="56743"/>
                  </a:lnTo>
                  <a:lnTo>
                    <a:pt x="2415679" y="46139"/>
                  </a:lnTo>
                  <a:lnTo>
                    <a:pt x="2418346" y="33312"/>
                  </a:lnTo>
                  <a:close/>
                </a:path>
                <a:path w="10482580" h="66675">
                  <a:moveTo>
                    <a:pt x="2642006" y="33312"/>
                  </a:moveTo>
                  <a:lnTo>
                    <a:pt x="2639339" y="20472"/>
                  </a:lnTo>
                  <a:lnTo>
                    <a:pt x="2632125" y="9867"/>
                  </a:lnTo>
                  <a:lnTo>
                    <a:pt x="2621521" y="2667"/>
                  </a:lnTo>
                  <a:lnTo>
                    <a:pt x="2608694" y="0"/>
                  </a:lnTo>
                  <a:lnTo>
                    <a:pt x="2496388" y="0"/>
                  </a:lnTo>
                  <a:lnTo>
                    <a:pt x="2483561" y="2667"/>
                  </a:lnTo>
                  <a:lnTo>
                    <a:pt x="2472956" y="9867"/>
                  </a:lnTo>
                  <a:lnTo>
                    <a:pt x="2465743" y="20472"/>
                  </a:lnTo>
                  <a:lnTo>
                    <a:pt x="2463076" y="33312"/>
                  </a:lnTo>
                  <a:lnTo>
                    <a:pt x="2465743" y="46139"/>
                  </a:lnTo>
                  <a:lnTo>
                    <a:pt x="2472956" y="56743"/>
                  </a:lnTo>
                  <a:lnTo>
                    <a:pt x="2483561" y="63957"/>
                  </a:lnTo>
                  <a:lnTo>
                    <a:pt x="2496388" y="66624"/>
                  </a:lnTo>
                  <a:lnTo>
                    <a:pt x="2608694" y="66624"/>
                  </a:lnTo>
                  <a:lnTo>
                    <a:pt x="2621927" y="63957"/>
                  </a:lnTo>
                  <a:lnTo>
                    <a:pt x="2632481" y="56743"/>
                  </a:lnTo>
                  <a:lnTo>
                    <a:pt x="2639479" y="46139"/>
                  </a:lnTo>
                  <a:lnTo>
                    <a:pt x="2642006" y="33312"/>
                  </a:lnTo>
                  <a:close/>
                </a:path>
                <a:path w="10482580" h="66675">
                  <a:moveTo>
                    <a:pt x="2866618" y="33312"/>
                  </a:moveTo>
                  <a:lnTo>
                    <a:pt x="2863951" y="20472"/>
                  </a:lnTo>
                  <a:lnTo>
                    <a:pt x="2856738" y="9867"/>
                  </a:lnTo>
                  <a:lnTo>
                    <a:pt x="2846133" y="2667"/>
                  </a:lnTo>
                  <a:lnTo>
                    <a:pt x="2833306" y="0"/>
                  </a:lnTo>
                  <a:lnTo>
                    <a:pt x="2721000" y="0"/>
                  </a:lnTo>
                  <a:lnTo>
                    <a:pt x="2708160" y="2667"/>
                  </a:lnTo>
                  <a:lnTo>
                    <a:pt x="2697556" y="9867"/>
                  </a:lnTo>
                  <a:lnTo>
                    <a:pt x="2690355" y="20472"/>
                  </a:lnTo>
                  <a:lnTo>
                    <a:pt x="2687688" y="33312"/>
                  </a:lnTo>
                  <a:lnTo>
                    <a:pt x="2690355" y="46139"/>
                  </a:lnTo>
                  <a:lnTo>
                    <a:pt x="2697556" y="56743"/>
                  </a:lnTo>
                  <a:lnTo>
                    <a:pt x="2708160" y="63957"/>
                  </a:lnTo>
                  <a:lnTo>
                    <a:pt x="2721000" y="66624"/>
                  </a:lnTo>
                  <a:lnTo>
                    <a:pt x="2833306" y="66624"/>
                  </a:lnTo>
                  <a:lnTo>
                    <a:pt x="2846133" y="63957"/>
                  </a:lnTo>
                  <a:lnTo>
                    <a:pt x="2856738" y="56743"/>
                  </a:lnTo>
                  <a:lnTo>
                    <a:pt x="2863951" y="46139"/>
                  </a:lnTo>
                  <a:lnTo>
                    <a:pt x="2866618" y="33312"/>
                  </a:lnTo>
                  <a:close/>
                </a:path>
                <a:path w="10482580" h="66675">
                  <a:moveTo>
                    <a:pt x="3090265" y="33312"/>
                  </a:moveTo>
                  <a:lnTo>
                    <a:pt x="3087611" y="20472"/>
                  </a:lnTo>
                  <a:lnTo>
                    <a:pt x="3080397" y="9867"/>
                  </a:lnTo>
                  <a:lnTo>
                    <a:pt x="3069793" y="2667"/>
                  </a:lnTo>
                  <a:lnTo>
                    <a:pt x="3056953" y="0"/>
                  </a:lnTo>
                  <a:lnTo>
                    <a:pt x="2944660" y="0"/>
                  </a:lnTo>
                  <a:lnTo>
                    <a:pt x="2931820" y="2667"/>
                  </a:lnTo>
                  <a:lnTo>
                    <a:pt x="2921216" y="9867"/>
                  </a:lnTo>
                  <a:lnTo>
                    <a:pt x="2914002" y="20472"/>
                  </a:lnTo>
                  <a:lnTo>
                    <a:pt x="2911348" y="33312"/>
                  </a:lnTo>
                  <a:lnTo>
                    <a:pt x="2914002" y="46139"/>
                  </a:lnTo>
                  <a:lnTo>
                    <a:pt x="2921216" y="56743"/>
                  </a:lnTo>
                  <a:lnTo>
                    <a:pt x="2931820" y="63957"/>
                  </a:lnTo>
                  <a:lnTo>
                    <a:pt x="2944660" y="66624"/>
                  </a:lnTo>
                  <a:lnTo>
                    <a:pt x="3056953" y="66624"/>
                  </a:lnTo>
                  <a:lnTo>
                    <a:pt x="3069793" y="63957"/>
                  </a:lnTo>
                  <a:lnTo>
                    <a:pt x="3080397" y="56743"/>
                  </a:lnTo>
                  <a:lnTo>
                    <a:pt x="3087611" y="46139"/>
                  </a:lnTo>
                  <a:lnTo>
                    <a:pt x="3090265" y="33312"/>
                  </a:lnTo>
                  <a:close/>
                </a:path>
                <a:path w="10482580" h="66675">
                  <a:moveTo>
                    <a:pt x="3314877" y="33312"/>
                  </a:moveTo>
                  <a:lnTo>
                    <a:pt x="3312210" y="20472"/>
                  </a:lnTo>
                  <a:lnTo>
                    <a:pt x="3305010" y="9867"/>
                  </a:lnTo>
                  <a:lnTo>
                    <a:pt x="3294405" y="2667"/>
                  </a:lnTo>
                  <a:lnTo>
                    <a:pt x="3281565" y="0"/>
                  </a:lnTo>
                  <a:lnTo>
                    <a:pt x="3169259" y="0"/>
                  </a:lnTo>
                  <a:lnTo>
                    <a:pt x="3156432" y="2667"/>
                  </a:lnTo>
                  <a:lnTo>
                    <a:pt x="3145828" y="9867"/>
                  </a:lnTo>
                  <a:lnTo>
                    <a:pt x="3138614" y="20472"/>
                  </a:lnTo>
                  <a:lnTo>
                    <a:pt x="3135947" y="33312"/>
                  </a:lnTo>
                  <a:lnTo>
                    <a:pt x="3138614" y="46139"/>
                  </a:lnTo>
                  <a:lnTo>
                    <a:pt x="3145828" y="56743"/>
                  </a:lnTo>
                  <a:lnTo>
                    <a:pt x="3156432" y="63957"/>
                  </a:lnTo>
                  <a:lnTo>
                    <a:pt x="3169259" y="66624"/>
                  </a:lnTo>
                  <a:lnTo>
                    <a:pt x="3281565" y="66624"/>
                  </a:lnTo>
                  <a:lnTo>
                    <a:pt x="3294405" y="63957"/>
                  </a:lnTo>
                  <a:lnTo>
                    <a:pt x="3305010" y="56743"/>
                  </a:lnTo>
                  <a:lnTo>
                    <a:pt x="3312210" y="46139"/>
                  </a:lnTo>
                  <a:lnTo>
                    <a:pt x="3314877" y="33312"/>
                  </a:lnTo>
                  <a:close/>
                </a:path>
                <a:path w="10482580" h="66675">
                  <a:moveTo>
                    <a:pt x="3538537" y="33312"/>
                  </a:moveTo>
                  <a:lnTo>
                    <a:pt x="3535870" y="20472"/>
                  </a:lnTo>
                  <a:lnTo>
                    <a:pt x="3528657" y="9867"/>
                  </a:lnTo>
                  <a:lnTo>
                    <a:pt x="3518052" y="2667"/>
                  </a:lnTo>
                  <a:lnTo>
                    <a:pt x="3505225" y="0"/>
                  </a:lnTo>
                  <a:lnTo>
                    <a:pt x="3392919" y="0"/>
                  </a:lnTo>
                  <a:lnTo>
                    <a:pt x="3380092" y="2667"/>
                  </a:lnTo>
                  <a:lnTo>
                    <a:pt x="3369487" y="9867"/>
                  </a:lnTo>
                  <a:lnTo>
                    <a:pt x="3362274" y="20472"/>
                  </a:lnTo>
                  <a:lnTo>
                    <a:pt x="3359607" y="33312"/>
                  </a:lnTo>
                  <a:lnTo>
                    <a:pt x="3362274" y="46139"/>
                  </a:lnTo>
                  <a:lnTo>
                    <a:pt x="3369487" y="56743"/>
                  </a:lnTo>
                  <a:lnTo>
                    <a:pt x="3380092" y="63957"/>
                  </a:lnTo>
                  <a:lnTo>
                    <a:pt x="3392919" y="66624"/>
                  </a:lnTo>
                  <a:lnTo>
                    <a:pt x="3505225" y="66624"/>
                  </a:lnTo>
                  <a:lnTo>
                    <a:pt x="3518052" y="63957"/>
                  </a:lnTo>
                  <a:lnTo>
                    <a:pt x="3528657" y="56743"/>
                  </a:lnTo>
                  <a:lnTo>
                    <a:pt x="3535870" y="46139"/>
                  </a:lnTo>
                  <a:lnTo>
                    <a:pt x="3538537" y="33312"/>
                  </a:lnTo>
                  <a:close/>
                </a:path>
                <a:path w="10482580" h="66675">
                  <a:moveTo>
                    <a:pt x="3762197" y="33312"/>
                  </a:moveTo>
                  <a:lnTo>
                    <a:pt x="3759530" y="20472"/>
                  </a:lnTo>
                  <a:lnTo>
                    <a:pt x="3752316" y="9867"/>
                  </a:lnTo>
                  <a:lnTo>
                    <a:pt x="3741712" y="2667"/>
                  </a:lnTo>
                  <a:lnTo>
                    <a:pt x="3728885" y="0"/>
                  </a:lnTo>
                  <a:lnTo>
                    <a:pt x="3616579" y="0"/>
                  </a:lnTo>
                  <a:lnTo>
                    <a:pt x="3603739" y="2667"/>
                  </a:lnTo>
                  <a:lnTo>
                    <a:pt x="3593147" y="9867"/>
                  </a:lnTo>
                  <a:lnTo>
                    <a:pt x="3585934" y="20472"/>
                  </a:lnTo>
                  <a:lnTo>
                    <a:pt x="3583267" y="33312"/>
                  </a:lnTo>
                  <a:lnTo>
                    <a:pt x="3585934" y="46139"/>
                  </a:lnTo>
                  <a:lnTo>
                    <a:pt x="3593147" y="56743"/>
                  </a:lnTo>
                  <a:lnTo>
                    <a:pt x="3603739" y="63957"/>
                  </a:lnTo>
                  <a:lnTo>
                    <a:pt x="3616579" y="66624"/>
                  </a:lnTo>
                  <a:lnTo>
                    <a:pt x="3728885" y="66624"/>
                  </a:lnTo>
                  <a:lnTo>
                    <a:pt x="3742118" y="63957"/>
                  </a:lnTo>
                  <a:lnTo>
                    <a:pt x="3752672" y="56743"/>
                  </a:lnTo>
                  <a:lnTo>
                    <a:pt x="3759670" y="46139"/>
                  </a:lnTo>
                  <a:lnTo>
                    <a:pt x="3762197" y="33312"/>
                  </a:lnTo>
                  <a:close/>
                </a:path>
                <a:path w="10482580" h="66675">
                  <a:moveTo>
                    <a:pt x="3986796" y="33312"/>
                  </a:moveTo>
                  <a:lnTo>
                    <a:pt x="3984142" y="20472"/>
                  </a:lnTo>
                  <a:lnTo>
                    <a:pt x="3976928" y="9867"/>
                  </a:lnTo>
                  <a:lnTo>
                    <a:pt x="3966324" y="2667"/>
                  </a:lnTo>
                  <a:lnTo>
                    <a:pt x="3953484" y="0"/>
                  </a:lnTo>
                  <a:lnTo>
                    <a:pt x="3841191" y="0"/>
                  </a:lnTo>
                  <a:lnTo>
                    <a:pt x="3828351" y="2667"/>
                  </a:lnTo>
                  <a:lnTo>
                    <a:pt x="3817747" y="9867"/>
                  </a:lnTo>
                  <a:lnTo>
                    <a:pt x="3810533" y="20472"/>
                  </a:lnTo>
                  <a:lnTo>
                    <a:pt x="3807879" y="33312"/>
                  </a:lnTo>
                  <a:lnTo>
                    <a:pt x="3810533" y="46139"/>
                  </a:lnTo>
                  <a:lnTo>
                    <a:pt x="3817747" y="56743"/>
                  </a:lnTo>
                  <a:lnTo>
                    <a:pt x="3828351" y="63957"/>
                  </a:lnTo>
                  <a:lnTo>
                    <a:pt x="3841191" y="66624"/>
                  </a:lnTo>
                  <a:lnTo>
                    <a:pt x="3953484" y="66624"/>
                  </a:lnTo>
                  <a:lnTo>
                    <a:pt x="3966324" y="63957"/>
                  </a:lnTo>
                  <a:lnTo>
                    <a:pt x="3976928" y="56743"/>
                  </a:lnTo>
                  <a:lnTo>
                    <a:pt x="3984142" y="46139"/>
                  </a:lnTo>
                  <a:lnTo>
                    <a:pt x="3986796" y="33312"/>
                  </a:lnTo>
                  <a:close/>
                </a:path>
                <a:path w="10482580" h="66675">
                  <a:moveTo>
                    <a:pt x="4210456" y="33312"/>
                  </a:moveTo>
                  <a:lnTo>
                    <a:pt x="4207802" y="20472"/>
                  </a:lnTo>
                  <a:lnTo>
                    <a:pt x="4200588" y="9867"/>
                  </a:lnTo>
                  <a:lnTo>
                    <a:pt x="4189984" y="2667"/>
                  </a:lnTo>
                  <a:lnTo>
                    <a:pt x="4177144" y="0"/>
                  </a:lnTo>
                  <a:lnTo>
                    <a:pt x="4064838" y="0"/>
                  </a:lnTo>
                  <a:lnTo>
                    <a:pt x="4052011" y="2667"/>
                  </a:lnTo>
                  <a:lnTo>
                    <a:pt x="4041406" y="9867"/>
                  </a:lnTo>
                  <a:lnTo>
                    <a:pt x="4034193" y="20472"/>
                  </a:lnTo>
                  <a:lnTo>
                    <a:pt x="4031526" y="33312"/>
                  </a:lnTo>
                  <a:lnTo>
                    <a:pt x="4034193" y="46139"/>
                  </a:lnTo>
                  <a:lnTo>
                    <a:pt x="4041406" y="56743"/>
                  </a:lnTo>
                  <a:lnTo>
                    <a:pt x="4052011" y="63957"/>
                  </a:lnTo>
                  <a:lnTo>
                    <a:pt x="4064838" y="66624"/>
                  </a:lnTo>
                  <a:lnTo>
                    <a:pt x="4177144" y="66624"/>
                  </a:lnTo>
                  <a:lnTo>
                    <a:pt x="4189984" y="63957"/>
                  </a:lnTo>
                  <a:lnTo>
                    <a:pt x="4200588" y="56743"/>
                  </a:lnTo>
                  <a:lnTo>
                    <a:pt x="4207802" y="46139"/>
                  </a:lnTo>
                  <a:lnTo>
                    <a:pt x="4210456" y="33312"/>
                  </a:lnTo>
                  <a:close/>
                </a:path>
                <a:path w="10482580" h="66675">
                  <a:moveTo>
                    <a:pt x="4435068" y="33312"/>
                  </a:moveTo>
                  <a:lnTo>
                    <a:pt x="4432401" y="20472"/>
                  </a:lnTo>
                  <a:lnTo>
                    <a:pt x="4425188" y="9867"/>
                  </a:lnTo>
                  <a:lnTo>
                    <a:pt x="4414583" y="2667"/>
                  </a:lnTo>
                  <a:lnTo>
                    <a:pt x="4401756" y="0"/>
                  </a:lnTo>
                  <a:lnTo>
                    <a:pt x="4289450" y="0"/>
                  </a:lnTo>
                  <a:lnTo>
                    <a:pt x="4276623" y="2667"/>
                  </a:lnTo>
                  <a:lnTo>
                    <a:pt x="4266019" y="9867"/>
                  </a:lnTo>
                  <a:lnTo>
                    <a:pt x="4258805" y="20472"/>
                  </a:lnTo>
                  <a:lnTo>
                    <a:pt x="4256138" y="33312"/>
                  </a:lnTo>
                  <a:lnTo>
                    <a:pt x="4258805" y="46139"/>
                  </a:lnTo>
                  <a:lnTo>
                    <a:pt x="4266019" y="56743"/>
                  </a:lnTo>
                  <a:lnTo>
                    <a:pt x="4276623" y="63957"/>
                  </a:lnTo>
                  <a:lnTo>
                    <a:pt x="4289450" y="66624"/>
                  </a:lnTo>
                  <a:lnTo>
                    <a:pt x="4400804" y="66624"/>
                  </a:lnTo>
                  <a:lnTo>
                    <a:pt x="4414190" y="63957"/>
                  </a:lnTo>
                  <a:lnTo>
                    <a:pt x="4425073" y="56743"/>
                  </a:lnTo>
                  <a:lnTo>
                    <a:pt x="4432389" y="46139"/>
                  </a:lnTo>
                  <a:lnTo>
                    <a:pt x="4435068" y="33312"/>
                  </a:lnTo>
                  <a:close/>
                </a:path>
                <a:path w="10482580" h="66675">
                  <a:moveTo>
                    <a:pt x="4658728" y="33312"/>
                  </a:moveTo>
                  <a:lnTo>
                    <a:pt x="4656061" y="20472"/>
                  </a:lnTo>
                  <a:lnTo>
                    <a:pt x="4648847" y="9867"/>
                  </a:lnTo>
                  <a:lnTo>
                    <a:pt x="4638243" y="2667"/>
                  </a:lnTo>
                  <a:lnTo>
                    <a:pt x="4625416" y="0"/>
                  </a:lnTo>
                  <a:lnTo>
                    <a:pt x="4513110" y="0"/>
                  </a:lnTo>
                  <a:lnTo>
                    <a:pt x="4500270" y="2667"/>
                  </a:lnTo>
                  <a:lnTo>
                    <a:pt x="4489666" y="9867"/>
                  </a:lnTo>
                  <a:lnTo>
                    <a:pt x="4482465" y="20472"/>
                  </a:lnTo>
                  <a:lnTo>
                    <a:pt x="4479798" y="33312"/>
                  </a:lnTo>
                  <a:lnTo>
                    <a:pt x="4482465" y="46139"/>
                  </a:lnTo>
                  <a:lnTo>
                    <a:pt x="4489666" y="56743"/>
                  </a:lnTo>
                  <a:lnTo>
                    <a:pt x="4500270" y="63957"/>
                  </a:lnTo>
                  <a:lnTo>
                    <a:pt x="4513110" y="66624"/>
                  </a:lnTo>
                  <a:lnTo>
                    <a:pt x="4625416" y="66624"/>
                  </a:lnTo>
                  <a:lnTo>
                    <a:pt x="4638243" y="63957"/>
                  </a:lnTo>
                  <a:lnTo>
                    <a:pt x="4648847" y="56743"/>
                  </a:lnTo>
                  <a:lnTo>
                    <a:pt x="4656061" y="46139"/>
                  </a:lnTo>
                  <a:lnTo>
                    <a:pt x="4658728" y="33312"/>
                  </a:lnTo>
                  <a:close/>
                </a:path>
                <a:path w="10482580" h="66675">
                  <a:moveTo>
                    <a:pt x="4882375" y="33312"/>
                  </a:moveTo>
                  <a:lnTo>
                    <a:pt x="4879721" y="20472"/>
                  </a:lnTo>
                  <a:lnTo>
                    <a:pt x="4872507" y="9867"/>
                  </a:lnTo>
                  <a:lnTo>
                    <a:pt x="4861903" y="2667"/>
                  </a:lnTo>
                  <a:lnTo>
                    <a:pt x="4849063" y="0"/>
                  </a:lnTo>
                  <a:lnTo>
                    <a:pt x="4736770" y="0"/>
                  </a:lnTo>
                  <a:lnTo>
                    <a:pt x="4723930" y="2667"/>
                  </a:lnTo>
                  <a:lnTo>
                    <a:pt x="4713325" y="9867"/>
                  </a:lnTo>
                  <a:lnTo>
                    <a:pt x="4706112" y="20472"/>
                  </a:lnTo>
                  <a:lnTo>
                    <a:pt x="4703457" y="33312"/>
                  </a:lnTo>
                  <a:lnTo>
                    <a:pt x="4706112" y="46139"/>
                  </a:lnTo>
                  <a:lnTo>
                    <a:pt x="4713325" y="56743"/>
                  </a:lnTo>
                  <a:lnTo>
                    <a:pt x="4723930" y="63957"/>
                  </a:lnTo>
                  <a:lnTo>
                    <a:pt x="4736770" y="66624"/>
                  </a:lnTo>
                  <a:lnTo>
                    <a:pt x="4849063" y="66624"/>
                  </a:lnTo>
                  <a:lnTo>
                    <a:pt x="4861903" y="63957"/>
                  </a:lnTo>
                  <a:lnTo>
                    <a:pt x="4872507" y="56743"/>
                  </a:lnTo>
                  <a:lnTo>
                    <a:pt x="4879721" y="46139"/>
                  </a:lnTo>
                  <a:lnTo>
                    <a:pt x="4882375" y="33312"/>
                  </a:lnTo>
                  <a:close/>
                </a:path>
                <a:path w="10482580" h="66675">
                  <a:moveTo>
                    <a:pt x="5106035" y="33312"/>
                  </a:moveTo>
                  <a:lnTo>
                    <a:pt x="5103380" y="20472"/>
                  </a:lnTo>
                  <a:lnTo>
                    <a:pt x="5096167" y="9867"/>
                  </a:lnTo>
                  <a:lnTo>
                    <a:pt x="5085562" y="2667"/>
                  </a:lnTo>
                  <a:lnTo>
                    <a:pt x="5072723" y="0"/>
                  </a:lnTo>
                  <a:lnTo>
                    <a:pt x="4960417" y="0"/>
                  </a:lnTo>
                  <a:lnTo>
                    <a:pt x="4947590" y="2667"/>
                  </a:lnTo>
                  <a:lnTo>
                    <a:pt x="4936985" y="9867"/>
                  </a:lnTo>
                  <a:lnTo>
                    <a:pt x="4929771" y="20472"/>
                  </a:lnTo>
                  <a:lnTo>
                    <a:pt x="4927117" y="33312"/>
                  </a:lnTo>
                  <a:lnTo>
                    <a:pt x="4929771" y="46139"/>
                  </a:lnTo>
                  <a:lnTo>
                    <a:pt x="4936985" y="56743"/>
                  </a:lnTo>
                  <a:lnTo>
                    <a:pt x="4947590" y="63957"/>
                  </a:lnTo>
                  <a:lnTo>
                    <a:pt x="4960417" y="66624"/>
                  </a:lnTo>
                  <a:lnTo>
                    <a:pt x="5072723" y="66624"/>
                  </a:lnTo>
                  <a:lnTo>
                    <a:pt x="5085956" y="63957"/>
                  </a:lnTo>
                  <a:lnTo>
                    <a:pt x="5096522" y="56743"/>
                  </a:lnTo>
                  <a:lnTo>
                    <a:pt x="5103507" y="46139"/>
                  </a:lnTo>
                  <a:lnTo>
                    <a:pt x="5106035" y="33312"/>
                  </a:lnTo>
                  <a:close/>
                </a:path>
                <a:path w="10482580" h="66675">
                  <a:moveTo>
                    <a:pt x="5330647" y="33312"/>
                  </a:moveTo>
                  <a:lnTo>
                    <a:pt x="5327980" y="20472"/>
                  </a:lnTo>
                  <a:lnTo>
                    <a:pt x="5320766" y="9867"/>
                  </a:lnTo>
                  <a:lnTo>
                    <a:pt x="5310175" y="2667"/>
                  </a:lnTo>
                  <a:lnTo>
                    <a:pt x="5297335" y="0"/>
                  </a:lnTo>
                  <a:lnTo>
                    <a:pt x="5185029" y="0"/>
                  </a:lnTo>
                  <a:lnTo>
                    <a:pt x="5172202" y="2667"/>
                  </a:lnTo>
                  <a:lnTo>
                    <a:pt x="5161597" y="9867"/>
                  </a:lnTo>
                  <a:lnTo>
                    <a:pt x="5154384" y="20472"/>
                  </a:lnTo>
                  <a:lnTo>
                    <a:pt x="5151717" y="33312"/>
                  </a:lnTo>
                  <a:lnTo>
                    <a:pt x="5154384" y="46139"/>
                  </a:lnTo>
                  <a:lnTo>
                    <a:pt x="5161597" y="56743"/>
                  </a:lnTo>
                  <a:lnTo>
                    <a:pt x="5172202" y="63957"/>
                  </a:lnTo>
                  <a:lnTo>
                    <a:pt x="5185029" y="66624"/>
                  </a:lnTo>
                  <a:lnTo>
                    <a:pt x="5297335" y="66624"/>
                  </a:lnTo>
                  <a:lnTo>
                    <a:pt x="5310175" y="63957"/>
                  </a:lnTo>
                  <a:lnTo>
                    <a:pt x="5320766" y="56743"/>
                  </a:lnTo>
                  <a:lnTo>
                    <a:pt x="5327980" y="46139"/>
                  </a:lnTo>
                  <a:lnTo>
                    <a:pt x="5330647" y="33312"/>
                  </a:lnTo>
                  <a:close/>
                </a:path>
                <a:path w="10482580" h="66675">
                  <a:moveTo>
                    <a:pt x="5554307" y="33312"/>
                  </a:moveTo>
                  <a:lnTo>
                    <a:pt x="5551640" y="20472"/>
                  </a:lnTo>
                  <a:lnTo>
                    <a:pt x="5544426" y="9867"/>
                  </a:lnTo>
                  <a:lnTo>
                    <a:pt x="5533822" y="2667"/>
                  </a:lnTo>
                  <a:lnTo>
                    <a:pt x="5520995" y="0"/>
                  </a:lnTo>
                  <a:lnTo>
                    <a:pt x="5408688" y="0"/>
                  </a:lnTo>
                  <a:lnTo>
                    <a:pt x="5395849" y="2667"/>
                  </a:lnTo>
                  <a:lnTo>
                    <a:pt x="5385257" y="9867"/>
                  </a:lnTo>
                  <a:lnTo>
                    <a:pt x="5378043" y="20472"/>
                  </a:lnTo>
                  <a:lnTo>
                    <a:pt x="5375376" y="33312"/>
                  </a:lnTo>
                  <a:lnTo>
                    <a:pt x="5378043" y="46139"/>
                  </a:lnTo>
                  <a:lnTo>
                    <a:pt x="5385257" y="56743"/>
                  </a:lnTo>
                  <a:lnTo>
                    <a:pt x="5395849" y="63957"/>
                  </a:lnTo>
                  <a:lnTo>
                    <a:pt x="5408688" y="66624"/>
                  </a:lnTo>
                  <a:lnTo>
                    <a:pt x="5520995" y="66624"/>
                  </a:lnTo>
                  <a:lnTo>
                    <a:pt x="5534228" y="63957"/>
                  </a:lnTo>
                  <a:lnTo>
                    <a:pt x="5544782" y="56743"/>
                  </a:lnTo>
                  <a:lnTo>
                    <a:pt x="5551779" y="46139"/>
                  </a:lnTo>
                  <a:lnTo>
                    <a:pt x="5554307" y="33312"/>
                  </a:lnTo>
                  <a:close/>
                </a:path>
                <a:path w="10482580" h="66675">
                  <a:moveTo>
                    <a:pt x="5778906" y="33312"/>
                  </a:moveTo>
                  <a:lnTo>
                    <a:pt x="5776252" y="20472"/>
                  </a:lnTo>
                  <a:lnTo>
                    <a:pt x="5769038" y="9867"/>
                  </a:lnTo>
                  <a:lnTo>
                    <a:pt x="5758434" y="2667"/>
                  </a:lnTo>
                  <a:lnTo>
                    <a:pt x="5745594" y="0"/>
                  </a:lnTo>
                  <a:lnTo>
                    <a:pt x="5633301" y="0"/>
                  </a:lnTo>
                  <a:lnTo>
                    <a:pt x="5620461" y="2667"/>
                  </a:lnTo>
                  <a:lnTo>
                    <a:pt x="5609856" y="9867"/>
                  </a:lnTo>
                  <a:lnTo>
                    <a:pt x="5602643" y="20472"/>
                  </a:lnTo>
                  <a:lnTo>
                    <a:pt x="5599989" y="33312"/>
                  </a:lnTo>
                  <a:lnTo>
                    <a:pt x="5602643" y="46139"/>
                  </a:lnTo>
                  <a:lnTo>
                    <a:pt x="5609856" y="56743"/>
                  </a:lnTo>
                  <a:lnTo>
                    <a:pt x="5620461" y="63957"/>
                  </a:lnTo>
                  <a:lnTo>
                    <a:pt x="5633301" y="66624"/>
                  </a:lnTo>
                  <a:lnTo>
                    <a:pt x="5745594" y="66624"/>
                  </a:lnTo>
                  <a:lnTo>
                    <a:pt x="5758434" y="63957"/>
                  </a:lnTo>
                  <a:lnTo>
                    <a:pt x="5769038" y="56743"/>
                  </a:lnTo>
                  <a:lnTo>
                    <a:pt x="5776252" y="46139"/>
                  </a:lnTo>
                  <a:lnTo>
                    <a:pt x="5778906" y="33312"/>
                  </a:lnTo>
                  <a:close/>
                </a:path>
                <a:path w="10482580" h="66675">
                  <a:moveTo>
                    <a:pt x="6002566" y="33312"/>
                  </a:moveTo>
                  <a:lnTo>
                    <a:pt x="5999912" y="20472"/>
                  </a:lnTo>
                  <a:lnTo>
                    <a:pt x="5992698" y="9867"/>
                  </a:lnTo>
                  <a:lnTo>
                    <a:pt x="5982093" y="2667"/>
                  </a:lnTo>
                  <a:lnTo>
                    <a:pt x="5969254" y="0"/>
                  </a:lnTo>
                  <a:lnTo>
                    <a:pt x="5856948" y="0"/>
                  </a:lnTo>
                  <a:lnTo>
                    <a:pt x="5844121" y="2667"/>
                  </a:lnTo>
                  <a:lnTo>
                    <a:pt x="5833516" y="9867"/>
                  </a:lnTo>
                  <a:lnTo>
                    <a:pt x="5826303" y="20472"/>
                  </a:lnTo>
                  <a:lnTo>
                    <a:pt x="5823648" y="33312"/>
                  </a:lnTo>
                  <a:lnTo>
                    <a:pt x="5826303" y="46139"/>
                  </a:lnTo>
                  <a:lnTo>
                    <a:pt x="5833516" y="56743"/>
                  </a:lnTo>
                  <a:lnTo>
                    <a:pt x="5844121" y="63957"/>
                  </a:lnTo>
                  <a:lnTo>
                    <a:pt x="5856948" y="66624"/>
                  </a:lnTo>
                  <a:lnTo>
                    <a:pt x="5969254" y="66624"/>
                  </a:lnTo>
                  <a:lnTo>
                    <a:pt x="5982093" y="63957"/>
                  </a:lnTo>
                  <a:lnTo>
                    <a:pt x="5992698" y="56743"/>
                  </a:lnTo>
                  <a:lnTo>
                    <a:pt x="5999912" y="46139"/>
                  </a:lnTo>
                  <a:lnTo>
                    <a:pt x="6002566" y="33312"/>
                  </a:lnTo>
                  <a:close/>
                </a:path>
                <a:path w="10482580" h="66675">
                  <a:moveTo>
                    <a:pt x="6226226" y="33312"/>
                  </a:moveTo>
                  <a:lnTo>
                    <a:pt x="6223559" y="20472"/>
                  </a:lnTo>
                  <a:lnTo>
                    <a:pt x="6216345" y="9867"/>
                  </a:lnTo>
                  <a:lnTo>
                    <a:pt x="6205753" y="2667"/>
                  </a:lnTo>
                  <a:lnTo>
                    <a:pt x="6192913" y="0"/>
                  </a:lnTo>
                  <a:lnTo>
                    <a:pt x="6080607" y="0"/>
                  </a:lnTo>
                  <a:lnTo>
                    <a:pt x="6067780" y="2667"/>
                  </a:lnTo>
                  <a:lnTo>
                    <a:pt x="6057176" y="9867"/>
                  </a:lnTo>
                  <a:lnTo>
                    <a:pt x="6049962" y="20472"/>
                  </a:lnTo>
                  <a:lnTo>
                    <a:pt x="6047295" y="33312"/>
                  </a:lnTo>
                  <a:lnTo>
                    <a:pt x="6049962" y="46139"/>
                  </a:lnTo>
                  <a:lnTo>
                    <a:pt x="6057176" y="56743"/>
                  </a:lnTo>
                  <a:lnTo>
                    <a:pt x="6067780" y="63957"/>
                  </a:lnTo>
                  <a:lnTo>
                    <a:pt x="6080607" y="66624"/>
                  </a:lnTo>
                  <a:lnTo>
                    <a:pt x="6192913" y="66624"/>
                  </a:lnTo>
                  <a:lnTo>
                    <a:pt x="6206147" y="63957"/>
                  </a:lnTo>
                  <a:lnTo>
                    <a:pt x="6216713" y="56743"/>
                  </a:lnTo>
                  <a:lnTo>
                    <a:pt x="6223698" y="46139"/>
                  </a:lnTo>
                  <a:lnTo>
                    <a:pt x="6226226" y="33312"/>
                  </a:lnTo>
                  <a:close/>
                </a:path>
                <a:path w="10482580" h="66675">
                  <a:moveTo>
                    <a:pt x="6450838" y="33312"/>
                  </a:moveTo>
                  <a:lnTo>
                    <a:pt x="6448171" y="20472"/>
                  </a:lnTo>
                  <a:lnTo>
                    <a:pt x="6440957" y="9867"/>
                  </a:lnTo>
                  <a:lnTo>
                    <a:pt x="6430353" y="2667"/>
                  </a:lnTo>
                  <a:lnTo>
                    <a:pt x="6417526" y="0"/>
                  </a:lnTo>
                  <a:lnTo>
                    <a:pt x="6305220" y="0"/>
                  </a:lnTo>
                  <a:lnTo>
                    <a:pt x="6292380" y="2667"/>
                  </a:lnTo>
                  <a:lnTo>
                    <a:pt x="6281775" y="9867"/>
                  </a:lnTo>
                  <a:lnTo>
                    <a:pt x="6274574" y="20472"/>
                  </a:lnTo>
                  <a:lnTo>
                    <a:pt x="6271907" y="33312"/>
                  </a:lnTo>
                  <a:lnTo>
                    <a:pt x="6274574" y="46139"/>
                  </a:lnTo>
                  <a:lnTo>
                    <a:pt x="6281775" y="56743"/>
                  </a:lnTo>
                  <a:lnTo>
                    <a:pt x="6292380" y="63957"/>
                  </a:lnTo>
                  <a:lnTo>
                    <a:pt x="6305220" y="66624"/>
                  </a:lnTo>
                  <a:lnTo>
                    <a:pt x="6417526" y="66624"/>
                  </a:lnTo>
                  <a:lnTo>
                    <a:pt x="6430353" y="63957"/>
                  </a:lnTo>
                  <a:lnTo>
                    <a:pt x="6440957" y="56743"/>
                  </a:lnTo>
                  <a:lnTo>
                    <a:pt x="6448171" y="46139"/>
                  </a:lnTo>
                  <a:lnTo>
                    <a:pt x="6450838" y="33312"/>
                  </a:lnTo>
                  <a:close/>
                </a:path>
                <a:path w="10482580" h="66675">
                  <a:moveTo>
                    <a:pt x="6674485" y="33312"/>
                  </a:moveTo>
                  <a:lnTo>
                    <a:pt x="6671831" y="20472"/>
                  </a:lnTo>
                  <a:lnTo>
                    <a:pt x="6664617" y="9867"/>
                  </a:lnTo>
                  <a:lnTo>
                    <a:pt x="6654012" y="2667"/>
                  </a:lnTo>
                  <a:lnTo>
                    <a:pt x="6641185" y="0"/>
                  </a:lnTo>
                  <a:lnTo>
                    <a:pt x="6528879" y="0"/>
                  </a:lnTo>
                  <a:lnTo>
                    <a:pt x="6516040" y="2667"/>
                  </a:lnTo>
                  <a:lnTo>
                    <a:pt x="6505435" y="9867"/>
                  </a:lnTo>
                  <a:lnTo>
                    <a:pt x="6498222" y="20472"/>
                  </a:lnTo>
                  <a:lnTo>
                    <a:pt x="6495567" y="33312"/>
                  </a:lnTo>
                  <a:lnTo>
                    <a:pt x="6498222" y="46139"/>
                  </a:lnTo>
                  <a:lnTo>
                    <a:pt x="6505435" y="56743"/>
                  </a:lnTo>
                  <a:lnTo>
                    <a:pt x="6516040" y="63957"/>
                  </a:lnTo>
                  <a:lnTo>
                    <a:pt x="6528879" y="66624"/>
                  </a:lnTo>
                  <a:lnTo>
                    <a:pt x="6641185" y="66624"/>
                  </a:lnTo>
                  <a:lnTo>
                    <a:pt x="6654012" y="63957"/>
                  </a:lnTo>
                  <a:lnTo>
                    <a:pt x="6664617" y="56743"/>
                  </a:lnTo>
                  <a:lnTo>
                    <a:pt x="6671831" y="46139"/>
                  </a:lnTo>
                  <a:lnTo>
                    <a:pt x="6674485" y="33312"/>
                  </a:lnTo>
                  <a:close/>
                </a:path>
                <a:path w="10482580" h="66675">
                  <a:moveTo>
                    <a:pt x="6898145" y="33312"/>
                  </a:moveTo>
                  <a:lnTo>
                    <a:pt x="6895490" y="20472"/>
                  </a:lnTo>
                  <a:lnTo>
                    <a:pt x="6888277" y="9867"/>
                  </a:lnTo>
                  <a:lnTo>
                    <a:pt x="6877672" y="2667"/>
                  </a:lnTo>
                  <a:lnTo>
                    <a:pt x="6864832" y="0"/>
                  </a:lnTo>
                  <a:lnTo>
                    <a:pt x="6752526" y="0"/>
                  </a:lnTo>
                  <a:lnTo>
                    <a:pt x="6739699" y="2667"/>
                  </a:lnTo>
                  <a:lnTo>
                    <a:pt x="6729095" y="9867"/>
                  </a:lnTo>
                  <a:lnTo>
                    <a:pt x="6721881" y="20472"/>
                  </a:lnTo>
                  <a:lnTo>
                    <a:pt x="6719227" y="33312"/>
                  </a:lnTo>
                  <a:lnTo>
                    <a:pt x="6721881" y="46139"/>
                  </a:lnTo>
                  <a:lnTo>
                    <a:pt x="6729095" y="56743"/>
                  </a:lnTo>
                  <a:lnTo>
                    <a:pt x="6739699" y="63957"/>
                  </a:lnTo>
                  <a:lnTo>
                    <a:pt x="6752526" y="66624"/>
                  </a:lnTo>
                  <a:lnTo>
                    <a:pt x="6864832" y="66624"/>
                  </a:lnTo>
                  <a:lnTo>
                    <a:pt x="6878066" y="63957"/>
                  </a:lnTo>
                  <a:lnTo>
                    <a:pt x="6888632" y="56743"/>
                  </a:lnTo>
                  <a:lnTo>
                    <a:pt x="6895617" y="46139"/>
                  </a:lnTo>
                  <a:lnTo>
                    <a:pt x="6898145" y="33312"/>
                  </a:lnTo>
                  <a:close/>
                </a:path>
                <a:path w="10482580" h="66675">
                  <a:moveTo>
                    <a:pt x="7122757" y="33312"/>
                  </a:moveTo>
                  <a:lnTo>
                    <a:pt x="7120090" y="20472"/>
                  </a:lnTo>
                  <a:lnTo>
                    <a:pt x="7112876" y="9867"/>
                  </a:lnTo>
                  <a:lnTo>
                    <a:pt x="7102284" y="2667"/>
                  </a:lnTo>
                  <a:lnTo>
                    <a:pt x="7089445" y="0"/>
                  </a:lnTo>
                  <a:lnTo>
                    <a:pt x="6977139" y="0"/>
                  </a:lnTo>
                  <a:lnTo>
                    <a:pt x="6964312" y="2667"/>
                  </a:lnTo>
                  <a:lnTo>
                    <a:pt x="6953707" y="9867"/>
                  </a:lnTo>
                  <a:lnTo>
                    <a:pt x="6946493" y="20472"/>
                  </a:lnTo>
                  <a:lnTo>
                    <a:pt x="6943826" y="33312"/>
                  </a:lnTo>
                  <a:lnTo>
                    <a:pt x="6946493" y="46139"/>
                  </a:lnTo>
                  <a:lnTo>
                    <a:pt x="6953707" y="56743"/>
                  </a:lnTo>
                  <a:lnTo>
                    <a:pt x="6964312" y="63957"/>
                  </a:lnTo>
                  <a:lnTo>
                    <a:pt x="6977139" y="66624"/>
                  </a:lnTo>
                  <a:lnTo>
                    <a:pt x="7089445" y="66624"/>
                  </a:lnTo>
                  <a:lnTo>
                    <a:pt x="7102284" y="63957"/>
                  </a:lnTo>
                  <a:lnTo>
                    <a:pt x="7112876" y="56743"/>
                  </a:lnTo>
                  <a:lnTo>
                    <a:pt x="7120090" y="46139"/>
                  </a:lnTo>
                  <a:lnTo>
                    <a:pt x="7122757" y="33312"/>
                  </a:lnTo>
                  <a:close/>
                </a:path>
                <a:path w="10482580" h="66675">
                  <a:moveTo>
                    <a:pt x="7346416" y="33312"/>
                  </a:moveTo>
                  <a:lnTo>
                    <a:pt x="7343749" y="20472"/>
                  </a:lnTo>
                  <a:lnTo>
                    <a:pt x="7336536" y="9867"/>
                  </a:lnTo>
                  <a:lnTo>
                    <a:pt x="7325931" y="2667"/>
                  </a:lnTo>
                  <a:lnTo>
                    <a:pt x="7313104" y="0"/>
                  </a:lnTo>
                  <a:lnTo>
                    <a:pt x="7200798" y="0"/>
                  </a:lnTo>
                  <a:lnTo>
                    <a:pt x="7187959" y="2667"/>
                  </a:lnTo>
                  <a:lnTo>
                    <a:pt x="7177367" y="9867"/>
                  </a:lnTo>
                  <a:lnTo>
                    <a:pt x="7170153" y="20472"/>
                  </a:lnTo>
                  <a:lnTo>
                    <a:pt x="7167486" y="33312"/>
                  </a:lnTo>
                  <a:lnTo>
                    <a:pt x="7170153" y="46139"/>
                  </a:lnTo>
                  <a:lnTo>
                    <a:pt x="7177367" y="56743"/>
                  </a:lnTo>
                  <a:lnTo>
                    <a:pt x="7187959" y="63957"/>
                  </a:lnTo>
                  <a:lnTo>
                    <a:pt x="7200798" y="66624"/>
                  </a:lnTo>
                  <a:lnTo>
                    <a:pt x="7313104" y="66624"/>
                  </a:lnTo>
                  <a:lnTo>
                    <a:pt x="7325931" y="63957"/>
                  </a:lnTo>
                  <a:lnTo>
                    <a:pt x="7336536" y="56743"/>
                  </a:lnTo>
                  <a:lnTo>
                    <a:pt x="7343749" y="46139"/>
                  </a:lnTo>
                  <a:lnTo>
                    <a:pt x="7346416" y="33312"/>
                  </a:lnTo>
                  <a:close/>
                </a:path>
                <a:path w="10482580" h="66675">
                  <a:moveTo>
                    <a:pt x="7571016" y="33312"/>
                  </a:moveTo>
                  <a:lnTo>
                    <a:pt x="7568362" y="20472"/>
                  </a:lnTo>
                  <a:lnTo>
                    <a:pt x="7561148" y="9867"/>
                  </a:lnTo>
                  <a:lnTo>
                    <a:pt x="7550544" y="2667"/>
                  </a:lnTo>
                  <a:lnTo>
                    <a:pt x="7537704" y="0"/>
                  </a:lnTo>
                  <a:lnTo>
                    <a:pt x="7425410" y="0"/>
                  </a:lnTo>
                  <a:lnTo>
                    <a:pt x="7412571" y="2667"/>
                  </a:lnTo>
                  <a:lnTo>
                    <a:pt x="7401966" y="9867"/>
                  </a:lnTo>
                  <a:lnTo>
                    <a:pt x="7394753" y="20472"/>
                  </a:lnTo>
                  <a:lnTo>
                    <a:pt x="7392098" y="33312"/>
                  </a:lnTo>
                  <a:lnTo>
                    <a:pt x="7394753" y="46139"/>
                  </a:lnTo>
                  <a:lnTo>
                    <a:pt x="7401966" y="56743"/>
                  </a:lnTo>
                  <a:lnTo>
                    <a:pt x="7412571" y="63957"/>
                  </a:lnTo>
                  <a:lnTo>
                    <a:pt x="7425410" y="66624"/>
                  </a:lnTo>
                  <a:lnTo>
                    <a:pt x="7537704" y="66624"/>
                  </a:lnTo>
                  <a:lnTo>
                    <a:pt x="7550544" y="63957"/>
                  </a:lnTo>
                  <a:lnTo>
                    <a:pt x="7561148" y="56743"/>
                  </a:lnTo>
                  <a:lnTo>
                    <a:pt x="7568362" y="46139"/>
                  </a:lnTo>
                  <a:lnTo>
                    <a:pt x="7571016" y="33312"/>
                  </a:lnTo>
                  <a:close/>
                </a:path>
                <a:path w="10482580" h="66675">
                  <a:moveTo>
                    <a:pt x="7794676" y="33312"/>
                  </a:moveTo>
                  <a:lnTo>
                    <a:pt x="7792021" y="20472"/>
                  </a:lnTo>
                  <a:lnTo>
                    <a:pt x="7784808" y="9867"/>
                  </a:lnTo>
                  <a:lnTo>
                    <a:pt x="7774203" y="2667"/>
                  </a:lnTo>
                  <a:lnTo>
                    <a:pt x="7761364" y="0"/>
                  </a:lnTo>
                  <a:lnTo>
                    <a:pt x="7649057" y="0"/>
                  </a:lnTo>
                  <a:lnTo>
                    <a:pt x="7636230" y="2667"/>
                  </a:lnTo>
                  <a:lnTo>
                    <a:pt x="7625626" y="9867"/>
                  </a:lnTo>
                  <a:lnTo>
                    <a:pt x="7618412" y="20472"/>
                  </a:lnTo>
                  <a:lnTo>
                    <a:pt x="7615758" y="33312"/>
                  </a:lnTo>
                  <a:lnTo>
                    <a:pt x="7618412" y="46139"/>
                  </a:lnTo>
                  <a:lnTo>
                    <a:pt x="7625626" y="56743"/>
                  </a:lnTo>
                  <a:lnTo>
                    <a:pt x="7636230" y="63957"/>
                  </a:lnTo>
                  <a:lnTo>
                    <a:pt x="7649057" y="66624"/>
                  </a:lnTo>
                  <a:lnTo>
                    <a:pt x="7761364" y="66624"/>
                  </a:lnTo>
                  <a:lnTo>
                    <a:pt x="7774203" y="63957"/>
                  </a:lnTo>
                  <a:lnTo>
                    <a:pt x="7784808" y="56743"/>
                  </a:lnTo>
                  <a:lnTo>
                    <a:pt x="7792021" y="46139"/>
                  </a:lnTo>
                  <a:lnTo>
                    <a:pt x="7794676" y="33312"/>
                  </a:lnTo>
                  <a:close/>
                </a:path>
                <a:path w="10482580" h="66675">
                  <a:moveTo>
                    <a:pt x="8018335" y="33312"/>
                  </a:moveTo>
                  <a:lnTo>
                    <a:pt x="8015668" y="20472"/>
                  </a:lnTo>
                  <a:lnTo>
                    <a:pt x="8008455" y="9867"/>
                  </a:lnTo>
                  <a:lnTo>
                    <a:pt x="7997863" y="2667"/>
                  </a:lnTo>
                  <a:lnTo>
                    <a:pt x="7985023" y="0"/>
                  </a:lnTo>
                  <a:lnTo>
                    <a:pt x="7872717" y="0"/>
                  </a:lnTo>
                  <a:lnTo>
                    <a:pt x="7859890" y="2667"/>
                  </a:lnTo>
                  <a:lnTo>
                    <a:pt x="7849286" y="9867"/>
                  </a:lnTo>
                  <a:lnTo>
                    <a:pt x="7842072" y="20472"/>
                  </a:lnTo>
                  <a:lnTo>
                    <a:pt x="7839405" y="33312"/>
                  </a:lnTo>
                  <a:lnTo>
                    <a:pt x="7842072" y="46139"/>
                  </a:lnTo>
                  <a:lnTo>
                    <a:pt x="7849286" y="56743"/>
                  </a:lnTo>
                  <a:lnTo>
                    <a:pt x="7859890" y="63957"/>
                  </a:lnTo>
                  <a:lnTo>
                    <a:pt x="7872717" y="66624"/>
                  </a:lnTo>
                  <a:lnTo>
                    <a:pt x="7985023" y="66624"/>
                  </a:lnTo>
                  <a:lnTo>
                    <a:pt x="7998257" y="63957"/>
                  </a:lnTo>
                  <a:lnTo>
                    <a:pt x="8008823" y="56743"/>
                  </a:lnTo>
                  <a:lnTo>
                    <a:pt x="8015808" y="46139"/>
                  </a:lnTo>
                  <a:lnTo>
                    <a:pt x="8018335" y="33312"/>
                  </a:lnTo>
                  <a:close/>
                </a:path>
                <a:path w="10482580" h="66675">
                  <a:moveTo>
                    <a:pt x="8242948" y="33312"/>
                  </a:moveTo>
                  <a:lnTo>
                    <a:pt x="8240281" y="20472"/>
                  </a:lnTo>
                  <a:lnTo>
                    <a:pt x="8233067" y="9867"/>
                  </a:lnTo>
                  <a:lnTo>
                    <a:pt x="8222462" y="2667"/>
                  </a:lnTo>
                  <a:lnTo>
                    <a:pt x="8209635" y="0"/>
                  </a:lnTo>
                  <a:lnTo>
                    <a:pt x="8097329" y="0"/>
                  </a:lnTo>
                  <a:lnTo>
                    <a:pt x="8084490" y="2667"/>
                  </a:lnTo>
                  <a:lnTo>
                    <a:pt x="8073898" y="9867"/>
                  </a:lnTo>
                  <a:lnTo>
                    <a:pt x="8066684" y="20472"/>
                  </a:lnTo>
                  <a:lnTo>
                    <a:pt x="8064017" y="33312"/>
                  </a:lnTo>
                  <a:lnTo>
                    <a:pt x="8066684" y="46139"/>
                  </a:lnTo>
                  <a:lnTo>
                    <a:pt x="8073898" y="56743"/>
                  </a:lnTo>
                  <a:lnTo>
                    <a:pt x="8084490" y="63957"/>
                  </a:lnTo>
                  <a:lnTo>
                    <a:pt x="8097329" y="66624"/>
                  </a:lnTo>
                  <a:lnTo>
                    <a:pt x="8209635" y="66624"/>
                  </a:lnTo>
                  <a:lnTo>
                    <a:pt x="8222462" y="63957"/>
                  </a:lnTo>
                  <a:lnTo>
                    <a:pt x="8233067" y="56743"/>
                  </a:lnTo>
                  <a:lnTo>
                    <a:pt x="8240281" y="46139"/>
                  </a:lnTo>
                  <a:lnTo>
                    <a:pt x="8242948" y="33312"/>
                  </a:lnTo>
                  <a:close/>
                </a:path>
                <a:path w="10482580" h="66675">
                  <a:moveTo>
                    <a:pt x="8466595" y="33312"/>
                  </a:moveTo>
                  <a:lnTo>
                    <a:pt x="8463940" y="20472"/>
                  </a:lnTo>
                  <a:lnTo>
                    <a:pt x="8456727" y="9867"/>
                  </a:lnTo>
                  <a:lnTo>
                    <a:pt x="8446122" y="2667"/>
                  </a:lnTo>
                  <a:lnTo>
                    <a:pt x="8433295" y="0"/>
                  </a:lnTo>
                  <a:lnTo>
                    <a:pt x="8320989" y="0"/>
                  </a:lnTo>
                  <a:lnTo>
                    <a:pt x="8308149" y="2667"/>
                  </a:lnTo>
                  <a:lnTo>
                    <a:pt x="8297545" y="9867"/>
                  </a:lnTo>
                  <a:lnTo>
                    <a:pt x="8290331" y="20472"/>
                  </a:lnTo>
                  <a:lnTo>
                    <a:pt x="8287677" y="33312"/>
                  </a:lnTo>
                  <a:lnTo>
                    <a:pt x="8290331" y="46139"/>
                  </a:lnTo>
                  <a:lnTo>
                    <a:pt x="8297545" y="56743"/>
                  </a:lnTo>
                  <a:lnTo>
                    <a:pt x="8308149" y="63957"/>
                  </a:lnTo>
                  <a:lnTo>
                    <a:pt x="8320989" y="66624"/>
                  </a:lnTo>
                  <a:lnTo>
                    <a:pt x="8433295" y="66624"/>
                  </a:lnTo>
                  <a:lnTo>
                    <a:pt x="8446122" y="63957"/>
                  </a:lnTo>
                  <a:lnTo>
                    <a:pt x="8456727" y="56743"/>
                  </a:lnTo>
                  <a:lnTo>
                    <a:pt x="8463940" y="46139"/>
                  </a:lnTo>
                  <a:lnTo>
                    <a:pt x="8466595" y="33312"/>
                  </a:lnTo>
                  <a:close/>
                </a:path>
                <a:path w="10482580" h="66675">
                  <a:moveTo>
                    <a:pt x="8690254" y="33312"/>
                  </a:moveTo>
                  <a:lnTo>
                    <a:pt x="8687600" y="20472"/>
                  </a:lnTo>
                  <a:lnTo>
                    <a:pt x="8680386" y="9867"/>
                  </a:lnTo>
                  <a:lnTo>
                    <a:pt x="8669782" y="2667"/>
                  </a:lnTo>
                  <a:lnTo>
                    <a:pt x="8656942" y="0"/>
                  </a:lnTo>
                  <a:lnTo>
                    <a:pt x="8544636" y="0"/>
                  </a:lnTo>
                  <a:lnTo>
                    <a:pt x="8531809" y="2667"/>
                  </a:lnTo>
                  <a:lnTo>
                    <a:pt x="8521205" y="9867"/>
                  </a:lnTo>
                  <a:lnTo>
                    <a:pt x="8513991" y="20472"/>
                  </a:lnTo>
                  <a:lnTo>
                    <a:pt x="8511337" y="33312"/>
                  </a:lnTo>
                  <a:lnTo>
                    <a:pt x="8513991" y="46139"/>
                  </a:lnTo>
                  <a:lnTo>
                    <a:pt x="8521205" y="56743"/>
                  </a:lnTo>
                  <a:lnTo>
                    <a:pt x="8531809" y="63957"/>
                  </a:lnTo>
                  <a:lnTo>
                    <a:pt x="8544636" y="66624"/>
                  </a:lnTo>
                  <a:lnTo>
                    <a:pt x="8656942" y="66624"/>
                  </a:lnTo>
                  <a:lnTo>
                    <a:pt x="8670176" y="63957"/>
                  </a:lnTo>
                  <a:lnTo>
                    <a:pt x="8680742" y="56743"/>
                  </a:lnTo>
                  <a:lnTo>
                    <a:pt x="8687727" y="46139"/>
                  </a:lnTo>
                  <a:lnTo>
                    <a:pt x="8690254" y="33312"/>
                  </a:lnTo>
                  <a:close/>
                </a:path>
                <a:path w="10482580" h="66675">
                  <a:moveTo>
                    <a:pt x="8914867" y="33312"/>
                  </a:moveTo>
                  <a:lnTo>
                    <a:pt x="8912200" y="20472"/>
                  </a:lnTo>
                  <a:lnTo>
                    <a:pt x="8904986" y="9867"/>
                  </a:lnTo>
                  <a:lnTo>
                    <a:pt x="8894394" y="2667"/>
                  </a:lnTo>
                  <a:lnTo>
                    <a:pt x="8881554" y="0"/>
                  </a:lnTo>
                  <a:lnTo>
                    <a:pt x="8769248" y="0"/>
                  </a:lnTo>
                  <a:lnTo>
                    <a:pt x="8756421" y="2667"/>
                  </a:lnTo>
                  <a:lnTo>
                    <a:pt x="8745817" y="9867"/>
                  </a:lnTo>
                  <a:lnTo>
                    <a:pt x="8738603" y="20472"/>
                  </a:lnTo>
                  <a:lnTo>
                    <a:pt x="8735936" y="33312"/>
                  </a:lnTo>
                  <a:lnTo>
                    <a:pt x="8738603" y="46139"/>
                  </a:lnTo>
                  <a:lnTo>
                    <a:pt x="8745817" y="56743"/>
                  </a:lnTo>
                  <a:lnTo>
                    <a:pt x="8756421" y="63957"/>
                  </a:lnTo>
                  <a:lnTo>
                    <a:pt x="8769248" y="66624"/>
                  </a:lnTo>
                  <a:lnTo>
                    <a:pt x="8881554" y="66624"/>
                  </a:lnTo>
                  <a:lnTo>
                    <a:pt x="8894394" y="63957"/>
                  </a:lnTo>
                  <a:lnTo>
                    <a:pt x="8904986" y="56743"/>
                  </a:lnTo>
                  <a:lnTo>
                    <a:pt x="8912200" y="46139"/>
                  </a:lnTo>
                  <a:lnTo>
                    <a:pt x="8914867" y="33312"/>
                  </a:lnTo>
                  <a:close/>
                </a:path>
                <a:path w="10482580" h="66675">
                  <a:moveTo>
                    <a:pt x="9138526" y="33312"/>
                  </a:moveTo>
                  <a:lnTo>
                    <a:pt x="9135859" y="20472"/>
                  </a:lnTo>
                  <a:lnTo>
                    <a:pt x="9128646" y="9867"/>
                  </a:lnTo>
                  <a:lnTo>
                    <a:pt x="9118041" y="2667"/>
                  </a:lnTo>
                  <a:lnTo>
                    <a:pt x="9105214" y="0"/>
                  </a:lnTo>
                  <a:lnTo>
                    <a:pt x="8992908" y="0"/>
                  </a:lnTo>
                  <a:lnTo>
                    <a:pt x="8980068" y="2667"/>
                  </a:lnTo>
                  <a:lnTo>
                    <a:pt x="8969477" y="9867"/>
                  </a:lnTo>
                  <a:lnTo>
                    <a:pt x="8962263" y="20472"/>
                  </a:lnTo>
                  <a:lnTo>
                    <a:pt x="8959596" y="33312"/>
                  </a:lnTo>
                  <a:lnTo>
                    <a:pt x="8962263" y="46139"/>
                  </a:lnTo>
                  <a:lnTo>
                    <a:pt x="8969477" y="56743"/>
                  </a:lnTo>
                  <a:lnTo>
                    <a:pt x="8980068" y="63957"/>
                  </a:lnTo>
                  <a:lnTo>
                    <a:pt x="8992908" y="66624"/>
                  </a:lnTo>
                  <a:lnTo>
                    <a:pt x="9105214" y="66624"/>
                  </a:lnTo>
                  <a:lnTo>
                    <a:pt x="9118041" y="63957"/>
                  </a:lnTo>
                  <a:lnTo>
                    <a:pt x="9128646" y="56743"/>
                  </a:lnTo>
                  <a:lnTo>
                    <a:pt x="9135859" y="46139"/>
                  </a:lnTo>
                  <a:lnTo>
                    <a:pt x="9138526" y="33312"/>
                  </a:lnTo>
                  <a:close/>
                </a:path>
                <a:path w="10482580" h="66675">
                  <a:moveTo>
                    <a:pt x="9362173" y="33312"/>
                  </a:moveTo>
                  <a:lnTo>
                    <a:pt x="9359519" y="20472"/>
                  </a:lnTo>
                  <a:lnTo>
                    <a:pt x="9352305" y="9867"/>
                  </a:lnTo>
                  <a:lnTo>
                    <a:pt x="9341701" y="2667"/>
                  </a:lnTo>
                  <a:lnTo>
                    <a:pt x="9328874" y="0"/>
                  </a:lnTo>
                  <a:lnTo>
                    <a:pt x="9216568" y="0"/>
                  </a:lnTo>
                  <a:lnTo>
                    <a:pt x="9203728" y="2667"/>
                  </a:lnTo>
                  <a:lnTo>
                    <a:pt x="9193124" y="9867"/>
                  </a:lnTo>
                  <a:lnTo>
                    <a:pt x="9185910" y="20472"/>
                  </a:lnTo>
                  <a:lnTo>
                    <a:pt x="9183256" y="33312"/>
                  </a:lnTo>
                  <a:lnTo>
                    <a:pt x="9185910" y="46139"/>
                  </a:lnTo>
                  <a:lnTo>
                    <a:pt x="9193124" y="56743"/>
                  </a:lnTo>
                  <a:lnTo>
                    <a:pt x="9203728" y="63957"/>
                  </a:lnTo>
                  <a:lnTo>
                    <a:pt x="9216568" y="66624"/>
                  </a:lnTo>
                  <a:lnTo>
                    <a:pt x="9328874" y="66624"/>
                  </a:lnTo>
                  <a:lnTo>
                    <a:pt x="9342107" y="63957"/>
                  </a:lnTo>
                  <a:lnTo>
                    <a:pt x="9352661" y="56743"/>
                  </a:lnTo>
                  <a:lnTo>
                    <a:pt x="9359646" y="46139"/>
                  </a:lnTo>
                  <a:lnTo>
                    <a:pt x="9362173" y="33312"/>
                  </a:lnTo>
                  <a:close/>
                </a:path>
                <a:path w="10482580" h="66675">
                  <a:moveTo>
                    <a:pt x="9586785" y="33312"/>
                  </a:moveTo>
                  <a:lnTo>
                    <a:pt x="9584131" y="20472"/>
                  </a:lnTo>
                  <a:lnTo>
                    <a:pt x="9576918" y="9867"/>
                  </a:lnTo>
                  <a:lnTo>
                    <a:pt x="9566313" y="2667"/>
                  </a:lnTo>
                  <a:lnTo>
                    <a:pt x="9553473" y="0"/>
                  </a:lnTo>
                  <a:lnTo>
                    <a:pt x="9441167" y="0"/>
                  </a:lnTo>
                  <a:lnTo>
                    <a:pt x="9428340" y="2667"/>
                  </a:lnTo>
                  <a:lnTo>
                    <a:pt x="9417736" y="9867"/>
                  </a:lnTo>
                  <a:lnTo>
                    <a:pt x="9410522" y="20472"/>
                  </a:lnTo>
                  <a:lnTo>
                    <a:pt x="9407868" y="33312"/>
                  </a:lnTo>
                  <a:lnTo>
                    <a:pt x="9410522" y="46139"/>
                  </a:lnTo>
                  <a:lnTo>
                    <a:pt x="9417736" y="56743"/>
                  </a:lnTo>
                  <a:lnTo>
                    <a:pt x="9428340" y="63957"/>
                  </a:lnTo>
                  <a:lnTo>
                    <a:pt x="9441167" y="66624"/>
                  </a:lnTo>
                  <a:lnTo>
                    <a:pt x="9553473" y="66624"/>
                  </a:lnTo>
                  <a:lnTo>
                    <a:pt x="9566313" y="63957"/>
                  </a:lnTo>
                  <a:lnTo>
                    <a:pt x="9576918" y="56743"/>
                  </a:lnTo>
                  <a:lnTo>
                    <a:pt x="9584131" y="46139"/>
                  </a:lnTo>
                  <a:lnTo>
                    <a:pt x="9586785" y="33312"/>
                  </a:lnTo>
                  <a:close/>
                </a:path>
                <a:path w="10482580" h="66675">
                  <a:moveTo>
                    <a:pt x="9810445" y="33312"/>
                  </a:moveTo>
                  <a:lnTo>
                    <a:pt x="9807778" y="20472"/>
                  </a:lnTo>
                  <a:lnTo>
                    <a:pt x="9800565" y="9867"/>
                  </a:lnTo>
                  <a:lnTo>
                    <a:pt x="9789973" y="2667"/>
                  </a:lnTo>
                  <a:lnTo>
                    <a:pt x="9777133" y="0"/>
                  </a:lnTo>
                  <a:lnTo>
                    <a:pt x="9664827" y="0"/>
                  </a:lnTo>
                  <a:lnTo>
                    <a:pt x="9652000" y="2667"/>
                  </a:lnTo>
                  <a:lnTo>
                    <a:pt x="9641395" y="9867"/>
                  </a:lnTo>
                  <a:lnTo>
                    <a:pt x="9634182" y="20472"/>
                  </a:lnTo>
                  <a:lnTo>
                    <a:pt x="9631515" y="33312"/>
                  </a:lnTo>
                  <a:lnTo>
                    <a:pt x="9634182" y="46139"/>
                  </a:lnTo>
                  <a:lnTo>
                    <a:pt x="9641395" y="56743"/>
                  </a:lnTo>
                  <a:lnTo>
                    <a:pt x="9652000" y="63957"/>
                  </a:lnTo>
                  <a:lnTo>
                    <a:pt x="9664827" y="66624"/>
                  </a:lnTo>
                  <a:lnTo>
                    <a:pt x="9777133" y="66624"/>
                  </a:lnTo>
                  <a:lnTo>
                    <a:pt x="9790366" y="63957"/>
                  </a:lnTo>
                  <a:lnTo>
                    <a:pt x="9800933" y="56743"/>
                  </a:lnTo>
                  <a:lnTo>
                    <a:pt x="9807918" y="46139"/>
                  </a:lnTo>
                  <a:lnTo>
                    <a:pt x="9810445" y="33312"/>
                  </a:lnTo>
                  <a:close/>
                </a:path>
                <a:path w="10482580" h="66675">
                  <a:moveTo>
                    <a:pt x="10035057" y="33312"/>
                  </a:moveTo>
                  <a:lnTo>
                    <a:pt x="10032390" y="20472"/>
                  </a:lnTo>
                  <a:lnTo>
                    <a:pt x="10025177" y="9867"/>
                  </a:lnTo>
                  <a:lnTo>
                    <a:pt x="10014572" y="2667"/>
                  </a:lnTo>
                  <a:lnTo>
                    <a:pt x="10001745" y="0"/>
                  </a:lnTo>
                  <a:lnTo>
                    <a:pt x="9889439" y="0"/>
                  </a:lnTo>
                  <a:lnTo>
                    <a:pt x="9876599" y="2667"/>
                  </a:lnTo>
                  <a:lnTo>
                    <a:pt x="9865995" y="9867"/>
                  </a:lnTo>
                  <a:lnTo>
                    <a:pt x="9858794" y="20472"/>
                  </a:lnTo>
                  <a:lnTo>
                    <a:pt x="9856127" y="33312"/>
                  </a:lnTo>
                  <a:lnTo>
                    <a:pt x="9858794" y="46139"/>
                  </a:lnTo>
                  <a:lnTo>
                    <a:pt x="9865995" y="56743"/>
                  </a:lnTo>
                  <a:lnTo>
                    <a:pt x="9876599" y="63957"/>
                  </a:lnTo>
                  <a:lnTo>
                    <a:pt x="9889439" y="66624"/>
                  </a:lnTo>
                  <a:lnTo>
                    <a:pt x="10001745" y="66624"/>
                  </a:lnTo>
                  <a:lnTo>
                    <a:pt x="10014572" y="63957"/>
                  </a:lnTo>
                  <a:lnTo>
                    <a:pt x="10025177" y="56743"/>
                  </a:lnTo>
                  <a:lnTo>
                    <a:pt x="10032390" y="46139"/>
                  </a:lnTo>
                  <a:lnTo>
                    <a:pt x="10035057" y="33312"/>
                  </a:lnTo>
                  <a:close/>
                </a:path>
                <a:path w="10482580" h="66675">
                  <a:moveTo>
                    <a:pt x="10258704" y="33312"/>
                  </a:moveTo>
                  <a:lnTo>
                    <a:pt x="10256050" y="20472"/>
                  </a:lnTo>
                  <a:lnTo>
                    <a:pt x="10248836" y="9867"/>
                  </a:lnTo>
                  <a:lnTo>
                    <a:pt x="10238232" y="2667"/>
                  </a:lnTo>
                  <a:lnTo>
                    <a:pt x="10225405" y="0"/>
                  </a:lnTo>
                  <a:lnTo>
                    <a:pt x="10113099" y="0"/>
                  </a:lnTo>
                  <a:lnTo>
                    <a:pt x="10100259" y="2667"/>
                  </a:lnTo>
                  <a:lnTo>
                    <a:pt x="10089655" y="9867"/>
                  </a:lnTo>
                  <a:lnTo>
                    <a:pt x="10082441" y="20472"/>
                  </a:lnTo>
                  <a:lnTo>
                    <a:pt x="10079787" y="33312"/>
                  </a:lnTo>
                  <a:lnTo>
                    <a:pt x="10082441" y="46139"/>
                  </a:lnTo>
                  <a:lnTo>
                    <a:pt x="10089655" y="56743"/>
                  </a:lnTo>
                  <a:lnTo>
                    <a:pt x="10100259" y="63957"/>
                  </a:lnTo>
                  <a:lnTo>
                    <a:pt x="10113099" y="66624"/>
                  </a:lnTo>
                  <a:lnTo>
                    <a:pt x="10225405" y="66624"/>
                  </a:lnTo>
                  <a:lnTo>
                    <a:pt x="10238232" y="63957"/>
                  </a:lnTo>
                  <a:lnTo>
                    <a:pt x="10248836" y="56743"/>
                  </a:lnTo>
                  <a:lnTo>
                    <a:pt x="10256050" y="46139"/>
                  </a:lnTo>
                  <a:lnTo>
                    <a:pt x="10258704" y="33312"/>
                  </a:lnTo>
                  <a:close/>
                </a:path>
                <a:path w="10482580" h="66675">
                  <a:moveTo>
                    <a:pt x="10482364" y="33312"/>
                  </a:moveTo>
                  <a:lnTo>
                    <a:pt x="10479710" y="20472"/>
                  </a:lnTo>
                  <a:lnTo>
                    <a:pt x="10472496" y="9867"/>
                  </a:lnTo>
                  <a:lnTo>
                    <a:pt x="10461892" y="2667"/>
                  </a:lnTo>
                  <a:lnTo>
                    <a:pt x="10449052" y="0"/>
                  </a:lnTo>
                  <a:lnTo>
                    <a:pt x="10336746" y="0"/>
                  </a:lnTo>
                  <a:lnTo>
                    <a:pt x="10323919" y="2667"/>
                  </a:lnTo>
                  <a:lnTo>
                    <a:pt x="10313314" y="9867"/>
                  </a:lnTo>
                  <a:lnTo>
                    <a:pt x="10306101" y="20472"/>
                  </a:lnTo>
                  <a:lnTo>
                    <a:pt x="10303446" y="33312"/>
                  </a:lnTo>
                  <a:lnTo>
                    <a:pt x="10306101" y="46139"/>
                  </a:lnTo>
                  <a:lnTo>
                    <a:pt x="10313314" y="56743"/>
                  </a:lnTo>
                  <a:lnTo>
                    <a:pt x="10323919" y="63957"/>
                  </a:lnTo>
                  <a:lnTo>
                    <a:pt x="10336746" y="66624"/>
                  </a:lnTo>
                  <a:lnTo>
                    <a:pt x="10449052" y="66624"/>
                  </a:lnTo>
                  <a:lnTo>
                    <a:pt x="10462285" y="63957"/>
                  </a:lnTo>
                  <a:lnTo>
                    <a:pt x="10472852" y="56743"/>
                  </a:lnTo>
                  <a:lnTo>
                    <a:pt x="10479837" y="46139"/>
                  </a:lnTo>
                  <a:lnTo>
                    <a:pt x="10482364" y="33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948" y="8360245"/>
              <a:ext cx="123725" cy="123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1946" y="3229469"/>
              <a:ext cx="66675" cy="5086350"/>
            </a:xfrm>
            <a:custGeom>
              <a:avLst/>
              <a:gdLst/>
              <a:ahLst/>
              <a:cxnLst/>
              <a:rect l="l" t="t" r="r" b="b"/>
              <a:pathLst>
                <a:path w="66675" h="5086350">
                  <a:moveTo>
                    <a:pt x="66611" y="4941392"/>
                  </a:moveTo>
                  <a:lnTo>
                    <a:pt x="63957" y="4928552"/>
                  </a:lnTo>
                  <a:lnTo>
                    <a:pt x="56743" y="4917948"/>
                  </a:lnTo>
                  <a:lnTo>
                    <a:pt x="46139" y="4910734"/>
                  </a:lnTo>
                  <a:lnTo>
                    <a:pt x="33312" y="4908080"/>
                  </a:lnTo>
                  <a:lnTo>
                    <a:pt x="20472" y="4910734"/>
                  </a:lnTo>
                  <a:lnTo>
                    <a:pt x="9867" y="4917948"/>
                  </a:lnTo>
                  <a:lnTo>
                    <a:pt x="2654" y="4928552"/>
                  </a:lnTo>
                  <a:lnTo>
                    <a:pt x="0" y="4941392"/>
                  </a:lnTo>
                  <a:lnTo>
                    <a:pt x="0" y="5052746"/>
                  </a:lnTo>
                  <a:lnTo>
                    <a:pt x="2654" y="5065573"/>
                  </a:lnTo>
                  <a:lnTo>
                    <a:pt x="9867" y="5076177"/>
                  </a:lnTo>
                  <a:lnTo>
                    <a:pt x="20472" y="5083391"/>
                  </a:lnTo>
                  <a:lnTo>
                    <a:pt x="33312" y="5086045"/>
                  </a:lnTo>
                  <a:lnTo>
                    <a:pt x="46139" y="5083391"/>
                  </a:lnTo>
                  <a:lnTo>
                    <a:pt x="56743" y="5076177"/>
                  </a:lnTo>
                  <a:lnTo>
                    <a:pt x="63957" y="5065573"/>
                  </a:lnTo>
                  <a:lnTo>
                    <a:pt x="66611" y="5052746"/>
                  </a:lnTo>
                  <a:lnTo>
                    <a:pt x="66611" y="4941392"/>
                  </a:lnTo>
                  <a:close/>
                </a:path>
                <a:path w="66675" h="5086350">
                  <a:moveTo>
                    <a:pt x="66611" y="4717732"/>
                  </a:moveTo>
                  <a:lnTo>
                    <a:pt x="63957" y="4704893"/>
                  </a:lnTo>
                  <a:lnTo>
                    <a:pt x="56743" y="4694288"/>
                  </a:lnTo>
                  <a:lnTo>
                    <a:pt x="46139" y="4687087"/>
                  </a:lnTo>
                  <a:lnTo>
                    <a:pt x="33312" y="4684420"/>
                  </a:lnTo>
                  <a:lnTo>
                    <a:pt x="20472" y="4687087"/>
                  </a:lnTo>
                  <a:lnTo>
                    <a:pt x="9867" y="4694288"/>
                  </a:lnTo>
                  <a:lnTo>
                    <a:pt x="2654" y="4704893"/>
                  </a:lnTo>
                  <a:lnTo>
                    <a:pt x="0" y="4717732"/>
                  </a:lnTo>
                  <a:lnTo>
                    <a:pt x="0" y="4830038"/>
                  </a:lnTo>
                  <a:lnTo>
                    <a:pt x="2654" y="4842865"/>
                  </a:lnTo>
                  <a:lnTo>
                    <a:pt x="9867" y="4853470"/>
                  </a:lnTo>
                  <a:lnTo>
                    <a:pt x="20447" y="4860671"/>
                  </a:lnTo>
                  <a:lnTo>
                    <a:pt x="33312" y="4863350"/>
                  </a:lnTo>
                  <a:lnTo>
                    <a:pt x="46139" y="4860671"/>
                  </a:lnTo>
                  <a:lnTo>
                    <a:pt x="56743" y="4853356"/>
                  </a:lnTo>
                  <a:lnTo>
                    <a:pt x="63957" y="4842472"/>
                  </a:lnTo>
                  <a:lnTo>
                    <a:pt x="66611" y="4829086"/>
                  </a:lnTo>
                  <a:lnTo>
                    <a:pt x="66611" y="4717732"/>
                  </a:lnTo>
                  <a:close/>
                </a:path>
                <a:path w="66675" h="5086350">
                  <a:moveTo>
                    <a:pt x="66611" y="4495025"/>
                  </a:moveTo>
                  <a:lnTo>
                    <a:pt x="63957" y="4482185"/>
                  </a:lnTo>
                  <a:lnTo>
                    <a:pt x="56743" y="4471594"/>
                  </a:lnTo>
                  <a:lnTo>
                    <a:pt x="46139" y="4464380"/>
                  </a:lnTo>
                  <a:lnTo>
                    <a:pt x="33312" y="4461713"/>
                  </a:lnTo>
                  <a:lnTo>
                    <a:pt x="20472" y="4464380"/>
                  </a:lnTo>
                  <a:lnTo>
                    <a:pt x="9867" y="4471594"/>
                  </a:lnTo>
                  <a:lnTo>
                    <a:pt x="2654" y="4482185"/>
                  </a:lnTo>
                  <a:lnTo>
                    <a:pt x="0" y="4495025"/>
                  </a:lnTo>
                  <a:lnTo>
                    <a:pt x="0" y="4606379"/>
                  </a:lnTo>
                  <a:lnTo>
                    <a:pt x="2654" y="4619206"/>
                  </a:lnTo>
                  <a:lnTo>
                    <a:pt x="9867" y="4629810"/>
                  </a:lnTo>
                  <a:lnTo>
                    <a:pt x="20472" y="4637024"/>
                  </a:lnTo>
                  <a:lnTo>
                    <a:pt x="33312" y="4639691"/>
                  </a:lnTo>
                  <a:lnTo>
                    <a:pt x="46139" y="4637024"/>
                  </a:lnTo>
                  <a:lnTo>
                    <a:pt x="56743" y="4629810"/>
                  </a:lnTo>
                  <a:lnTo>
                    <a:pt x="63957" y="4619206"/>
                  </a:lnTo>
                  <a:lnTo>
                    <a:pt x="66611" y="4606379"/>
                  </a:lnTo>
                  <a:lnTo>
                    <a:pt x="66611" y="4495025"/>
                  </a:lnTo>
                  <a:close/>
                </a:path>
                <a:path w="66675" h="5086350">
                  <a:moveTo>
                    <a:pt x="66611" y="4272318"/>
                  </a:moveTo>
                  <a:lnTo>
                    <a:pt x="63957" y="4259491"/>
                  </a:lnTo>
                  <a:lnTo>
                    <a:pt x="56743" y="4248886"/>
                  </a:lnTo>
                  <a:lnTo>
                    <a:pt x="46139" y="4241673"/>
                  </a:lnTo>
                  <a:lnTo>
                    <a:pt x="33312" y="4239006"/>
                  </a:lnTo>
                  <a:lnTo>
                    <a:pt x="20472" y="4241673"/>
                  </a:lnTo>
                  <a:lnTo>
                    <a:pt x="9867" y="4248886"/>
                  </a:lnTo>
                  <a:lnTo>
                    <a:pt x="2654" y="4259491"/>
                  </a:lnTo>
                  <a:lnTo>
                    <a:pt x="0" y="4272318"/>
                  </a:lnTo>
                  <a:lnTo>
                    <a:pt x="0" y="4383671"/>
                  </a:lnTo>
                  <a:lnTo>
                    <a:pt x="2654" y="4396511"/>
                  </a:lnTo>
                  <a:lnTo>
                    <a:pt x="9867" y="4407103"/>
                  </a:lnTo>
                  <a:lnTo>
                    <a:pt x="20472" y="4414317"/>
                  </a:lnTo>
                  <a:lnTo>
                    <a:pt x="33312" y="4416984"/>
                  </a:lnTo>
                  <a:lnTo>
                    <a:pt x="46139" y="4414317"/>
                  </a:lnTo>
                  <a:lnTo>
                    <a:pt x="56743" y="4407103"/>
                  </a:lnTo>
                  <a:lnTo>
                    <a:pt x="63957" y="4396511"/>
                  </a:lnTo>
                  <a:lnTo>
                    <a:pt x="66611" y="4383671"/>
                  </a:lnTo>
                  <a:lnTo>
                    <a:pt x="66611" y="4272318"/>
                  </a:lnTo>
                  <a:close/>
                </a:path>
                <a:path w="66675" h="5086350">
                  <a:moveTo>
                    <a:pt x="66611" y="4048658"/>
                  </a:moveTo>
                  <a:lnTo>
                    <a:pt x="63957" y="4035831"/>
                  </a:lnTo>
                  <a:lnTo>
                    <a:pt x="56743" y="4025227"/>
                  </a:lnTo>
                  <a:lnTo>
                    <a:pt x="46139" y="4018013"/>
                  </a:lnTo>
                  <a:lnTo>
                    <a:pt x="33312" y="4015346"/>
                  </a:lnTo>
                  <a:lnTo>
                    <a:pt x="20472" y="4018013"/>
                  </a:lnTo>
                  <a:lnTo>
                    <a:pt x="9867" y="4025227"/>
                  </a:lnTo>
                  <a:lnTo>
                    <a:pt x="2654" y="4035831"/>
                  </a:lnTo>
                  <a:lnTo>
                    <a:pt x="0" y="4048658"/>
                  </a:lnTo>
                  <a:lnTo>
                    <a:pt x="0" y="4160012"/>
                  </a:lnTo>
                  <a:lnTo>
                    <a:pt x="2654" y="4172851"/>
                  </a:lnTo>
                  <a:lnTo>
                    <a:pt x="9867" y="4183456"/>
                  </a:lnTo>
                  <a:lnTo>
                    <a:pt x="20472" y="4190669"/>
                  </a:lnTo>
                  <a:lnTo>
                    <a:pt x="33312" y="4193324"/>
                  </a:lnTo>
                  <a:lnTo>
                    <a:pt x="46139" y="4190796"/>
                  </a:lnTo>
                  <a:lnTo>
                    <a:pt x="56743" y="4183811"/>
                  </a:lnTo>
                  <a:lnTo>
                    <a:pt x="63957" y="4173245"/>
                  </a:lnTo>
                  <a:lnTo>
                    <a:pt x="66611" y="4160012"/>
                  </a:lnTo>
                  <a:lnTo>
                    <a:pt x="66611" y="4048658"/>
                  </a:lnTo>
                  <a:close/>
                </a:path>
                <a:path w="66675" h="5086350">
                  <a:moveTo>
                    <a:pt x="66611" y="3825964"/>
                  </a:moveTo>
                  <a:lnTo>
                    <a:pt x="63957" y="3813124"/>
                  </a:lnTo>
                  <a:lnTo>
                    <a:pt x="56743" y="3802519"/>
                  </a:lnTo>
                  <a:lnTo>
                    <a:pt x="46139" y="3795306"/>
                  </a:lnTo>
                  <a:lnTo>
                    <a:pt x="33312" y="3792651"/>
                  </a:lnTo>
                  <a:lnTo>
                    <a:pt x="20472" y="3795306"/>
                  </a:lnTo>
                  <a:lnTo>
                    <a:pt x="9867" y="3802519"/>
                  </a:lnTo>
                  <a:lnTo>
                    <a:pt x="2654" y="3813124"/>
                  </a:lnTo>
                  <a:lnTo>
                    <a:pt x="0" y="3825964"/>
                  </a:lnTo>
                  <a:lnTo>
                    <a:pt x="0" y="3937304"/>
                  </a:lnTo>
                  <a:lnTo>
                    <a:pt x="2654" y="3950144"/>
                  </a:lnTo>
                  <a:lnTo>
                    <a:pt x="9867" y="3960749"/>
                  </a:lnTo>
                  <a:lnTo>
                    <a:pt x="20472" y="3967962"/>
                  </a:lnTo>
                  <a:lnTo>
                    <a:pt x="33312" y="3970617"/>
                  </a:lnTo>
                  <a:lnTo>
                    <a:pt x="46139" y="3967962"/>
                  </a:lnTo>
                  <a:lnTo>
                    <a:pt x="56743" y="3960749"/>
                  </a:lnTo>
                  <a:lnTo>
                    <a:pt x="63957" y="3950144"/>
                  </a:lnTo>
                  <a:lnTo>
                    <a:pt x="66611" y="3937304"/>
                  </a:lnTo>
                  <a:lnTo>
                    <a:pt x="66611" y="3825964"/>
                  </a:lnTo>
                  <a:close/>
                </a:path>
                <a:path w="66675" h="5086350">
                  <a:moveTo>
                    <a:pt x="66611" y="3603256"/>
                  </a:moveTo>
                  <a:lnTo>
                    <a:pt x="63957" y="3590417"/>
                  </a:lnTo>
                  <a:lnTo>
                    <a:pt x="56743" y="3579812"/>
                  </a:lnTo>
                  <a:lnTo>
                    <a:pt x="46139" y="3572599"/>
                  </a:lnTo>
                  <a:lnTo>
                    <a:pt x="33312" y="3569944"/>
                  </a:lnTo>
                  <a:lnTo>
                    <a:pt x="20472" y="3572599"/>
                  </a:lnTo>
                  <a:lnTo>
                    <a:pt x="9867" y="3579812"/>
                  </a:lnTo>
                  <a:lnTo>
                    <a:pt x="2654" y="3590417"/>
                  </a:lnTo>
                  <a:lnTo>
                    <a:pt x="0" y="3603256"/>
                  </a:lnTo>
                  <a:lnTo>
                    <a:pt x="0" y="3714610"/>
                  </a:lnTo>
                  <a:lnTo>
                    <a:pt x="2654" y="3727437"/>
                  </a:lnTo>
                  <a:lnTo>
                    <a:pt x="9867" y="3738041"/>
                  </a:lnTo>
                  <a:lnTo>
                    <a:pt x="20472" y="3745255"/>
                  </a:lnTo>
                  <a:lnTo>
                    <a:pt x="33312" y="3747922"/>
                  </a:lnTo>
                  <a:lnTo>
                    <a:pt x="46139" y="3745255"/>
                  </a:lnTo>
                  <a:lnTo>
                    <a:pt x="56743" y="3738041"/>
                  </a:lnTo>
                  <a:lnTo>
                    <a:pt x="63957" y="3727437"/>
                  </a:lnTo>
                  <a:lnTo>
                    <a:pt x="66611" y="3714610"/>
                  </a:lnTo>
                  <a:lnTo>
                    <a:pt x="66611" y="3603256"/>
                  </a:lnTo>
                  <a:close/>
                </a:path>
                <a:path w="66675" h="5086350">
                  <a:moveTo>
                    <a:pt x="66611" y="3379597"/>
                  </a:moveTo>
                  <a:lnTo>
                    <a:pt x="63957" y="3366757"/>
                  </a:lnTo>
                  <a:lnTo>
                    <a:pt x="56743" y="3356165"/>
                  </a:lnTo>
                  <a:lnTo>
                    <a:pt x="46139" y="3348952"/>
                  </a:lnTo>
                  <a:lnTo>
                    <a:pt x="33312" y="3346285"/>
                  </a:lnTo>
                  <a:lnTo>
                    <a:pt x="20472" y="3348952"/>
                  </a:lnTo>
                  <a:lnTo>
                    <a:pt x="9867" y="3356165"/>
                  </a:lnTo>
                  <a:lnTo>
                    <a:pt x="2654" y="3366757"/>
                  </a:lnTo>
                  <a:lnTo>
                    <a:pt x="0" y="3379597"/>
                  </a:lnTo>
                  <a:lnTo>
                    <a:pt x="0" y="3490950"/>
                  </a:lnTo>
                  <a:lnTo>
                    <a:pt x="2654" y="3503777"/>
                  </a:lnTo>
                  <a:lnTo>
                    <a:pt x="9867" y="3514382"/>
                  </a:lnTo>
                  <a:lnTo>
                    <a:pt x="20472" y="3521595"/>
                  </a:lnTo>
                  <a:lnTo>
                    <a:pt x="33312" y="3524262"/>
                  </a:lnTo>
                  <a:lnTo>
                    <a:pt x="46139" y="3521595"/>
                  </a:lnTo>
                  <a:lnTo>
                    <a:pt x="56743" y="3514382"/>
                  </a:lnTo>
                  <a:lnTo>
                    <a:pt x="63957" y="3503777"/>
                  </a:lnTo>
                  <a:lnTo>
                    <a:pt x="66611" y="3490950"/>
                  </a:lnTo>
                  <a:lnTo>
                    <a:pt x="66611" y="3379597"/>
                  </a:lnTo>
                  <a:close/>
                </a:path>
                <a:path w="66675" h="5086350">
                  <a:moveTo>
                    <a:pt x="66611" y="3156889"/>
                  </a:moveTo>
                  <a:lnTo>
                    <a:pt x="63957" y="3144062"/>
                  </a:lnTo>
                  <a:lnTo>
                    <a:pt x="56743" y="3133458"/>
                  </a:lnTo>
                  <a:lnTo>
                    <a:pt x="46139" y="3126244"/>
                  </a:lnTo>
                  <a:lnTo>
                    <a:pt x="33312" y="3123577"/>
                  </a:lnTo>
                  <a:lnTo>
                    <a:pt x="20472" y="3126244"/>
                  </a:lnTo>
                  <a:lnTo>
                    <a:pt x="9867" y="3133458"/>
                  </a:lnTo>
                  <a:lnTo>
                    <a:pt x="2654" y="3144062"/>
                  </a:lnTo>
                  <a:lnTo>
                    <a:pt x="0" y="3156889"/>
                  </a:lnTo>
                  <a:lnTo>
                    <a:pt x="0" y="3268243"/>
                  </a:lnTo>
                  <a:lnTo>
                    <a:pt x="2654" y="3281083"/>
                  </a:lnTo>
                  <a:lnTo>
                    <a:pt x="9867" y="3291675"/>
                  </a:lnTo>
                  <a:lnTo>
                    <a:pt x="20472" y="3298888"/>
                  </a:lnTo>
                  <a:lnTo>
                    <a:pt x="33312" y="3301555"/>
                  </a:lnTo>
                  <a:lnTo>
                    <a:pt x="46139" y="3298888"/>
                  </a:lnTo>
                  <a:lnTo>
                    <a:pt x="56743" y="3291675"/>
                  </a:lnTo>
                  <a:lnTo>
                    <a:pt x="63957" y="3281083"/>
                  </a:lnTo>
                  <a:lnTo>
                    <a:pt x="66611" y="3268243"/>
                  </a:lnTo>
                  <a:lnTo>
                    <a:pt x="66611" y="3156889"/>
                  </a:lnTo>
                  <a:close/>
                </a:path>
                <a:path w="66675" h="5086350">
                  <a:moveTo>
                    <a:pt x="66611" y="2933230"/>
                  </a:moveTo>
                  <a:lnTo>
                    <a:pt x="63957" y="2920403"/>
                  </a:lnTo>
                  <a:lnTo>
                    <a:pt x="56743" y="2909798"/>
                  </a:lnTo>
                  <a:lnTo>
                    <a:pt x="46139" y="2902585"/>
                  </a:lnTo>
                  <a:lnTo>
                    <a:pt x="33312" y="2899918"/>
                  </a:lnTo>
                  <a:lnTo>
                    <a:pt x="20472" y="2902585"/>
                  </a:lnTo>
                  <a:lnTo>
                    <a:pt x="9867" y="2909798"/>
                  </a:lnTo>
                  <a:lnTo>
                    <a:pt x="2654" y="2920403"/>
                  </a:lnTo>
                  <a:lnTo>
                    <a:pt x="0" y="2933230"/>
                  </a:lnTo>
                  <a:lnTo>
                    <a:pt x="0" y="3044583"/>
                  </a:lnTo>
                  <a:lnTo>
                    <a:pt x="2654" y="3057423"/>
                  </a:lnTo>
                  <a:lnTo>
                    <a:pt x="9867" y="3068028"/>
                  </a:lnTo>
                  <a:lnTo>
                    <a:pt x="20472" y="3075241"/>
                  </a:lnTo>
                  <a:lnTo>
                    <a:pt x="33312" y="3077895"/>
                  </a:lnTo>
                  <a:lnTo>
                    <a:pt x="46139" y="3075368"/>
                  </a:lnTo>
                  <a:lnTo>
                    <a:pt x="56743" y="3068383"/>
                  </a:lnTo>
                  <a:lnTo>
                    <a:pt x="63957" y="3057817"/>
                  </a:lnTo>
                  <a:lnTo>
                    <a:pt x="66611" y="3044583"/>
                  </a:lnTo>
                  <a:lnTo>
                    <a:pt x="66611" y="2933230"/>
                  </a:lnTo>
                  <a:close/>
                </a:path>
                <a:path w="66675" h="5086350">
                  <a:moveTo>
                    <a:pt x="66611" y="2710523"/>
                  </a:moveTo>
                  <a:lnTo>
                    <a:pt x="63957" y="2697696"/>
                  </a:lnTo>
                  <a:lnTo>
                    <a:pt x="56743" y="2687091"/>
                  </a:lnTo>
                  <a:lnTo>
                    <a:pt x="46139" y="2679877"/>
                  </a:lnTo>
                  <a:lnTo>
                    <a:pt x="33312" y="2677223"/>
                  </a:lnTo>
                  <a:lnTo>
                    <a:pt x="20472" y="2679877"/>
                  </a:lnTo>
                  <a:lnTo>
                    <a:pt x="9867" y="2687091"/>
                  </a:lnTo>
                  <a:lnTo>
                    <a:pt x="2654" y="2697696"/>
                  </a:lnTo>
                  <a:lnTo>
                    <a:pt x="0" y="2710523"/>
                  </a:lnTo>
                  <a:lnTo>
                    <a:pt x="0" y="2821876"/>
                  </a:lnTo>
                  <a:lnTo>
                    <a:pt x="2654" y="2834716"/>
                  </a:lnTo>
                  <a:lnTo>
                    <a:pt x="9867" y="2845320"/>
                  </a:lnTo>
                  <a:lnTo>
                    <a:pt x="20472" y="2852534"/>
                  </a:lnTo>
                  <a:lnTo>
                    <a:pt x="33312" y="2855188"/>
                  </a:lnTo>
                  <a:lnTo>
                    <a:pt x="46139" y="2852534"/>
                  </a:lnTo>
                  <a:lnTo>
                    <a:pt x="56743" y="2845320"/>
                  </a:lnTo>
                  <a:lnTo>
                    <a:pt x="63957" y="2834716"/>
                  </a:lnTo>
                  <a:lnTo>
                    <a:pt x="66611" y="2821876"/>
                  </a:lnTo>
                  <a:lnTo>
                    <a:pt x="66611" y="2710523"/>
                  </a:lnTo>
                  <a:close/>
                </a:path>
                <a:path w="66675" h="5086350">
                  <a:moveTo>
                    <a:pt x="66611" y="2487828"/>
                  </a:moveTo>
                  <a:lnTo>
                    <a:pt x="63957" y="2474988"/>
                  </a:lnTo>
                  <a:lnTo>
                    <a:pt x="56743" y="2464384"/>
                  </a:lnTo>
                  <a:lnTo>
                    <a:pt x="46139" y="2457170"/>
                  </a:lnTo>
                  <a:lnTo>
                    <a:pt x="33312" y="2454516"/>
                  </a:lnTo>
                  <a:lnTo>
                    <a:pt x="20472" y="2457170"/>
                  </a:lnTo>
                  <a:lnTo>
                    <a:pt x="9867" y="2464384"/>
                  </a:lnTo>
                  <a:lnTo>
                    <a:pt x="2654" y="2474988"/>
                  </a:lnTo>
                  <a:lnTo>
                    <a:pt x="0" y="2487828"/>
                  </a:lnTo>
                  <a:lnTo>
                    <a:pt x="0" y="2599182"/>
                  </a:lnTo>
                  <a:lnTo>
                    <a:pt x="2654" y="2612009"/>
                  </a:lnTo>
                  <a:lnTo>
                    <a:pt x="9867" y="2622613"/>
                  </a:lnTo>
                  <a:lnTo>
                    <a:pt x="20472" y="2629827"/>
                  </a:lnTo>
                  <a:lnTo>
                    <a:pt x="33312" y="2632481"/>
                  </a:lnTo>
                  <a:lnTo>
                    <a:pt x="46139" y="2629827"/>
                  </a:lnTo>
                  <a:lnTo>
                    <a:pt x="56743" y="2622613"/>
                  </a:lnTo>
                  <a:lnTo>
                    <a:pt x="63957" y="2612009"/>
                  </a:lnTo>
                  <a:lnTo>
                    <a:pt x="66611" y="2599182"/>
                  </a:lnTo>
                  <a:lnTo>
                    <a:pt x="66611" y="2487828"/>
                  </a:lnTo>
                  <a:close/>
                </a:path>
                <a:path w="66675" h="5086350">
                  <a:moveTo>
                    <a:pt x="66611" y="2264168"/>
                  </a:moveTo>
                  <a:lnTo>
                    <a:pt x="63957" y="2251329"/>
                  </a:lnTo>
                  <a:lnTo>
                    <a:pt x="56743" y="2240724"/>
                  </a:lnTo>
                  <a:lnTo>
                    <a:pt x="46139" y="2233523"/>
                  </a:lnTo>
                  <a:lnTo>
                    <a:pt x="33312" y="2230856"/>
                  </a:lnTo>
                  <a:lnTo>
                    <a:pt x="20472" y="2233523"/>
                  </a:lnTo>
                  <a:lnTo>
                    <a:pt x="9867" y="2240724"/>
                  </a:lnTo>
                  <a:lnTo>
                    <a:pt x="2654" y="2251329"/>
                  </a:lnTo>
                  <a:lnTo>
                    <a:pt x="0" y="2264168"/>
                  </a:lnTo>
                  <a:lnTo>
                    <a:pt x="0" y="2375522"/>
                  </a:lnTo>
                  <a:lnTo>
                    <a:pt x="2654" y="2388349"/>
                  </a:lnTo>
                  <a:lnTo>
                    <a:pt x="9867" y="2398953"/>
                  </a:lnTo>
                  <a:lnTo>
                    <a:pt x="20472" y="2406167"/>
                  </a:lnTo>
                  <a:lnTo>
                    <a:pt x="33312" y="2408834"/>
                  </a:lnTo>
                  <a:lnTo>
                    <a:pt x="46139" y="2406307"/>
                  </a:lnTo>
                  <a:lnTo>
                    <a:pt x="56743" y="2399309"/>
                  </a:lnTo>
                  <a:lnTo>
                    <a:pt x="63957" y="2388755"/>
                  </a:lnTo>
                  <a:lnTo>
                    <a:pt x="66611" y="2375522"/>
                  </a:lnTo>
                  <a:lnTo>
                    <a:pt x="66611" y="2264168"/>
                  </a:lnTo>
                  <a:close/>
                </a:path>
                <a:path w="66675" h="5086350">
                  <a:moveTo>
                    <a:pt x="66611" y="2041461"/>
                  </a:moveTo>
                  <a:lnTo>
                    <a:pt x="63957" y="2028634"/>
                  </a:lnTo>
                  <a:lnTo>
                    <a:pt x="56743" y="2018030"/>
                  </a:lnTo>
                  <a:lnTo>
                    <a:pt x="46139" y="2010816"/>
                  </a:lnTo>
                  <a:lnTo>
                    <a:pt x="33312" y="2008149"/>
                  </a:lnTo>
                  <a:lnTo>
                    <a:pt x="20472" y="2010816"/>
                  </a:lnTo>
                  <a:lnTo>
                    <a:pt x="9867" y="2018030"/>
                  </a:lnTo>
                  <a:lnTo>
                    <a:pt x="2654" y="2028634"/>
                  </a:lnTo>
                  <a:lnTo>
                    <a:pt x="0" y="2041461"/>
                  </a:lnTo>
                  <a:lnTo>
                    <a:pt x="0" y="2152815"/>
                  </a:lnTo>
                  <a:lnTo>
                    <a:pt x="2654" y="2165642"/>
                  </a:lnTo>
                  <a:lnTo>
                    <a:pt x="9867" y="2176246"/>
                  </a:lnTo>
                  <a:lnTo>
                    <a:pt x="20472" y="2183460"/>
                  </a:lnTo>
                  <a:lnTo>
                    <a:pt x="33312" y="2186127"/>
                  </a:lnTo>
                  <a:lnTo>
                    <a:pt x="46139" y="2183460"/>
                  </a:lnTo>
                  <a:lnTo>
                    <a:pt x="56743" y="2176246"/>
                  </a:lnTo>
                  <a:lnTo>
                    <a:pt x="63957" y="2165642"/>
                  </a:lnTo>
                  <a:lnTo>
                    <a:pt x="66611" y="2152815"/>
                  </a:lnTo>
                  <a:lnTo>
                    <a:pt x="66611" y="2041461"/>
                  </a:lnTo>
                  <a:close/>
                </a:path>
                <a:path w="66675" h="5086350">
                  <a:moveTo>
                    <a:pt x="66611" y="1817801"/>
                  </a:moveTo>
                  <a:lnTo>
                    <a:pt x="63957" y="1804974"/>
                  </a:lnTo>
                  <a:lnTo>
                    <a:pt x="56743" y="1794370"/>
                  </a:lnTo>
                  <a:lnTo>
                    <a:pt x="46139" y="1787156"/>
                  </a:lnTo>
                  <a:lnTo>
                    <a:pt x="33312" y="1784489"/>
                  </a:lnTo>
                  <a:lnTo>
                    <a:pt x="20472" y="1787156"/>
                  </a:lnTo>
                  <a:lnTo>
                    <a:pt x="9867" y="1794370"/>
                  </a:lnTo>
                  <a:lnTo>
                    <a:pt x="2654" y="1804974"/>
                  </a:lnTo>
                  <a:lnTo>
                    <a:pt x="0" y="1817801"/>
                  </a:lnTo>
                  <a:lnTo>
                    <a:pt x="0" y="1929155"/>
                  </a:lnTo>
                  <a:lnTo>
                    <a:pt x="2654" y="1941995"/>
                  </a:lnTo>
                  <a:lnTo>
                    <a:pt x="9867" y="1952599"/>
                  </a:lnTo>
                  <a:lnTo>
                    <a:pt x="20472" y="1959800"/>
                  </a:lnTo>
                  <a:lnTo>
                    <a:pt x="33312" y="1962467"/>
                  </a:lnTo>
                  <a:lnTo>
                    <a:pt x="46139" y="1959940"/>
                  </a:lnTo>
                  <a:lnTo>
                    <a:pt x="56743" y="1952955"/>
                  </a:lnTo>
                  <a:lnTo>
                    <a:pt x="63957" y="1942388"/>
                  </a:lnTo>
                  <a:lnTo>
                    <a:pt x="66611" y="1929155"/>
                  </a:lnTo>
                  <a:lnTo>
                    <a:pt x="66611" y="1817801"/>
                  </a:lnTo>
                  <a:close/>
                </a:path>
                <a:path w="66675" h="5086350">
                  <a:moveTo>
                    <a:pt x="66611" y="1595094"/>
                  </a:moveTo>
                  <a:lnTo>
                    <a:pt x="63957" y="1582267"/>
                  </a:lnTo>
                  <a:lnTo>
                    <a:pt x="56743" y="1571663"/>
                  </a:lnTo>
                  <a:lnTo>
                    <a:pt x="46139" y="1564449"/>
                  </a:lnTo>
                  <a:lnTo>
                    <a:pt x="33312" y="1561795"/>
                  </a:lnTo>
                  <a:lnTo>
                    <a:pt x="20472" y="1564449"/>
                  </a:lnTo>
                  <a:lnTo>
                    <a:pt x="9867" y="1571663"/>
                  </a:lnTo>
                  <a:lnTo>
                    <a:pt x="2654" y="1582267"/>
                  </a:lnTo>
                  <a:lnTo>
                    <a:pt x="0" y="1595094"/>
                  </a:lnTo>
                  <a:lnTo>
                    <a:pt x="0" y="1706448"/>
                  </a:lnTo>
                  <a:lnTo>
                    <a:pt x="2654" y="1719287"/>
                  </a:lnTo>
                  <a:lnTo>
                    <a:pt x="9867" y="1729892"/>
                  </a:lnTo>
                  <a:lnTo>
                    <a:pt x="20472" y="1737106"/>
                  </a:lnTo>
                  <a:lnTo>
                    <a:pt x="33312" y="1739760"/>
                  </a:lnTo>
                  <a:lnTo>
                    <a:pt x="46139" y="1737106"/>
                  </a:lnTo>
                  <a:lnTo>
                    <a:pt x="56743" y="1729892"/>
                  </a:lnTo>
                  <a:lnTo>
                    <a:pt x="63957" y="1719287"/>
                  </a:lnTo>
                  <a:lnTo>
                    <a:pt x="66611" y="1706448"/>
                  </a:lnTo>
                  <a:lnTo>
                    <a:pt x="66611" y="1595094"/>
                  </a:lnTo>
                  <a:close/>
                </a:path>
                <a:path w="66675" h="5086350">
                  <a:moveTo>
                    <a:pt x="66611" y="1372400"/>
                  </a:moveTo>
                  <a:lnTo>
                    <a:pt x="63957" y="1359560"/>
                  </a:lnTo>
                  <a:lnTo>
                    <a:pt x="56743" y="1348955"/>
                  </a:lnTo>
                  <a:lnTo>
                    <a:pt x="46139" y="1341742"/>
                  </a:lnTo>
                  <a:lnTo>
                    <a:pt x="33312" y="1339088"/>
                  </a:lnTo>
                  <a:lnTo>
                    <a:pt x="20472" y="1341742"/>
                  </a:lnTo>
                  <a:lnTo>
                    <a:pt x="9867" y="1348955"/>
                  </a:lnTo>
                  <a:lnTo>
                    <a:pt x="2654" y="1359560"/>
                  </a:lnTo>
                  <a:lnTo>
                    <a:pt x="0" y="1372400"/>
                  </a:lnTo>
                  <a:lnTo>
                    <a:pt x="0" y="1483753"/>
                  </a:lnTo>
                  <a:lnTo>
                    <a:pt x="2654" y="1496580"/>
                  </a:lnTo>
                  <a:lnTo>
                    <a:pt x="9867" y="1507185"/>
                  </a:lnTo>
                  <a:lnTo>
                    <a:pt x="20472" y="1514398"/>
                  </a:lnTo>
                  <a:lnTo>
                    <a:pt x="33312" y="1517053"/>
                  </a:lnTo>
                  <a:lnTo>
                    <a:pt x="46139" y="1514398"/>
                  </a:lnTo>
                  <a:lnTo>
                    <a:pt x="56743" y="1507185"/>
                  </a:lnTo>
                  <a:lnTo>
                    <a:pt x="63957" y="1496580"/>
                  </a:lnTo>
                  <a:lnTo>
                    <a:pt x="66611" y="1483753"/>
                  </a:lnTo>
                  <a:lnTo>
                    <a:pt x="66611" y="1372400"/>
                  </a:lnTo>
                  <a:close/>
                </a:path>
                <a:path w="66675" h="5086350">
                  <a:moveTo>
                    <a:pt x="66611" y="1148740"/>
                  </a:moveTo>
                  <a:lnTo>
                    <a:pt x="63957" y="1135900"/>
                  </a:lnTo>
                  <a:lnTo>
                    <a:pt x="56743" y="1125296"/>
                  </a:lnTo>
                  <a:lnTo>
                    <a:pt x="46139" y="1118095"/>
                  </a:lnTo>
                  <a:lnTo>
                    <a:pt x="33312" y="1115428"/>
                  </a:lnTo>
                  <a:lnTo>
                    <a:pt x="20472" y="1118095"/>
                  </a:lnTo>
                  <a:lnTo>
                    <a:pt x="9867" y="1125296"/>
                  </a:lnTo>
                  <a:lnTo>
                    <a:pt x="2654" y="1135900"/>
                  </a:lnTo>
                  <a:lnTo>
                    <a:pt x="0" y="1148740"/>
                  </a:lnTo>
                  <a:lnTo>
                    <a:pt x="0" y="1260094"/>
                  </a:lnTo>
                  <a:lnTo>
                    <a:pt x="2654" y="1272921"/>
                  </a:lnTo>
                  <a:lnTo>
                    <a:pt x="9867" y="1283525"/>
                  </a:lnTo>
                  <a:lnTo>
                    <a:pt x="20472" y="1290739"/>
                  </a:lnTo>
                  <a:lnTo>
                    <a:pt x="33312" y="1293406"/>
                  </a:lnTo>
                  <a:lnTo>
                    <a:pt x="46139" y="1290878"/>
                  </a:lnTo>
                  <a:lnTo>
                    <a:pt x="56743" y="1283881"/>
                  </a:lnTo>
                  <a:lnTo>
                    <a:pt x="63957" y="1273327"/>
                  </a:lnTo>
                  <a:lnTo>
                    <a:pt x="66611" y="1260094"/>
                  </a:lnTo>
                  <a:lnTo>
                    <a:pt x="66611" y="1148740"/>
                  </a:lnTo>
                  <a:close/>
                </a:path>
                <a:path w="66675" h="5086350">
                  <a:moveTo>
                    <a:pt x="66611" y="926033"/>
                  </a:moveTo>
                  <a:lnTo>
                    <a:pt x="63957" y="913193"/>
                  </a:lnTo>
                  <a:lnTo>
                    <a:pt x="56743" y="902601"/>
                  </a:lnTo>
                  <a:lnTo>
                    <a:pt x="46139" y="895388"/>
                  </a:lnTo>
                  <a:lnTo>
                    <a:pt x="33312" y="892721"/>
                  </a:lnTo>
                  <a:lnTo>
                    <a:pt x="20472" y="895388"/>
                  </a:lnTo>
                  <a:lnTo>
                    <a:pt x="9867" y="902601"/>
                  </a:lnTo>
                  <a:lnTo>
                    <a:pt x="2654" y="913193"/>
                  </a:lnTo>
                  <a:lnTo>
                    <a:pt x="0" y="926033"/>
                  </a:lnTo>
                  <a:lnTo>
                    <a:pt x="0" y="1037386"/>
                  </a:lnTo>
                  <a:lnTo>
                    <a:pt x="2654" y="1050213"/>
                  </a:lnTo>
                  <a:lnTo>
                    <a:pt x="9867" y="1060818"/>
                  </a:lnTo>
                  <a:lnTo>
                    <a:pt x="20472" y="1068031"/>
                  </a:lnTo>
                  <a:lnTo>
                    <a:pt x="33312" y="1070698"/>
                  </a:lnTo>
                  <a:lnTo>
                    <a:pt x="46139" y="1068031"/>
                  </a:lnTo>
                  <a:lnTo>
                    <a:pt x="56743" y="1060818"/>
                  </a:lnTo>
                  <a:lnTo>
                    <a:pt x="63957" y="1050213"/>
                  </a:lnTo>
                  <a:lnTo>
                    <a:pt x="66611" y="1037386"/>
                  </a:lnTo>
                  <a:lnTo>
                    <a:pt x="66611" y="926033"/>
                  </a:lnTo>
                  <a:close/>
                </a:path>
                <a:path w="66675" h="5086350">
                  <a:moveTo>
                    <a:pt x="66611" y="702373"/>
                  </a:moveTo>
                  <a:lnTo>
                    <a:pt x="63957" y="689546"/>
                  </a:lnTo>
                  <a:lnTo>
                    <a:pt x="56743" y="678942"/>
                  </a:lnTo>
                  <a:lnTo>
                    <a:pt x="46139" y="671728"/>
                  </a:lnTo>
                  <a:lnTo>
                    <a:pt x="33312" y="669061"/>
                  </a:lnTo>
                  <a:lnTo>
                    <a:pt x="20472" y="671728"/>
                  </a:lnTo>
                  <a:lnTo>
                    <a:pt x="9867" y="678942"/>
                  </a:lnTo>
                  <a:lnTo>
                    <a:pt x="2654" y="689546"/>
                  </a:lnTo>
                  <a:lnTo>
                    <a:pt x="0" y="702373"/>
                  </a:lnTo>
                  <a:lnTo>
                    <a:pt x="0" y="813727"/>
                  </a:lnTo>
                  <a:lnTo>
                    <a:pt x="2654" y="826566"/>
                  </a:lnTo>
                  <a:lnTo>
                    <a:pt x="9867" y="837158"/>
                  </a:lnTo>
                  <a:lnTo>
                    <a:pt x="20472" y="844372"/>
                  </a:lnTo>
                  <a:lnTo>
                    <a:pt x="33312" y="847039"/>
                  </a:lnTo>
                  <a:lnTo>
                    <a:pt x="46139" y="844511"/>
                  </a:lnTo>
                  <a:lnTo>
                    <a:pt x="56743" y="837526"/>
                  </a:lnTo>
                  <a:lnTo>
                    <a:pt x="63957" y="826960"/>
                  </a:lnTo>
                  <a:lnTo>
                    <a:pt x="66611" y="813727"/>
                  </a:lnTo>
                  <a:lnTo>
                    <a:pt x="66611" y="702373"/>
                  </a:lnTo>
                  <a:close/>
                </a:path>
                <a:path w="66675" h="5086350">
                  <a:moveTo>
                    <a:pt x="66611" y="479666"/>
                  </a:moveTo>
                  <a:lnTo>
                    <a:pt x="63957" y="466839"/>
                  </a:lnTo>
                  <a:lnTo>
                    <a:pt x="56743" y="456234"/>
                  </a:lnTo>
                  <a:lnTo>
                    <a:pt x="46139" y="449021"/>
                  </a:lnTo>
                  <a:lnTo>
                    <a:pt x="33312" y="446354"/>
                  </a:lnTo>
                  <a:lnTo>
                    <a:pt x="20472" y="449021"/>
                  </a:lnTo>
                  <a:lnTo>
                    <a:pt x="9867" y="456234"/>
                  </a:lnTo>
                  <a:lnTo>
                    <a:pt x="2654" y="466839"/>
                  </a:lnTo>
                  <a:lnTo>
                    <a:pt x="0" y="479666"/>
                  </a:lnTo>
                  <a:lnTo>
                    <a:pt x="0" y="591019"/>
                  </a:lnTo>
                  <a:lnTo>
                    <a:pt x="2654" y="603859"/>
                  </a:lnTo>
                  <a:lnTo>
                    <a:pt x="9867" y="614464"/>
                  </a:lnTo>
                  <a:lnTo>
                    <a:pt x="20472" y="621677"/>
                  </a:lnTo>
                  <a:lnTo>
                    <a:pt x="33312" y="624332"/>
                  </a:lnTo>
                  <a:lnTo>
                    <a:pt x="46139" y="621677"/>
                  </a:lnTo>
                  <a:lnTo>
                    <a:pt x="56743" y="614464"/>
                  </a:lnTo>
                  <a:lnTo>
                    <a:pt x="63957" y="603859"/>
                  </a:lnTo>
                  <a:lnTo>
                    <a:pt x="66611" y="591019"/>
                  </a:lnTo>
                  <a:lnTo>
                    <a:pt x="66611" y="479666"/>
                  </a:lnTo>
                  <a:close/>
                </a:path>
                <a:path w="66675" h="5086350">
                  <a:moveTo>
                    <a:pt x="66611" y="256019"/>
                  </a:moveTo>
                  <a:lnTo>
                    <a:pt x="63957" y="243179"/>
                  </a:lnTo>
                  <a:lnTo>
                    <a:pt x="56743" y="232575"/>
                  </a:lnTo>
                  <a:lnTo>
                    <a:pt x="46139" y="225361"/>
                  </a:lnTo>
                  <a:lnTo>
                    <a:pt x="33312" y="222707"/>
                  </a:lnTo>
                  <a:lnTo>
                    <a:pt x="20472" y="225361"/>
                  </a:lnTo>
                  <a:lnTo>
                    <a:pt x="9867" y="232575"/>
                  </a:lnTo>
                  <a:lnTo>
                    <a:pt x="2654" y="243179"/>
                  </a:lnTo>
                  <a:lnTo>
                    <a:pt x="0" y="256019"/>
                  </a:lnTo>
                  <a:lnTo>
                    <a:pt x="0" y="368312"/>
                  </a:lnTo>
                  <a:lnTo>
                    <a:pt x="2654" y="381152"/>
                  </a:lnTo>
                  <a:lnTo>
                    <a:pt x="9867" y="391756"/>
                  </a:lnTo>
                  <a:lnTo>
                    <a:pt x="20472" y="398970"/>
                  </a:lnTo>
                  <a:lnTo>
                    <a:pt x="33312" y="401624"/>
                  </a:lnTo>
                  <a:lnTo>
                    <a:pt x="46139" y="398970"/>
                  </a:lnTo>
                  <a:lnTo>
                    <a:pt x="56743" y="391756"/>
                  </a:lnTo>
                  <a:lnTo>
                    <a:pt x="63957" y="381152"/>
                  </a:lnTo>
                  <a:lnTo>
                    <a:pt x="66611" y="368312"/>
                  </a:lnTo>
                  <a:lnTo>
                    <a:pt x="66611" y="256019"/>
                  </a:lnTo>
                  <a:close/>
                </a:path>
                <a:path w="66675" h="5086350">
                  <a:moveTo>
                    <a:pt x="66611" y="33312"/>
                  </a:moveTo>
                  <a:lnTo>
                    <a:pt x="63957" y="20472"/>
                  </a:lnTo>
                  <a:lnTo>
                    <a:pt x="56743" y="9867"/>
                  </a:lnTo>
                  <a:lnTo>
                    <a:pt x="46139" y="2654"/>
                  </a:lnTo>
                  <a:lnTo>
                    <a:pt x="33312" y="0"/>
                  </a:lnTo>
                  <a:lnTo>
                    <a:pt x="20472" y="2654"/>
                  </a:lnTo>
                  <a:lnTo>
                    <a:pt x="9867" y="9867"/>
                  </a:lnTo>
                  <a:lnTo>
                    <a:pt x="2654" y="20472"/>
                  </a:lnTo>
                  <a:lnTo>
                    <a:pt x="0" y="33312"/>
                  </a:lnTo>
                  <a:lnTo>
                    <a:pt x="0" y="144665"/>
                  </a:lnTo>
                  <a:lnTo>
                    <a:pt x="2654" y="157492"/>
                  </a:lnTo>
                  <a:lnTo>
                    <a:pt x="9867" y="168097"/>
                  </a:lnTo>
                  <a:lnTo>
                    <a:pt x="20472" y="175310"/>
                  </a:lnTo>
                  <a:lnTo>
                    <a:pt x="33312" y="177977"/>
                  </a:lnTo>
                  <a:lnTo>
                    <a:pt x="46139" y="175437"/>
                  </a:lnTo>
                  <a:lnTo>
                    <a:pt x="56743" y="168452"/>
                  </a:lnTo>
                  <a:lnTo>
                    <a:pt x="63957" y="157899"/>
                  </a:lnTo>
                  <a:lnTo>
                    <a:pt x="66611" y="144665"/>
                  </a:lnTo>
                  <a:lnTo>
                    <a:pt x="66611" y="33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948" y="3061005"/>
              <a:ext cx="123725" cy="123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61351" y="3061016"/>
              <a:ext cx="10482580" cy="66675"/>
            </a:xfrm>
            <a:custGeom>
              <a:avLst/>
              <a:gdLst/>
              <a:ahLst/>
              <a:cxnLst/>
              <a:rect l="l" t="t" r="r" b="b"/>
              <a:pathLst>
                <a:path w="10482580" h="66675">
                  <a:moveTo>
                    <a:pt x="178917" y="33299"/>
                  </a:moveTo>
                  <a:lnTo>
                    <a:pt x="176263" y="20472"/>
                  </a:lnTo>
                  <a:lnTo>
                    <a:pt x="169049" y="9867"/>
                  </a:lnTo>
                  <a:lnTo>
                    <a:pt x="158445" y="2654"/>
                  </a:lnTo>
                  <a:lnTo>
                    <a:pt x="145618" y="0"/>
                  </a:lnTo>
                  <a:lnTo>
                    <a:pt x="33312" y="0"/>
                  </a:lnTo>
                  <a:lnTo>
                    <a:pt x="20472" y="2654"/>
                  </a:lnTo>
                  <a:lnTo>
                    <a:pt x="9867" y="9867"/>
                  </a:lnTo>
                  <a:lnTo>
                    <a:pt x="2654" y="20472"/>
                  </a:lnTo>
                  <a:lnTo>
                    <a:pt x="0" y="33299"/>
                  </a:lnTo>
                  <a:lnTo>
                    <a:pt x="2654" y="46139"/>
                  </a:lnTo>
                  <a:lnTo>
                    <a:pt x="9867" y="56743"/>
                  </a:lnTo>
                  <a:lnTo>
                    <a:pt x="20472" y="63957"/>
                  </a:lnTo>
                  <a:lnTo>
                    <a:pt x="33312" y="66611"/>
                  </a:lnTo>
                  <a:lnTo>
                    <a:pt x="144665" y="66611"/>
                  </a:lnTo>
                  <a:lnTo>
                    <a:pt x="158051" y="63957"/>
                  </a:lnTo>
                  <a:lnTo>
                    <a:pt x="168935" y="56743"/>
                  </a:lnTo>
                  <a:lnTo>
                    <a:pt x="176250" y="46139"/>
                  </a:lnTo>
                  <a:lnTo>
                    <a:pt x="178917" y="33299"/>
                  </a:lnTo>
                  <a:close/>
                </a:path>
                <a:path w="10482580" h="66675">
                  <a:moveTo>
                    <a:pt x="402577" y="33299"/>
                  </a:moveTo>
                  <a:lnTo>
                    <a:pt x="399923" y="20472"/>
                  </a:lnTo>
                  <a:lnTo>
                    <a:pt x="392709" y="9867"/>
                  </a:lnTo>
                  <a:lnTo>
                    <a:pt x="382104" y="2654"/>
                  </a:lnTo>
                  <a:lnTo>
                    <a:pt x="369265" y="0"/>
                  </a:lnTo>
                  <a:lnTo>
                    <a:pt x="256971" y="0"/>
                  </a:lnTo>
                  <a:lnTo>
                    <a:pt x="244132" y="2654"/>
                  </a:lnTo>
                  <a:lnTo>
                    <a:pt x="233527" y="9867"/>
                  </a:lnTo>
                  <a:lnTo>
                    <a:pt x="226314" y="20472"/>
                  </a:lnTo>
                  <a:lnTo>
                    <a:pt x="223659" y="33299"/>
                  </a:lnTo>
                  <a:lnTo>
                    <a:pt x="226314" y="46139"/>
                  </a:lnTo>
                  <a:lnTo>
                    <a:pt x="233527" y="56743"/>
                  </a:lnTo>
                  <a:lnTo>
                    <a:pt x="244132" y="63957"/>
                  </a:lnTo>
                  <a:lnTo>
                    <a:pt x="256971" y="66611"/>
                  </a:lnTo>
                  <a:lnTo>
                    <a:pt x="369265" y="66611"/>
                  </a:lnTo>
                  <a:lnTo>
                    <a:pt x="382104" y="63957"/>
                  </a:lnTo>
                  <a:lnTo>
                    <a:pt x="392709" y="56743"/>
                  </a:lnTo>
                  <a:lnTo>
                    <a:pt x="399923" y="46139"/>
                  </a:lnTo>
                  <a:lnTo>
                    <a:pt x="402577" y="33299"/>
                  </a:lnTo>
                  <a:close/>
                </a:path>
                <a:path w="10482580" h="66675">
                  <a:moveTo>
                    <a:pt x="626237" y="33299"/>
                  </a:moveTo>
                  <a:lnTo>
                    <a:pt x="623570" y="20472"/>
                  </a:lnTo>
                  <a:lnTo>
                    <a:pt x="616369" y="9867"/>
                  </a:lnTo>
                  <a:lnTo>
                    <a:pt x="605764" y="2654"/>
                  </a:lnTo>
                  <a:lnTo>
                    <a:pt x="592924" y="0"/>
                  </a:lnTo>
                  <a:lnTo>
                    <a:pt x="480618" y="0"/>
                  </a:lnTo>
                  <a:lnTo>
                    <a:pt x="467791" y="2654"/>
                  </a:lnTo>
                  <a:lnTo>
                    <a:pt x="457187" y="9867"/>
                  </a:lnTo>
                  <a:lnTo>
                    <a:pt x="449973" y="20472"/>
                  </a:lnTo>
                  <a:lnTo>
                    <a:pt x="447306" y="33299"/>
                  </a:lnTo>
                  <a:lnTo>
                    <a:pt x="449973" y="46139"/>
                  </a:lnTo>
                  <a:lnTo>
                    <a:pt x="457187" y="56743"/>
                  </a:lnTo>
                  <a:lnTo>
                    <a:pt x="467791" y="63957"/>
                  </a:lnTo>
                  <a:lnTo>
                    <a:pt x="480618" y="66611"/>
                  </a:lnTo>
                  <a:lnTo>
                    <a:pt x="592924" y="66611"/>
                  </a:lnTo>
                  <a:lnTo>
                    <a:pt x="605764" y="63957"/>
                  </a:lnTo>
                  <a:lnTo>
                    <a:pt x="616369" y="56743"/>
                  </a:lnTo>
                  <a:lnTo>
                    <a:pt x="623570" y="46139"/>
                  </a:lnTo>
                  <a:lnTo>
                    <a:pt x="626237" y="33299"/>
                  </a:lnTo>
                  <a:close/>
                </a:path>
                <a:path w="10482580" h="66675">
                  <a:moveTo>
                    <a:pt x="849896" y="33299"/>
                  </a:moveTo>
                  <a:lnTo>
                    <a:pt x="847229" y="20472"/>
                  </a:lnTo>
                  <a:lnTo>
                    <a:pt x="840016" y="9867"/>
                  </a:lnTo>
                  <a:lnTo>
                    <a:pt x="829411" y="2654"/>
                  </a:lnTo>
                  <a:lnTo>
                    <a:pt x="816584" y="0"/>
                  </a:lnTo>
                  <a:lnTo>
                    <a:pt x="704278" y="0"/>
                  </a:lnTo>
                  <a:lnTo>
                    <a:pt x="691451" y="2654"/>
                  </a:lnTo>
                  <a:lnTo>
                    <a:pt x="680847" y="9867"/>
                  </a:lnTo>
                  <a:lnTo>
                    <a:pt x="673633" y="20472"/>
                  </a:lnTo>
                  <a:lnTo>
                    <a:pt x="670966" y="33299"/>
                  </a:lnTo>
                  <a:lnTo>
                    <a:pt x="673633" y="46139"/>
                  </a:lnTo>
                  <a:lnTo>
                    <a:pt x="680847" y="56743"/>
                  </a:lnTo>
                  <a:lnTo>
                    <a:pt x="691451" y="63957"/>
                  </a:lnTo>
                  <a:lnTo>
                    <a:pt x="704278" y="66611"/>
                  </a:lnTo>
                  <a:lnTo>
                    <a:pt x="816584" y="66611"/>
                  </a:lnTo>
                  <a:lnTo>
                    <a:pt x="829818" y="63957"/>
                  </a:lnTo>
                  <a:lnTo>
                    <a:pt x="840371" y="56743"/>
                  </a:lnTo>
                  <a:lnTo>
                    <a:pt x="847369" y="46139"/>
                  </a:lnTo>
                  <a:lnTo>
                    <a:pt x="849896" y="33299"/>
                  </a:lnTo>
                  <a:close/>
                </a:path>
                <a:path w="10482580" h="66675">
                  <a:moveTo>
                    <a:pt x="1074508" y="33299"/>
                  </a:moveTo>
                  <a:lnTo>
                    <a:pt x="1071841" y="20472"/>
                  </a:lnTo>
                  <a:lnTo>
                    <a:pt x="1064628" y="9867"/>
                  </a:lnTo>
                  <a:lnTo>
                    <a:pt x="1054023" y="2654"/>
                  </a:lnTo>
                  <a:lnTo>
                    <a:pt x="1041196" y="0"/>
                  </a:lnTo>
                  <a:lnTo>
                    <a:pt x="928890" y="0"/>
                  </a:lnTo>
                  <a:lnTo>
                    <a:pt x="916051" y="2654"/>
                  </a:lnTo>
                  <a:lnTo>
                    <a:pt x="905446" y="9867"/>
                  </a:lnTo>
                  <a:lnTo>
                    <a:pt x="898245" y="20472"/>
                  </a:lnTo>
                  <a:lnTo>
                    <a:pt x="895578" y="33299"/>
                  </a:lnTo>
                  <a:lnTo>
                    <a:pt x="898245" y="46139"/>
                  </a:lnTo>
                  <a:lnTo>
                    <a:pt x="905446" y="56743"/>
                  </a:lnTo>
                  <a:lnTo>
                    <a:pt x="916051" y="63957"/>
                  </a:lnTo>
                  <a:lnTo>
                    <a:pt x="928890" y="66611"/>
                  </a:lnTo>
                  <a:lnTo>
                    <a:pt x="1041196" y="66611"/>
                  </a:lnTo>
                  <a:lnTo>
                    <a:pt x="1054023" y="63957"/>
                  </a:lnTo>
                  <a:lnTo>
                    <a:pt x="1064628" y="56743"/>
                  </a:lnTo>
                  <a:lnTo>
                    <a:pt x="1071841" y="46139"/>
                  </a:lnTo>
                  <a:lnTo>
                    <a:pt x="1074508" y="33299"/>
                  </a:lnTo>
                  <a:close/>
                </a:path>
                <a:path w="10482580" h="66675">
                  <a:moveTo>
                    <a:pt x="1298155" y="33299"/>
                  </a:moveTo>
                  <a:lnTo>
                    <a:pt x="1295501" y="20472"/>
                  </a:lnTo>
                  <a:lnTo>
                    <a:pt x="1288288" y="9867"/>
                  </a:lnTo>
                  <a:lnTo>
                    <a:pt x="1277683" y="2654"/>
                  </a:lnTo>
                  <a:lnTo>
                    <a:pt x="1264843" y="0"/>
                  </a:lnTo>
                  <a:lnTo>
                    <a:pt x="1152550" y="0"/>
                  </a:lnTo>
                  <a:lnTo>
                    <a:pt x="1139710" y="2654"/>
                  </a:lnTo>
                  <a:lnTo>
                    <a:pt x="1129106" y="9867"/>
                  </a:lnTo>
                  <a:lnTo>
                    <a:pt x="1121892" y="20472"/>
                  </a:lnTo>
                  <a:lnTo>
                    <a:pt x="1119238" y="33299"/>
                  </a:lnTo>
                  <a:lnTo>
                    <a:pt x="1121892" y="46139"/>
                  </a:lnTo>
                  <a:lnTo>
                    <a:pt x="1129106" y="56743"/>
                  </a:lnTo>
                  <a:lnTo>
                    <a:pt x="1139710" y="63957"/>
                  </a:lnTo>
                  <a:lnTo>
                    <a:pt x="1152550" y="66611"/>
                  </a:lnTo>
                  <a:lnTo>
                    <a:pt x="1264843" y="66611"/>
                  </a:lnTo>
                  <a:lnTo>
                    <a:pt x="1278089" y="63957"/>
                  </a:lnTo>
                  <a:lnTo>
                    <a:pt x="1288643" y="56743"/>
                  </a:lnTo>
                  <a:lnTo>
                    <a:pt x="1295628" y="46139"/>
                  </a:lnTo>
                  <a:lnTo>
                    <a:pt x="1298155" y="33299"/>
                  </a:lnTo>
                  <a:close/>
                </a:path>
                <a:path w="10482580" h="66675">
                  <a:moveTo>
                    <a:pt x="1522768" y="33299"/>
                  </a:moveTo>
                  <a:lnTo>
                    <a:pt x="1520101" y="20472"/>
                  </a:lnTo>
                  <a:lnTo>
                    <a:pt x="1512900" y="9867"/>
                  </a:lnTo>
                  <a:lnTo>
                    <a:pt x="1502295" y="2654"/>
                  </a:lnTo>
                  <a:lnTo>
                    <a:pt x="1489456" y="0"/>
                  </a:lnTo>
                  <a:lnTo>
                    <a:pt x="1377149" y="0"/>
                  </a:lnTo>
                  <a:lnTo>
                    <a:pt x="1364322" y="2654"/>
                  </a:lnTo>
                  <a:lnTo>
                    <a:pt x="1353718" y="9867"/>
                  </a:lnTo>
                  <a:lnTo>
                    <a:pt x="1346504" y="20472"/>
                  </a:lnTo>
                  <a:lnTo>
                    <a:pt x="1343837" y="33299"/>
                  </a:lnTo>
                  <a:lnTo>
                    <a:pt x="1346504" y="46139"/>
                  </a:lnTo>
                  <a:lnTo>
                    <a:pt x="1353718" y="56743"/>
                  </a:lnTo>
                  <a:lnTo>
                    <a:pt x="1364322" y="63957"/>
                  </a:lnTo>
                  <a:lnTo>
                    <a:pt x="1377149" y="66611"/>
                  </a:lnTo>
                  <a:lnTo>
                    <a:pt x="1489456" y="66611"/>
                  </a:lnTo>
                  <a:lnTo>
                    <a:pt x="1502295" y="63957"/>
                  </a:lnTo>
                  <a:lnTo>
                    <a:pt x="1512900" y="56743"/>
                  </a:lnTo>
                  <a:lnTo>
                    <a:pt x="1520101" y="46139"/>
                  </a:lnTo>
                  <a:lnTo>
                    <a:pt x="1522768" y="33299"/>
                  </a:lnTo>
                  <a:close/>
                </a:path>
                <a:path w="10482580" h="66675">
                  <a:moveTo>
                    <a:pt x="1746427" y="33299"/>
                  </a:moveTo>
                  <a:lnTo>
                    <a:pt x="1743760" y="20472"/>
                  </a:lnTo>
                  <a:lnTo>
                    <a:pt x="1736547" y="9867"/>
                  </a:lnTo>
                  <a:lnTo>
                    <a:pt x="1725942" y="2654"/>
                  </a:lnTo>
                  <a:lnTo>
                    <a:pt x="1713115" y="0"/>
                  </a:lnTo>
                  <a:lnTo>
                    <a:pt x="1600809" y="0"/>
                  </a:lnTo>
                  <a:lnTo>
                    <a:pt x="1587982" y="2654"/>
                  </a:lnTo>
                  <a:lnTo>
                    <a:pt x="1577378" y="9867"/>
                  </a:lnTo>
                  <a:lnTo>
                    <a:pt x="1570164" y="20472"/>
                  </a:lnTo>
                  <a:lnTo>
                    <a:pt x="1567497" y="33299"/>
                  </a:lnTo>
                  <a:lnTo>
                    <a:pt x="1570164" y="46139"/>
                  </a:lnTo>
                  <a:lnTo>
                    <a:pt x="1577378" y="56743"/>
                  </a:lnTo>
                  <a:lnTo>
                    <a:pt x="1587982" y="63957"/>
                  </a:lnTo>
                  <a:lnTo>
                    <a:pt x="1600809" y="66611"/>
                  </a:lnTo>
                  <a:lnTo>
                    <a:pt x="1713115" y="66611"/>
                  </a:lnTo>
                  <a:lnTo>
                    <a:pt x="1725942" y="63957"/>
                  </a:lnTo>
                  <a:lnTo>
                    <a:pt x="1736547" y="56743"/>
                  </a:lnTo>
                  <a:lnTo>
                    <a:pt x="1743760" y="46139"/>
                  </a:lnTo>
                  <a:lnTo>
                    <a:pt x="1746427" y="33299"/>
                  </a:lnTo>
                  <a:close/>
                </a:path>
                <a:path w="10482580" h="66675">
                  <a:moveTo>
                    <a:pt x="1970087" y="33299"/>
                  </a:moveTo>
                  <a:lnTo>
                    <a:pt x="1967420" y="20472"/>
                  </a:lnTo>
                  <a:lnTo>
                    <a:pt x="1960206" y="9867"/>
                  </a:lnTo>
                  <a:lnTo>
                    <a:pt x="1949602" y="2654"/>
                  </a:lnTo>
                  <a:lnTo>
                    <a:pt x="1936775" y="0"/>
                  </a:lnTo>
                  <a:lnTo>
                    <a:pt x="1824469" y="0"/>
                  </a:lnTo>
                  <a:lnTo>
                    <a:pt x="1811629" y="2654"/>
                  </a:lnTo>
                  <a:lnTo>
                    <a:pt x="1801025" y="9867"/>
                  </a:lnTo>
                  <a:lnTo>
                    <a:pt x="1793824" y="20472"/>
                  </a:lnTo>
                  <a:lnTo>
                    <a:pt x="1791157" y="33299"/>
                  </a:lnTo>
                  <a:lnTo>
                    <a:pt x="1793824" y="46139"/>
                  </a:lnTo>
                  <a:lnTo>
                    <a:pt x="1801025" y="56743"/>
                  </a:lnTo>
                  <a:lnTo>
                    <a:pt x="1811629" y="63957"/>
                  </a:lnTo>
                  <a:lnTo>
                    <a:pt x="1824469" y="66611"/>
                  </a:lnTo>
                  <a:lnTo>
                    <a:pt x="1936775" y="66611"/>
                  </a:lnTo>
                  <a:lnTo>
                    <a:pt x="1950008" y="63957"/>
                  </a:lnTo>
                  <a:lnTo>
                    <a:pt x="1960562" y="56743"/>
                  </a:lnTo>
                  <a:lnTo>
                    <a:pt x="1967560" y="46139"/>
                  </a:lnTo>
                  <a:lnTo>
                    <a:pt x="1970087" y="33299"/>
                  </a:lnTo>
                  <a:close/>
                </a:path>
                <a:path w="10482580" h="66675">
                  <a:moveTo>
                    <a:pt x="2194687" y="33299"/>
                  </a:moveTo>
                  <a:lnTo>
                    <a:pt x="2192032" y="20472"/>
                  </a:lnTo>
                  <a:lnTo>
                    <a:pt x="2184819" y="9867"/>
                  </a:lnTo>
                  <a:lnTo>
                    <a:pt x="2174214" y="2654"/>
                  </a:lnTo>
                  <a:lnTo>
                    <a:pt x="2161375" y="0"/>
                  </a:lnTo>
                  <a:lnTo>
                    <a:pt x="2049081" y="0"/>
                  </a:lnTo>
                  <a:lnTo>
                    <a:pt x="2036241" y="2654"/>
                  </a:lnTo>
                  <a:lnTo>
                    <a:pt x="2025637" y="9867"/>
                  </a:lnTo>
                  <a:lnTo>
                    <a:pt x="2018423" y="20472"/>
                  </a:lnTo>
                  <a:lnTo>
                    <a:pt x="2015769" y="33299"/>
                  </a:lnTo>
                  <a:lnTo>
                    <a:pt x="2018423" y="46139"/>
                  </a:lnTo>
                  <a:lnTo>
                    <a:pt x="2025637" y="56743"/>
                  </a:lnTo>
                  <a:lnTo>
                    <a:pt x="2036241" y="63957"/>
                  </a:lnTo>
                  <a:lnTo>
                    <a:pt x="2049081" y="66611"/>
                  </a:lnTo>
                  <a:lnTo>
                    <a:pt x="2161375" y="66611"/>
                  </a:lnTo>
                  <a:lnTo>
                    <a:pt x="2174214" y="63957"/>
                  </a:lnTo>
                  <a:lnTo>
                    <a:pt x="2184819" y="56743"/>
                  </a:lnTo>
                  <a:lnTo>
                    <a:pt x="2192032" y="46139"/>
                  </a:lnTo>
                  <a:lnTo>
                    <a:pt x="2194687" y="33299"/>
                  </a:lnTo>
                  <a:close/>
                </a:path>
                <a:path w="10482580" h="66675">
                  <a:moveTo>
                    <a:pt x="2418346" y="33299"/>
                  </a:moveTo>
                  <a:lnTo>
                    <a:pt x="2415679" y="20472"/>
                  </a:lnTo>
                  <a:lnTo>
                    <a:pt x="2408478" y="9867"/>
                  </a:lnTo>
                  <a:lnTo>
                    <a:pt x="2397874" y="2654"/>
                  </a:lnTo>
                  <a:lnTo>
                    <a:pt x="2385034" y="0"/>
                  </a:lnTo>
                  <a:lnTo>
                    <a:pt x="2272728" y="0"/>
                  </a:lnTo>
                  <a:lnTo>
                    <a:pt x="2259901" y="2654"/>
                  </a:lnTo>
                  <a:lnTo>
                    <a:pt x="2249297" y="9867"/>
                  </a:lnTo>
                  <a:lnTo>
                    <a:pt x="2242083" y="20472"/>
                  </a:lnTo>
                  <a:lnTo>
                    <a:pt x="2239416" y="33299"/>
                  </a:lnTo>
                  <a:lnTo>
                    <a:pt x="2242083" y="46139"/>
                  </a:lnTo>
                  <a:lnTo>
                    <a:pt x="2249297" y="56743"/>
                  </a:lnTo>
                  <a:lnTo>
                    <a:pt x="2259901" y="63957"/>
                  </a:lnTo>
                  <a:lnTo>
                    <a:pt x="2272728" y="66611"/>
                  </a:lnTo>
                  <a:lnTo>
                    <a:pt x="2385034" y="66611"/>
                  </a:lnTo>
                  <a:lnTo>
                    <a:pt x="2397874" y="63957"/>
                  </a:lnTo>
                  <a:lnTo>
                    <a:pt x="2408478" y="56743"/>
                  </a:lnTo>
                  <a:lnTo>
                    <a:pt x="2415679" y="46139"/>
                  </a:lnTo>
                  <a:lnTo>
                    <a:pt x="2418346" y="33299"/>
                  </a:lnTo>
                  <a:close/>
                </a:path>
                <a:path w="10482580" h="66675">
                  <a:moveTo>
                    <a:pt x="2642006" y="33299"/>
                  </a:moveTo>
                  <a:lnTo>
                    <a:pt x="2639339" y="20472"/>
                  </a:lnTo>
                  <a:lnTo>
                    <a:pt x="2632125" y="9867"/>
                  </a:lnTo>
                  <a:lnTo>
                    <a:pt x="2621521" y="2654"/>
                  </a:lnTo>
                  <a:lnTo>
                    <a:pt x="2608694" y="0"/>
                  </a:lnTo>
                  <a:lnTo>
                    <a:pt x="2496388" y="0"/>
                  </a:lnTo>
                  <a:lnTo>
                    <a:pt x="2483561" y="2654"/>
                  </a:lnTo>
                  <a:lnTo>
                    <a:pt x="2472956" y="9867"/>
                  </a:lnTo>
                  <a:lnTo>
                    <a:pt x="2465743" y="20472"/>
                  </a:lnTo>
                  <a:lnTo>
                    <a:pt x="2463076" y="33299"/>
                  </a:lnTo>
                  <a:lnTo>
                    <a:pt x="2465743" y="46139"/>
                  </a:lnTo>
                  <a:lnTo>
                    <a:pt x="2472956" y="56743"/>
                  </a:lnTo>
                  <a:lnTo>
                    <a:pt x="2483561" y="63957"/>
                  </a:lnTo>
                  <a:lnTo>
                    <a:pt x="2496388" y="66611"/>
                  </a:lnTo>
                  <a:lnTo>
                    <a:pt x="2608694" y="66611"/>
                  </a:lnTo>
                  <a:lnTo>
                    <a:pt x="2621927" y="63957"/>
                  </a:lnTo>
                  <a:lnTo>
                    <a:pt x="2632481" y="56743"/>
                  </a:lnTo>
                  <a:lnTo>
                    <a:pt x="2639479" y="46139"/>
                  </a:lnTo>
                  <a:lnTo>
                    <a:pt x="2642006" y="33299"/>
                  </a:lnTo>
                  <a:close/>
                </a:path>
                <a:path w="10482580" h="66675">
                  <a:moveTo>
                    <a:pt x="2866618" y="33299"/>
                  </a:moveTo>
                  <a:lnTo>
                    <a:pt x="2863951" y="20472"/>
                  </a:lnTo>
                  <a:lnTo>
                    <a:pt x="2856738" y="9867"/>
                  </a:lnTo>
                  <a:lnTo>
                    <a:pt x="2846133" y="2654"/>
                  </a:lnTo>
                  <a:lnTo>
                    <a:pt x="2833306" y="0"/>
                  </a:lnTo>
                  <a:lnTo>
                    <a:pt x="2721000" y="0"/>
                  </a:lnTo>
                  <a:lnTo>
                    <a:pt x="2708160" y="2654"/>
                  </a:lnTo>
                  <a:lnTo>
                    <a:pt x="2697556" y="9867"/>
                  </a:lnTo>
                  <a:lnTo>
                    <a:pt x="2690355" y="20472"/>
                  </a:lnTo>
                  <a:lnTo>
                    <a:pt x="2687688" y="33299"/>
                  </a:lnTo>
                  <a:lnTo>
                    <a:pt x="2690355" y="46139"/>
                  </a:lnTo>
                  <a:lnTo>
                    <a:pt x="2697556" y="56743"/>
                  </a:lnTo>
                  <a:lnTo>
                    <a:pt x="2708160" y="63957"/>
                  </a:lnTo>
                  <a:lnTo>
                    <a:pt x="2721000" y="66611"/>
                  </a:lnTo>
                  <a:lnTo>
                    <a:pt x="2833306" y="66611"/>
                  </a:lnTo>
                  <a:lnTo>
                    <a:pt x="2846133" y="63957"/>
                  </a:lnTo>
                  <a:lnTo>
                    <a:pt x="2856738" y="56743"/>
                  </a:lnTo>
                  <a:lnTo>
                    <a:pt x="2863951" y="46139"/>
                  </a:lnTo>
                  <a:lnTo>
                    <a:pt x="2866618" y="33299"/>
                  </a:lnTo>
                  <a:close/>
                </a:path>
                <a:path w="10482580" h="66675">
                  <a:moveTo>
                    <a:pt x="3090265" y="33299"/>
                  </a:moveTo>
                  <a:lnTo>
                    <a:pt x="3087611" y="20472"/>
                  </a:lnTo>
                  <a:lnTo>
                    <a:pt x="3080397" y="9867"/>
                  </a:lnTo>
                  <a:lnTo>
                    <a:pt x="3069793" y="2654"/>
                  </a:lnTo>
                  <a:lnTo>
                    <a:pt x="3056953" y="0"/>
                  </a:lnTo>
                  <a:lnTo>
                    <a:pt x="2944660" y="0"/>
                  </a:lnTo>
                  <a:lnTo>
                    <a:pt x="2931820" y="2654"/>
                  </a:lnTo>
                  <a:lnTo>
                    <a:pt x="2921216" y="9867"/>
                  </a:lnTo>
                  <a:lnTo>
                    <a:pt x="2914002" y="20472"/>
                  </a:lnTo>
                  <a:lnTo>
                    <a:pt x="2911348" y="33299"/>
                  </a:lnTo>
                  <a:lnTo>
                    <a:pt x="2914002" y="46139"/>
                  </a:lnTo>
                  <a:lnTo>
                    <a:pt x="2921216" y="56743"/>
                  </a:lnTo>
                  <a:lnTo>
                    <a:pt x="2931820" y="63957"/>
                  </a:lnTo>
                  <a:lnTo>
                    <a:pt x="2944660" y="66611"/>
                  </a:lnTo>
                  <a:lnTo>
                    <a:pt x="3056953" y="66611"/>
                  </a:lnTo>
                  <a:lnTo>
                    <a:pt x="3069793" y="63957"/>
                  </a:lnTo>
                  <a:lnTo>
                    <a:pt x="3080397" y="56743"/>
                  </a:lnTo>
                  <a:lnTo>
                    <a:pt x="3087611" y="46139"/>
                  </a:lnTo>
                  <a:lnTo>
                    <a:pt x="3090265" y="33299"/>
                  </a:lnTo>
                  <a:close/>
                </a:path>
                <a:path w="10482580" h="66675">
                  <a:moveTo>
                    <a:pt x="3314877" y="33299"/>
                  </a:moveTo>
                  <a:lnTo>
                    <a:pt x="3312210" y="20472"/>
                  </a:lnTo>
                  <a:lnTo>
                    <a:pt x="3305010" y="9867"/>
                  </a:lnTo>
                  <a:lnTo>
                    <a:pt x="3294405" y="2654"/>
                  </a:lnTo>
                  <a:lnTo>
                    <a:pt x="3281565" y="0"/>
                  </a:lnTo>
                  <a:lnTo>
                    <a:pt x="3169259" y="0"/>
                  </a:lnTo>
                  <a:lnTo>
                    <a:pt x="3156432" y="2654"/>
                  </a:lnTo>
                  <a:lnTo>
                    <a:pt x="3145828" y="9867"/>
                  </a:lnTo>
                  <a:lnTo>
                    <a:pt x="3138614" y="20472"/>
                  </a:lnTo>
                  <a:lnTo>
                    <a:pt x="3135947" y="33299"/>
                  </a:lnTo>
                  <a:lnTo>
                    <a:pt x="3138614" y="46139"/>
                  </a:lnTo>
                  <a:lnTo>
                    <a:pt x="3145828" y="56743"/>
                  </a:lnTo>
                  <a:lnTo>
                    <a:pt x="3156432" y="63957"/>
                  </a:lnTo>
                  <a:lnTo>
                    <a:pt x="3169259" y="66611"/>
                  </a:lnTo>
                  <a:lnTo>
                    <a:pt x="3281565" y="66611"/>
                  </a:lnTo>
                  <a:lnTo>
                    <a:pt x="3294405" y="63957"/>
                  </a:lnTo>
                  <a:lnTo>
                    <a:pt x="3305010" y="56743"/>
                  </a:lnTo>
                  <a:lnTo>
                    <a:pt x="3312210" y="46139"/>
                  </a:lnTo>
                  <a:lnTo>
                    <a:pt x="3314877" y="33299"/>
                  </a:lnTo>
                  <a:close/>
                </a:path>
                <a:path w="10482580" h="66675">
                  <a:moveTo>
                    <a:pt x="3538537" y="33299"/>
                  </a:moveTo>
                  <a:lnTo>
                    <a:pt x="3535870" y="20472"/>
                  </a:lnTo>
                  <a:lnTo>
                    <a:pt x="3528657" y="9867"/>
                  </a:lnTo>
                  <a:lnTo>
                    <a:pt x="3518052" y="2654"/>
                  </a:lnTo>
                  <a:lnTo>
                    <a:pt x="3505225" y="0"/>
                  </a:lnTo>
                  <a:lnTo>
                    <a:pt x="3392919" y="0"/>
                  </a:lnTo>
                  <a:lnTo>
                    <a:pt x="3380092" y="2654"/>
                  </a:lnTo>
                  <a:lnTo>
                    <a:pt x="3369487" y="9867"/>
                  </a:lnTo>
                  <a:lnTo>
                    <a:pt x="3362274" y="20472"/>
                  </a:lnTo>
                  <a:lnTo>
                    <a:pt x="3359607" y="33299"/>
                  </a:lnTo>
                  <a:lnTo>
                    <a:pt x="3362274" y="46139"/>
                  </a:lnTo>
                  <a:lnTo>
                    <a:pt x="3369487" y="56743"/>
                  </a:lnTo>
                  <a:lnTo>
                    <a:pt x="3380092" y="63957"/>
                  </a:lnTo>
                  <a:lnTo>
                    <a:pt x="3392919" y="66611"/>
                  </a:lnTo>
                  <a:lnTo>
                    <a:pt x="3505225" y="66611"/>
                  </a:lnTo>
                  <a:lnTo>
                    <a:pt x="3518052" y="63957"/>
                  </a:lnTo>
                  <a:lnTo>
                    <a:pt x="3528657" y="56743"/>
                  </a:lnTo>
                  <a:lnTo>
                    <a:pt x="3535870" y="46139"/>
                  </a:lnTo>
                  <a:lnTo>
                    <a:pt x="3538537" y="33299"/>
                  </a:lnTo>
                  <a:close/>
                </a:path>
                <a:path w="10482580" h="66675">
                  <a:moveTo>
                    <a:pt x="3762197" y="33299"/>
                  </a:moveTo>
                  <a:lnTo>
                    <a:pt x="3759530" y="20472"/>
                  </a:lnTo>
                  <a:lnTo>
                    <a:pt x="3752316" y="9867"/>
                  </a:lnTo>
                  <a:lnTo>
                    <a:pt x="3741712" y="2654"/>
                  </a:lnTo>
                  <a:lnTo>
                    <a:pt x="3728885" y="0"/>
                  </a:lnTo>
                  <a:lnTo>
                    <a:pt x="3616579" y="0"/>
                  </a:lnTo>
                  <a:lnTo>
                    <a:pt x="3603739" y="2654"/>
                  </a:lnTo>
                  <a:lnTo>
                    <a:pt x="3593147" y="9867"/>
                  </a:lnTo>
                  <a:lnTo>
                    <a:pt x="3585934" y="20472"/>
                  </a:lnTo>
                  <a:lnTo>
                    <a:pt x="3583267" y="33299"/>
                  </a:lnTo>
                  <a:lnTo>
                    <a:pt x="3585934" y="46139"/>
                  </a:lnTo>
                  <a:lnTo>
                    <a:pt x="3593147" y="56743"/>
                  </a:lnTo>
                  <a:lnTo>
                    <a:pt x="3603739" y="63957"/>
                  </a:lnTo>
                  <a:lnTo>
                    <a:pt x="3616579" y="66611"/>
                  </a:lnTo>
                  <a:lnTo>
                    <a:pt x="3728885" y="66611"/>
                  </a:lnTo>
                  <a:lnTo>
                    <a:pt x="3742118" y="63957"/>
                  </a:lnTo>
                  <a:lnTo>
                    <a:pt x="3752672" y="56743"/>
                  </a:lnTo>
                  <a:lnTo>
                    <a:pt x="3759670" y="46139"/>
                  </a:lnTo>
                  <a:lnTo>
                    <a:pt x="3762197" y="33299"/>
                  </a:lnTo>
                  <a:close/>
                </a:path>
                <a:path w="10482580" h="66675">
                  <a:moveTo>
                    <a:pt x="3986796" y="33299"/>
                  </a:moveTo>
                  <a:lnTo>
                    <a:pt x="3984142" y="20472"/>
                  </a:lnTo>
                  <a:lnTo>
                    <a:pt x="3976928" y="9867"/>
                  </a:lnTo>
                  <a:lnTo>
                    <a:pt x="3966324" y="2654"/>
                  </a:lnTo>
                  <a:lnTo>
                    <a:pt x="3953484" y="0"/>
                  </a:lnTo>
                  <a:lnTo>
                    <a:pt x="3841191" y="0"/>
                  </a:lnTo>
                  <a:lnTo>
                    <a:pt x="3828351" y="2654"/>
                  </a:lnTo>
                  <a:lnTo>
                    <a:pt x="3817747" y="9867"/>
                  </a:lnTo>
                  <a:lnTo>
                    <a:pt x="3810533" y="20472"/>
                  </a:lnTo>
                  <a:lnTo>
                    <a:pt x="3807879" y="33299"/>
                  </a:lnTo>
                  <a:lnTo>
                    <a:pt x="3810533" y="46139"/>
                  </a:lnTo>
                  <a:lnTo>
                    <a:pt x="3817747" y="56743"/>
                  </a:lnTo>
                  <a:lnTo>
                    <a:pt x="3828351" y="63957"/>
                  </a:lnTo>
                  <a:lnTo>
                    <a:pt x="3841191" y="66611"/>
                  </a:lnTo>
                  <a:lnTo>
                    <a:pt x="3953484" y="66611"/>
                  </a:lnTo>
                  <a:lnTo>
                    <a:pt x="3966324" y="63957"/>
                  </a:lnTo>
                  <a:lnTo>
                    <a:pt x="3976928" y="56743"/>
                  </a:lnTo>
                  <a:lnTo>
                    <a:pt x="3984142" y="46139"/>
                  </a:lnTo>
                  <a:lnTo>
                    <a:pt x="3986796" y="33299"/>
                  </a:lnTo>
                  <a:close/>
                </a:path>
                <a:path w="10482580" h="66675">
                  <a:moveTo>
                    <a:pt x="4210456" y="33299"/>
                  </a:moveTo>
                  <a:lnTo>
                    <a:pt x="4207802" y="20472"/>
                  </a:lnTo>
                  <a:lnTo>
                    <a:pt x="4200588" y="9867"/>
                  </a:lnTo>
                  <a:lnTo>
                    <a:pt x="4189984" y="2654"/>
                  </a:lnTo>
                  <a:lnTo>
                    <a:pt x="4177144" y="0"/>
                  </a:lnTo>
                  <a:lnTo>
                    <a:pt x="4064838" y="0"/>
                  </a:lnTo>
                  <a:lnTo>
                    <a:pt x="4052011" y="2654"/>
                  </a:lnTo>
                  <a:lnTo>
                    <a:pt x="4041406" y="9867"/>
                  </a:lnTo>
                  <a:lnTo>
                    <a:pt x="4034193" y="20472"/>
                  </a:lnTo>
                  <a:lnTo>
                    <a:pt x="4031526" y="33299"/>
                  </a:lnTo>
                  <a:lnTo>
                    <a:pt x="4034193" y="46139"/>
                  </a:lnTo>
                  <a:lnTo>
                    <a:pt x="4041406" y="56743"/>
                  </a:lnTo>
                  <a:lnTo>
                    <a:pt x="4052011" y="63957"/>
                  </a:lnTo>
                  <a:lnTo>
                    <a:pt x="4064838" y="66611"/>
                  </a:lnTo>
                  <a:lnTo>
                    <a:pt x="4177144" y="66611"/>
                  </a:lnTo>
                  <a:lnTo>
                    <a:pt x="4189984" y="63957"/>
                  </a:lnTo>
                  <a:lnTo>
                    <a:pt x="4200588" y="56743"/>
                  </a:lnTo>
                  <a:lnTo>
                    <a:pt x="4207802" y="46139"/>
                  </a:lnTo>
                  <a:lnTo>
                    <a:pt x="4210456" y="33299"/>
                  </a:lnTo>
                  <a:close/>
                </a:path>
                <a:path w="10482580" h="66675">
                  <a:moveTo>
                    <a:pt x="4435068" y="33299"/>
                  </a:moveTo>
                  <a:lnTo>
                    <a:pt x="4432401" y="20472"/>
                  </a:lnTo>
                  <a:lnTo>
                    <a:pt x="4425188" y="9867"/>
                  </a:lnTo>
                  <a:lnTo>
                    <a:pt x="4414583" y="2654"/>
                  </a:lnTo>
                  <a:lnTo>
                    <a:pt x="4401756" y="0"/>
                  </a:lnTo>
                  <a:lnTo>
                    <a:pt x="4289450" y="0"/>
                  </a:lnTo>
                  <a:lnTo>
                    <a:pt x="4276623" y="2654"/>
                  </a:lnTo>
                  <a:lnTo>
                    <a:pt x="4266019" y="9867"/>
                  </a:lnTo>
                  <a:lnTo>
                    <a:pt x="4258805" y="20472"/>
                  </a:lnTo>
                  <a:lnTo>
                    <a:pt x="4256138" y="33299"/>
                  </a:lnTo>
                  <a:lnTo>
                    <a:pt x="4258805" y="46139"/>
                  </a:lnTo>
                  <a:lnTo>
                    <a:pt x="4266019" y="56743"/>
                  </a:lnTo>
                  <a:lnTo>
                    <a:pt x="4276623" y="63957"/>
                  </a:lnTo>
                  <a:lnTo>
                    <a:pt x="4289450" y="66611"/>
                  </a:lnTo>
                  <a:lnTo>
                    <a:pt x="4400804" y="66611"/>
                  </a:lnTo>
                  <a:lnTo>
                    <a:pt x="4414190" y="63957"/>
                  </a:lnTo>
                  <a:lnTo>
                    <a:pt x="4425073" y="56743"/>
                  </a:lnTo>
                  <a:lnTo>
                    <a:pt x="4432389" y="46139"/>
                  </a:lnTo>
                  <a:lnTo>
                    <a:pt x="4435068" y="33299"/>
                  </a:lnTo>
                  <a:close/>
                </a:path>
                <a:path w="10482580" h="66675">
                  <a:moveTo>
                    <a:pt x="4658728" y="33299"/>
                  </a:moveTo>
                  <a:lnTo>
                    <a:pt x="4656061" y="20472"/>
                  </a:lnTo>
                  <a:lnTo>
                    <a:pt x="4648847" y="9867"/>
                  </a:lnTo>
                  <a:lnTo>
                    <a:pt x="4638243" y="2654"/>
                  </a:lnTo>
                  <a:lnTo>
                    <a:pt x="4625416" y="0"/>
                  </a:lnTo>
                  <a:lnTo>
                    <a:pt x="4513110" y="0"/>
                  </a:lnTo>
                  <a:lnTo>
                    <a:pt x="4500270" y="2654"/>
                  </a:lnTo>
                  <a:lnTo>
                    <a:pt x="4489666" y="9867"/>
                  </a:lnTo>
                  <a:lnTo>
                    <a:pt x="4482465" y="20472"/>
                  </a:lnTo>
                  <a:lnTo>
                    <a:pt x="4479798" y="33299"/>
                  </a:lnTo>
                  <a:lnTo>
                    <a:pt x="4482465" y="46139"/>
                  </a:lnTo>
                  <a:lnTo>
                    <a:pt x="4489666" y="56743"/>
                  </a:lnTo>
                  <a:lnTo>
                    <a:pt x="4500270" y="63957"/>
                  </a:lnTo>
                  <a:lnTo>
                    <a:pt x="4513110" y="66611"/>
                  </a:lnTo>
                  <a:lnTo>
                    <a:pt x="4625416" y="66611"/>
                  </a:lnTo>
                  <a:lnTo>
                    <a:pt x="4638243" y="63957"/>
                  </a:lnTo>
                  <a:lnTo>
                    <a:pt x="4648847" y="56743"/>
                  </a:lnTo>
                  <a:lnTo>
                    <a:pt x="4656061" y="46139"/>
                  </a:lnTo>
                  <a:lnTo>
                    <a:pt x="4658728" y="33299"/>
                  </a:lnTo>
                  <a:close/>
                </a:path>
                <a:path w="10482580" h="66675">
                  <a:moveTo>
                    <a:pt x="4882375" y="33299"/>
                  </a:moveTo>
                  <a:lnTo>
                    <a:pt x="4879721" y="20472"/>
                  </a:lnTo>
                  <a:lnTo>
                    <a:pt x="4872507" y="9867"/>
                  </a:lnTo>
                  <a:lnTo>
                    <a:pt x="4861903" y="2654"/>
                  </a:lnTo>
                  <a:lnTo>
                    <a:pt x="4849063" y="0"/>
                  </a:lnTo>
                  <a:lnTo>
                    <a:pt x="4736770" y="0"/>
                  </a:lnTo>
                  <a:lnTo>
                    <a:pt x="4723930" y="2654"/>
                  </a:lnTo>
                  <a:lnTo>
                    <a:pt x="4713325" y="9867"/>
                  </a:lnTo>
                  <a:lnTo>
                    <a:pt x="4706112" y="20472"/>
                  </a:lnTo>
                  <a:lnTo>
                    <a:pt x="4703457" y="33299"/>
                  </a:lnTo>
                  <a:lnTo>
                    <a:pt x="4706112" y="46139"/>
                  </a:lnTo>
                  <a:lnTo>
                    <a:pt x="4713325" y="56743"/>
                  </a:lnTo>
                  <a:lnTo>
                    <a:pt x="4723930" y="63957"/>
                  </a:lnTo>
                  <a:lnTo>
                    <a:pt x="4736770" y="66611"/>
                  </a:lnTo>
                  <a:lnTo>
                    <a:pt x="4849063" y="66611"/>
                  </a:lnTo>
                  <a:lnTo>
                    <a:pt x="4861903" y="63957"/>
                  </a:lnTo>
                  <a:lnTo>
                    <a:pt x="4872507" y="56743"/>
                  </a:lnTo>
                  <a:lnTo>
                    <a:pt x="4879721" y="46139"/>
                  </a:lnTo>
                  <a:lnTo>
                    <a:pt x="4882375" y="33299"/>
                  </a:lnTo>
                  <a:close/>
                </a:path>
                <a:path w="10482580" h="66675">
                  <a:moveTo>
                    <a:pt x="5106035" y="33299"/>
                  </a:moveTo>
                  <a:lnTo>
                    <a:pt x="5103380" y="20472"/>
                  </a:lnTo>
                  <a:lnTo>
                    <a:pt x="5096167" y="9867"/>
                  </a:lnTo>
                  <a:lnTo>
                    <a:pt x="5085562" y="2654"/>
                  </a:lnTo>
                  <a:lnTo>
                    <a:pt x="5072723" y="0"/>
                  </a:lnTo>
                  <a:lnTo>
                    <a:pt x="4960417" y="0"/>
                  </a:lnTo>
                  <a:lnTo>
                    <a:pt x="4947590" y="2654"/>
                  </a:lnTo>
                  <a:lnTo>
                    <a:pt x="4936985" y="9867"/>
                  </a:lnTo>
                  <a:lnTo>
                    <a:pt x="4929771" y="20472"/>
                  </a:lnTo>
                  <a:lnTo>
                    <a:pt x="4927117" y="33299"/>
                  </a:lnTo>
                  <a:lnTo>
                    <a:pt x="4929771" y="46139"/>
                  </a:lnTo>
                  <a:lnTo>
                    <a:pt x="4936985" y="56743"/>
                  </a:lnTo>
                  <a:lnTo>
                    <a:pt x="4947590" y="63957"/>
                  </a:lnTo>
                  <a:lnTo>
                    <a:pt x="4960417" y="66611"/>
                  </a:lnTo>
                  <a:lnTo>
                    <a:pt x="5072723" y="66611"/>
                  </a:lnTo>
                  <a:lnTo>
                    <a:pt x="5085956" y="63957"/>
                  </a:lnTo>
                  <a:lnTo>
                    <a:pt x="5096522" y="56743"/>
                  </a:lnTo>
                  <a:lnTo>
                    <a:pt x="5103507" y="46139"/>
                  </a:lnTo>
                  <a:lnTo>
                    <a:pt x="5106035" y="33299"/>
                  </a:lnTo>
                  <a:close/>
                </a:path>
                <a:path w="10482580" h="66675">
                  <a:moveTo>
                    <a:pt x="5330647" y="33299"/>
                  </a:moveTo>
                  <a:lnTo>
                    <a:pt x="5327980" y="20472"/>
                  </a:lnTo>
                  <a:lnTo>
                    <a:pt x="5320766" y="9867"/>
                  </a:lnTo>
                  <a:lnTo>
                    <a:pt x="5310175" y="2654"/>
                  </a:lnTo>
                  <a:lnTo>
                    <a:pt x="5297335" y="0"/>
                  </a:lnTo>
                  <a:lnTo>
                    <a:pt x="5185029" y="0"/>
                  </a:lnTo>
                  <a:lnTo>
                    <a:pt x="5172202" y="2654"/>
                  </a:lnTo>
                  <a:lnTo>
                    <a:pt x="5161597" y="9867"/>
                  </a:lnTo>
                  <a:lnTo>
                    <a:pt x="5154384" y="20472"/>
                  </a:lnTo>
                  <a:lnTo>
                    <a:pt x="5151717" y="33299"/>
                  </a:lnTo>
                  <a:lnTo>
                    <a:pt x="5154384" y="46139"/>
                  </a:lnTo>
                  <a:lnTo>
                    <a:pt x="5161597" y="56743"/>
                  </a:lnTo>
                  <a:lnTo>
                    <a:pt x="5172202" y="63957"/>
                  </a:lnTo>
                  <a:lnTo>
                    <a:pt x="5185029" y="66611"/>
                  </a:lnTo>
                  <a:lnTo>
                    <a:pt x="5297335" y="66611"/>
                  </a:lnTo>
                  <a:lnTo>
                    <a:pt x="5310175" y="63957"/>
                  </a:lnTo>
                  <a:lnTo>
                    <a:pt x="5320766" y="56743"/>
                  </a:lnTo>
                  <a:lnTo>
                    <a:pt x="5327980" y="46139"/>
                  </a:lnTo>
                  <a:lnTo>
                    <a:pt x="5330647" y="33299"/>
                  </a:lnTo>
                  <a:close/>
                </a:path>
                <a:path w="10482580" h="66675">
                  <a:moveTo>
                    <a:pt x="5554307" y="33299"/>
                  </a:moveTo>
                  <a:lnTo>
                    <a:pt x="5551640" y="20472"/>
                  </a:lnTo>
                  <a:lnTo>
                    <a:pt x="5544426" y="9867"/>
                  </a:lnTo>
                  <a:lnTo>
                    <a:pt x="5533822" y="2654"/>
                  </a:lnTo>
                  <a:lnTo>
                    <a:pt x="5520995" y="0"/>
                  </a:lnTo>
                  <a:lnTo>
                    <a:pt x="5408688" y="0"/>
                  </a:lnTo>
                  <a:lnTo>
                    <a:pt x="5395849" y="2654"/>
                  </a:lnTo>
                  <a:lnTo>
                    <a:pt x="5385257" y="9867"/>
                  </a:lnTo>
                  <a:lnTo>
                    <a:pt x="5378043" y="20472"/>
                  </a:lnTo>
                  <a:lnTo>
                    <a:pt x="5375376" y="33299"/>
                  </a:lnTo>
                  <a:lnTo>
                    <a:pt x="5378043" y="46139"/>
                  </a:lnTo>
                  <a:lnTo>
                    <a:pt x="5385257" y="56743"/>
                  </a:lnTo>
                  <a:lnTo>
                    <a:pt x="5395849" y="63957"/>
                  </a:lnTo>
                  <a:lnTo>
                    <a:pt x="5408688" y="66611"/>
                  </a:lnTo>
                  <a:lnTo>
                    <a:pt x="5520995" y="66611"/>
                  </a:lnTo>
                  <a:lnTo>
                    <a:pt x="5534228" y="63957"/>
                  </a:lnTo>
                  <a:lnTo>
                    <a:pt x="5544782" y="56743"/>
                  </a:lnTo>
                  <a:lnTo>
                    <a:pt x="5551779" y="46139"/>
                  </a:lnTo>
                  <a:lnTo>
                    <a:pt x="5554307" y="33299"/>
                  </a:lnTo>
                  <a:close/>
                </a:path>
                <a:path w="10482580" h="66675">
                  <a:moveTo>
                    <a:pt x="5778906" y="33299"/>
                  </a:moveTo>
                  <a:lnTo>
                    <a:pt x="5776252" y="20472"/>
                  </a:lnTo>
                  <a:lnTo>
                    <a:pt x="5769038" y="9867"/>
                  </a:lnTo>
                  <a:lnTo>
                    <a:pt x="5758434" y="2654"/>
                  </a:lnTo>
                  <a:lnTo>
                    <a:pt x="5745594" y="0"/>
                  </a:lnTo>
                  <a:lnTo>
                    <a:pt x="5633301" y="0"/>
                  </a:lnTo>
                  <a:lnTo>
                    <a:pt x="5620461" y="2654"/>
                  </a:lnTo>
                  <a:lnTo>
                    <a:pt x="5609856" y="9867"/>
                  </a:lnTo>
                  <a:lnTo>
                    <a:pt x="5602643" y="20472"/>
                  </a:lnTo>
                  <a:lnTo>
                    <a:pt x="5599989" y="33299"/>
                  </a:lnTo>
                  <a:lnTo>
                    <a:pt x="5602643" y="46139"/>
                  </a:lnTo>
                  <a:lnTo>
                    <a:pt x="5609856" y="56743"/>
                  </a:lnTo>
                  <a:lnTo>
                    <a:pt x="5620461" y="63957"/>
                  </a:lnTo>
                  <a:lnTo>
                    <a:pt x="5633301" y="66611"/>
                  </a:lnTo>
                  <a:lnTo>
                    <a:pt x="5745594" y="66611"/>
                  </a:lnTo>
                  <a:lnTo>
                    <a:pt x="5758434" y="63957"/>
                  </a:lnTo>
                  <a:lnTo>
                    <a:pt x="5769038" y="56743"/>
                  </a:lnTo>
                  <a:lnTo>
                    <a:pt x="5776252" y="46139"/>
                  </a:lnTo>
                  <a:lnTo>
                    <a:pt x="5778906" y="33299"/>
                  </a:lnTo>
                  <a:close/>
                </a:path>
                <a:path w="10482580" h="66675">
                  <a:moveTo>
                    <a:pt x="6002566" y="33299"/>
                  </a:moveTo>
                  <a:lnTo>
                    <a:pt x="5999912" y="20472"/>
                  </a:lnTo>
                  <a:lnTo>
                    <a:pt x="5992698" y="9867"/>
                  </a:lnTo>
                  <a:lnTo>
                    <a:pt x="5982093" y="2654"/>
                  </a:lnTo>
                  <a:lnTo>
                    <a:pt x="5969254" y="0"/>
                  </a:lnTo>
                  <a:lnTo>
                    <a:pt x="5856948" y="0"/>
                  </a:lnTo>
                  <a:lnTo>
                    <a:pt x="5844121" y="2654"/>
                  </a:lnTo>
                  <a:lnTo>
                    <a:pt x="5833516" y="9867"/>
                  </a:lnTo>
                  <a:lnTo>
                    <a:pt x="5826303" y="20472"/>
                  </a:lnTo>
                  <a:lnTo>
                    <a:pt x="5823648" y="33299"/>
                  </a:lnTo>
                  <a:lnTo>
                    <a:pt x="5826303" y="46139"/>
                  </a:lnTo>
                  <a:lnTo>
                    <a:pt x="5833516" y="56743"/>
                  </a:lnTo>
                  <a:lnTo>
                    <a:pt x="5844121" y="63957"/>
                  </a:lnTo>
                  <a:lnTo>
                    <a:pt x="5856948" y="66611"/>
                  </a:lnTo>
                  <a:lnTo>
                    <a:pt x="5969254" y="66611"/>
                  </a:lnTo>
                  <a:lnTo>
                    <a:pt x="5982093" y="63957"/>
                  </a:lnTo>
                  <a:lnTo>
                    <a:pt x="5992698" y="56743"/>
                  </a:lnTo>
                  <a:lnTo>
                    <a:pt x="5999912" y="46139"/>
                  </a:lnTo>
                  <a:lnTo>
                    <a:pt x="6002566" y="33299"/>
                  </a:lnTo>
                  <a:close/>
                </a:path>
                <a:path w="10482580" h="66675">
                  <a:moveTo>
                    <a:pt x="6226226" y="33299"/>
                  </a:moveTo>
                  <a:lnTo>
                    <a:pt x="6223559" y="20472"/>
                  </a:lnTo>
                  <a:lnTo>
                    <a:pt x="6216345" y="9867"/>
                  </a:lnTo>
                  <a:lnTo>
                    <a:pt x="6205753" y="2654"/>
                  </a:lnTo>
                  <a:lnTo>
                    <a:pt x="6192913" y="0"/>
                  </a:lnTo>
                  <a:lnTo>
                    <a:pt x="6080607" y="0"/>
                  </a:lnTo>
                  <a:lnTo>
                    <a:pt x="6067780" y="2654"/>
                  </a:lnTo>
                  <a:lnTo>
                    <a:pt x="6057176" y="9867"/>
                  </a:lnTo>
                  <a:lnTo>
                    <a:pt x="6049962" y="20472"/>
                  </a:lnTo>
                  <a:lnTo>
                    <a:pt x="6047295" y="33299"/>
                  </a:lnTo>
                  <a:lnTo>
                    <a:pt x="6049962" y="46139"/>
                  </a:lnTo>
                  <a:lnTo>
                    <a:pt x="6057176" y="56743"/>
                  </a:lnTo>
                  <a:lnTo>
                    <a:pt x="6067780" y="63957"/>
                  </a:lnTo>
                  <a:lnTo>
                    <a:pt x="6080607" y="66611"/>
                  </a:lnTo>
                  <a:lnTo>
                    <a:pt x="6192913" y="66611"/>
                  </a:lnTo>
                  <a:lnTo>
                    <a:pt x="6206147" y="63957"/>
                  </a:lnTo>
                  <a:lnTo>
                    <a:pt x="6216713" y="56743"/>
                  </a:lnTo>
                  <a:lnTo>
                    <a:pt x="6223698" y="46139"/>
                  </a:lnTo>
                  <a:lnTo>
                    <a:pt x="6226226" y="33299"/>
                  </a:lnTo>
                  <a:close/>
                </a:path>
                <a:path w="10482580" h="66675">
                  <a:moveTo>
                    <a:pt x="6450838" y="33299"/>
                  </a:moveTo>
                  <a:lnTo>
                    <a:pt x="6448171" y="20472"/>
                  </a:lnTo>
                  <a:lnTo>
                    <a:pt x="6440957" y="9867"/>
                  </a:lnTo>
                  <a:lnTo>
                    <a:pt x="6430353" y="2654"/>
                  </a:lnTo>
                  <a:lnTo>
                    <a:pt x="6417526" y="0"/>
                  </a:lnTo>
                  <a:lnTo>
                    <a:pt x="6305220" y="0"/>
                  </a:lnTo>
                  <a:lnTo>
                    <a:pt x="6292380" y="2654"/>
                  </a:lnTo>
                  <a:lnTo>
                    <a:pt x="6281775" y="9867"/>
                  </a:lnTo>
                  <a:lnTo>
                    <a:pt x="6274574" y="20472"/>
                  </a:lnTo>
                  <a:lnTo>
                    <a:pt x="6271907" y="33299"/>
                  </a:lnTo>
                  <a:lnTo>
                    <a:pt x="6274574" y="46139"/>
                  </a:lnTo>
                  <a:lnTo>
                    <a:pt x="6281775" y="56743"/>
                  </a:lnTo>
                  <a:lnTo>
                    <a:pt x="6292380" y="63957"/>
                  </a:lnTo>
                  <a:lnTo>
                    <a:pt x="6305220" y="66611"/>
                  </a:lnTo>
                  <a:lnTo>
                    <a:pt x="6417526" y="66611"/>
                  </a:lnTo>
                  <a:lnTo>
                    <a:pt x="6430353" y="63957"/>
                  </a:lnTo>
                  <a:lnTo>
                    <a:pt x="6440957" y="56743"/>
                  </a:lnTo>
                  <a:lnTo>
                    <a:pt x="6448171" y="46139"/>
                  </a:lnTo>
                  <a:lnTo>
                    <a:pt x="6450838" y="33299"/>
                  </a:lnTo>
                  <a:close/>
                </a:path>
                <a:path w="10482580" h="66675">
                  <a:moveTo>
                    <a:pt x="6674485" y="33299"/>
                  </a:moveTo>
                  <a:lnTo>
                    <a:pt x="6671831" y="20472"/>
                  </a:lnTo>
                  <a:lnTo>
                    <a:pt x="6664617" y="9867"/>
                  </a:lnTo>
                  <a:lnTo>
                    <a:pt x="6654012" y="2654"/>
                  </a:lnTo>
                  <a:lnTo>
                    <a:pt x="6641185" y="0"/>
                  </a:lnTo>
                  <a:lnTo>
                    <a:pt x="6528879" y="0"/>
                  </a:lnTo>
                  <a:lnTo>
                    <a:pt x="6516040" y="2654"/>
                  </a:lnTo>
                  <a:lnTo>
                    <a:pt x="6505435" y="9867"/>
                  </a:lnTo>
                  <a:lnTo>
                    <a:pt x="6498222" y="20472"/>
                  </a:lnTo>
                  <a:lnTo>
                    <a:pt x="6495567" y="33299"/>
                  </a:lnTo>
                  <a:lnTo>
                    <a:pt x="6498222" y="46139"/>
                  </a:lnTo>
                  <a:lnTo>
                    <a:pt x="6505435" y="56743"/>
                  </a:lnTo>
                  <a:lnTo>
                    <a:pt x="6516040" y="63957"/>
                  </a:lnTo>
                  <a:lnTo>
                    <a:pt x="6528879" y="66611"/>
                  </a:lnTo>
                  <a:lnTo>
                    <a:pt x="6641185" y="66611"/>
                  </a:lnTo>
                  <a:lnTo>
                    <a:pt x="6654012" y="63957"/>
                  </a:lnTo>
                  <a:lnTo>
                    <a:pt x="6664617" y="56743"/>
                  </a:lnTo>
                  <a:lnTo>
                    <a:pt x="6671831" y="46139"/>
                  </a:lnTo>
                  <a:lnTo>
                    <a:pt x="6674485" y="33299"/>
                  </a:lnTo>
                  <a:close/>
                </a:path>
                <a:path w="10482580" h="66675">
                  <a:moveTo>
                    <a:pt x="6898145" y="33299"/>
                  </a:moveTo>
                  <a:lnTo>
                    <a:pt x="6895490" y="20472"/>
                  </a:lnTo>
                  <a:lnTo>
                    <a:pt x="6888277" y="9867"/>
                  </a:lnTo>
                  <a:lnTo>
                    <a:pt x="6877672" y="2654"/>
                  </a:lnTo>
                  <a:lnTo>
                    <a:pt x="6864832" y="0"/>
                  </a:lnTo>
                  <a:lnTo>
                    <a:pt x="6752526" y="0"/>
                  </a:lnTo>
                  <a:lnTo>
                    <a:pt x="6739699" y="2654"/>
                  </a:lnTo>
                  <a:lnTo>
                    <a:pt x="6729095" y="9867"/>
                  </a:lnTo>
                  <a:lnTo>
                    <a:pt x="6721881" y="20472"/>
                  </a:lnTo>
                  <a:lnTo>
                    <a:pt x="6719227" y="33299"/>
                  </a:lnTo>
                  <a:lnTo>
                    <a:pt x="6721881" y="46139"/>
                  </a:lnTo>
                  <a:lnTo>
                    <a:pt x="6729095" y="56743"/>
                  </a:lnTo>
                  <a:lnTo>
                    <a:pt x="6739699" y="63957"/>
                  </a:lnTo>
                  <a:lnTo>
                    <a:pt x="6752526" y="66611"/>
                  </a:lnTo>
                  <a:lnTo>
                    <a:pt x="6864832" y="66611"/>
                  </a:lnTo>
                  <a:lnTo>
                    <a:pt x="6878066" y="63957"/>
                  </a:lnTo>
                  <a:lnTo>
                    <a:pt x="6888632" y="56743"/>
                  </a:lnTo>
                  <a:lnTo>
                    <a:pt x="6895617" y="46139"/>
                  </a:lnTo>
                  <a:lnTo>
                    <a:pt x="6898145" y="33299"/>
                  </a:lnTo>
                  <a:close/>
                </a:path>
                <a:path w="10482580" h="66675">
                  <a:moveTo>
                    <a:pt x="7122757" y="33299"/>
                  </a:moveTo>
                  <a:lnTo>
                    <a:pt x="7120090" y="20472"/>
                  </a:lnTo>
                  <a:lnTo>
                    <a:pt x="7112876" y="9867"/>
                  </a:lnTo>
                  <a:lnTo>
                    <a:pt x="7102284" y="2654"/>
                  </a:lnTo>
                  <a:lnTo>
                    <a:pt x="7089445" y="0"/>
                  </a:lnTo>
                  <a:lnTo>
                    <a:pt x="6977139" y="0"/>
                  </a:lnTo>
                  <a:lnTo>
                    <a:pt x="6964312" y="2654"/>
                  </a:lnTo>
                  <a:lnTo>
                    <a:pt x="6953707" y="9867"/>
                  </a:lnTo>
                  <a:lnTo>
                    <a:pt x="6946493" y="20472"/>
                  </a:lnTo>
                  <a:lnTo>
                    <a:pt x="6943826" y="33299"/>
                  </a:lnTo>
                  <a:lnTo>
                    <a:pt x="6946493" y="46139"/>
                  </a:lnTo>
                  <a:lnTo>
                    <a:pt x="6953707" y="56743"/>
                  </a:lnTo>
                  <a:lnTo>
                    <a:pt x="6964312" y="63957"/>
                  </a:lnTo>
                  <a:lnTo>
                    <a:pt x="6977139" y="66611"/>
                  </a:lnTo>
                  <a:lnTo>
                    <a:pt x="7089445" y="66611"/>
                  </a:lnTo>
                  <a:lnTo>
                    <a:pt x="7102284" y="63957"/>
                  </a:lnTo>
                  <a:lnTo>
                    <a:pt x="7112876" y="56743"/>
                  </a:lnTo>
                  <a:lnTo>
                    <a:pt x="7120090" y="46139"/>
                  </a:lnTo>
                  <a:lnTo>
                    <a:pt x="7122757" y="33299"/>
                  </a:lnTo>
                  <a:close/>
                </a:path>
                <a:path w="10482580" h="66675">
                  <a:moveTo>
                    <a:pt x="7346416" y="33299"/>
                  </a:moveTo>
                  <a:lnTo>
                    <a:pt x="7343749" y="20472"/>
                  </a:lnTo>
                  <a:lnTo>
                    <a:pt x="7336536" y="9867"/>
                  </a:lnTo>
                  <a:lnTo>
                    <a:pt x="7325931" y="2654"/>
                  </a:lnTo>
                  <a:lnTo>
                    <a:pt x="7313104" y="0"/>
                  </a:lnTo>
                  <a:lnTo>
                    <a:pt x="7200798" y="0"/>
                  </a:lnTo>
                  <a:lnTo>
                    <a:pt x="7187959" y="2654"/>
                  </a:lnTo>
                  <a:lnTo>
                    <a:pt x="7177367" y="9867"/>
                  </a:lnTo>
                  <a:lnTo>
                    <a:pt x="7170153" y="20472"/>
                  </a:lnTo>
                  <a:lnTo>
                    <a:pt x="7167486" y="33299"/>
                  </a:lnTo>
                  <a:lnTo>
                    <a:pt x="7170153" y="46139"/>
                  </a:lnTo>
                  <a:lnTo>
                    <a:pt x="7177367" y="56743"/>
                  </a:lnTo>
                  <a:lnTo>
                    <a:pt x="7187959" y="63957"/>
                  </a:lnTo>
                  <a:lnTo>
                    <a:pt x="7200798" y="66611"/>
                  </a:lnTo>
                  <a:lnTo>
                    <a:pt x="7313104" y="66611"/>
                  </a:lnTo>
                  <a:lnTo>
                    <a:pt x="7325931" y="63957"/>
                  </a:lnTo>
                  <a:lnTo>
                    <a:pt x="7336536" y="56743"/>
                  </a:lnTo>
                  <a:lnTo>
                    <a:pt x="7343749" y="46139"/>
                  </a:lnTo>
                  <a:lnTo>
                    <a:pt x="7346416" y="33299"/>
                  </a:lnTo>
                  <a:close/>
                </a:path>
                <a:path w="10482580" h="66675">
                  <a:moveTo>
                    <a:pt x="7571016" y="33299"/>
                  </a:moveTo>
                  <a:lnTo>
                    <a:pt x="7568362" y="20472"/>
                  </a:lnTo>
                  <a:lnTo>
                    <a:pt x="7561148" y="9867"/>
                  </a:lnTo>
                  <a:lnTo>
                    <a:pt x="7550544" y="2654"/>
                  </a:lnTo>
                  <a:lnTo>
                    <a:pt x="7537704" y="0"/>
                  </a:lnTo>
                  <a:lnTo>
                    <a:pt x="7425410" y="0"/>
                  </a:lnTo>
                  <a:lnTo>
                    <a:pt x="7412571" y="2654"/>
                  </a:lnTo>
                  <a:lnTo>
                    <a:pt x="7401966" y="9867"/>
                  </a:lnTo>
                  <a:lnTo>
                    <a:pt x="7394753" y="20472"/>
                  </a:lnTo>
                  <a:lnTo>
                    <a:pt x="7392098" y="33299"/>
                  </a:lnTo>
                  <a:lnTo>
                    <a:pt x="7394753" y="46139"/>
                  </a:lnTo>
                  <a:lnTo>
                    <a:pt x="7401966" y="56743"/>
                  </a:lnTo>
                  <a:lnTo>
                    <a:pt x="7412571" y="63957"/>
                  </a:lnTo>
                  <a:lnTo>
                    <a:pt x="7425410" y="66611"/>
                  </a:lnTo>
                  <a:lnTo>
                    <a:pt x="7537704" y="66611"/>
                  </a:lnTo>
                  <a:lnTo>
                    <a:pt x="7550544" y="63957"/>
                  </a:lnTo>
                  <a:lnTo>
                    <a:pt x="7561148" y="56743"/>
                  </a:lnTo>
                  <a:lnTo>
                    <a:pt x="7568362" y="46139"/>
                  </a:lnTo>
                  <a:lnTo>
                    <a:pt x="7571016" y="33299"/>
                  </a:lnTo>
                  <a:close/>
                </a:path>
                <a:path w="10482580" h="66675">
                  <a:moveTo>
                    <a:pt x="7794676" y="33299"/>
                  </a:moveTo>
                  <a:lnTo>
                    <a:pt x="7792021" y="20472"/>
                  </a:lnTo>
                  <a:lnTo>
                    <a:pt x="7784808" y="9867"/>
                  </a:lnTo>
                  <a:lnTo>
                    <a:pt x="7774203" y="2654"/>
                  </a:lnTo>
                  <a:lnTo>
                    <a:pt x="7761364" y="0"/>
                  </a:lnTo>
                  <a:lnTo>
                    <a:pt x="7649057" y="0"/>
                  </a:lnTo>
                  <a:lnTo>
                    <a:pt x="7636230" y="2654"/>
                  </a:lnTo>
                  <a:lnTo>
                    <a:pt x="7625626" y="9867"/>
                  </a:lnTo>
                  <a:lnTo>
                    <a:pt x="7618412" y="20472"/>
                  </a:lnTo>
                  <a:lnTo>
                    <a:pt x="7615758" y="33299"/>
                  </a:lnTo>
                  <a:lnTo>
                    <a:pt x="7618412" y="46139"/>
                  </a:lnTo>
                  <a:lnTo>
                    <a:pt x="7625626" y="56743"/>
                  </a:lnTo>
                  <a:lnTo>
                    <a:pt x="7636230" y="63957"/>
                  </a:lnTo>
                  <a:lnTo>
                    <a:pt x="7649057" y="66611"/>
                  </a:lnTo>
                  <a:lnTo>
                    <a:pt x="7761364" y="66611"/>
                  </a:lnTo>
                  <a:lnTo>
                    <a:pt x="7774203" y="63957"/>
                  </a:lnTo>
                  <a:lnTo>
                    <a:pt x="7784808" y="56743"/>
                  </a:lnTo>
                  <a:lnTo>
                    <a:pt x="7792021" y="46139"/>
                  </a:lnTo>
                  <a:lnTo>
                    <a:pt x="7794676" y="33299"/>
                  </a:lnTo>
                  <a:close/>
                </a:path>
                <a:path w="10482580" h="66675">
                  <a:moveTo>
                    <a:pt x="8018335" y="33299"/>
                  </a:moveTo>
                  <a:lnTo>
                    <a:pt x="8015668" y="20472"/>
                  </a:lnTo>
                  <a:lnTo>
                    <a:pt x="8008455" y="9867"/>
                  </a:lnTo>
                  <a:lnTo>
                    <a:pt x="7997863" y="2654"/>
                  </a:lnTo>
                  <a:lnTo>
                    <a:pt x="7985023" y="0"/>
                  </a:lnTo>
                  <a:lnTo>
                    <a:pt x="7872717" y="0"/>
                  </a:lnTo>
                  <a:lnTo>
                    <a:pt x="7859890" y="2654"/>
                  </a:lnTo>
                  <a:lnTo>
                    <a:pt x="7849286" y="9867"/>
                  </a:lnTo>
                  <a:lnTo>
                    <a:pt x="7842072" y="20472"/>
                  </a:lnTo>
                  <a:lnTo>
                    <a:pt x="7839405" y="33299"/>
                  </a:lnTo>
                  <a:lnTo>
                    <a:pt x="7842072" y="46139"/>
                  </a:lnTo>
                  <a:lnTo>
                    <a:pt x="7849286" y="56743"/>
                  </a:lnTo>
                  <a:lnTo>
                    <a:pt x="7859890" y="63957"/>
                  </a:lnTo>
                  <a:lnTo>
                    <a:pt x="7872717" y="66611"/>
                  </a:lnTo>
                  <a:lnTo>
                    <a:pt x="7985023" y="66611"/>
                  </a:lnTo>
                  <a:lnTo>
                    <a:pt x="7998257" y="63957"/>
                  </a:lnTo>
                  <a:lnTo>
                    <a:pt x="8008823" y="56743"/>
                  </a:lnTo>
                  <a:lnTo>
                    <a:pt x="8015808" y="46139"/>
                  </a:lnTo>
                  <a:lnTo>
                    <a:pt x="8018335" y="33299"/>
                  </a:lnTo>
                  <a:close/>
                </a:path>
                <a:path w="10482580" h="66675">
                  <a:moveTo>
                    <a:pt x="8242948" y="33299"/>
                  </a:moveTo>
                  <a:lnTo>
                    <a:pt x="8240281" y="20472"/>
                  </a:lnTo>
                  <a:lnTo>
                    <a:pt x="8233067" y="9867"/>
                  </a:lnTo>
                  <a:lnTo>
                    <a:pt x="8222462" y="2654"/>
                  </a:lnTo>
                  <a:lnTo>
                    <a:pt x="8209635" y="0"/>
                  </a:lnTo>
                  <a:lnTo>
                    <a:pt x="8097329" y="0"/>
                  </a:lnTo>
                  <a:lnTo>
                    <a:pt x="8084490" y="2654"/>
                  </a:lnTo>
                  <a:lnTo>
                    <a:pt x="8073898" y="9867"/>
                  </a:lnTo>
                  <a:lnTo>
                    <a:pt x="8066684" y="20472"/>
                  </a:lnTo>
                  <a:lnTo>
                    <a:pt x="8064017" y="33299"/>
                  </a:lnTo>
                  <a:lnTo>
                    <a:pt x="8066684" y="46139"/>
                  </a:lnTo>
                  <a:lnTo>
                    <a:pt x="8073898" y="56743"/>
                  </a:lnTo>
                  <a:lnTo>
                    <a:pt x="8084490" y="63957"/>
                  </a:lnTo>
                  <a:lnTo>
                    <a:pt x="8097329" y="66611"/>
                  </a:lnTo>
                  <a:lnTo>
                    <a:pt x="8209635" y="66611"/>
                  </a:lnTo>
                  <a:lnTo>
                    <a:pt x="8222462" y="63957"/>
                  </a:lnTo>
                  <a:lnTo>
                    <a:pt x="8233067" y="56743"/>
                  </a:lnTo>
                  <a:lnTo>
                    <a:pt x="8240281" y="46139"/>
                  </a:lnTo>
                  <a:lnTo>
                    <a:pt x="8242948" y="33299"/>
                  </a:lnTo>
                  <a:close/>
                </a:path>
                <a:path w="10482580" h="66675">
                  <a:moveTo>
                    <a:pt x="8466595" y="33299"/>
                  </a:moveTo>
                  <a:lnTo>
                    <a:pt x="8463940" y="20472"/>
                  </a:lnTo>
                  <a:lnTo>
                    <a:pt x="8456727" y="9867"/>
                  </a:lnTo>
                  <a:lnTo>
                    <a:pt x="8446122" y="2654"/>
                  </a:lnTo>
                  <a:lnTo>
                    <a:pt x="8433295" y="0"/>
                  </a:lnTo>
                  <a:lnTo>
                    <a:pt x="8320989" y="0"/>
                  </a:lnTo>
                  <a:lnTo>
                    <a:pt x="8308149" y="2654"/>
                  </a:lnTo>
                  <a:lnTo>
                    <a:pt x="8297545" y="9867"/>
                  </a:lnTo>
                  <a:lnTo>
                    <a:pt x="8290331" y="20472"/>
                  </a:lnTo>
                  <a:lnTo>
                    <a:pt x="8287677" y="33299"/>
                  </a:lnTo>
                  <a:lnTo>
                    <a:pt x="8290331" y="46139"/>
                  </a:lnTo>
                  <a:lnTo>
                    <a:pt x="8297545" y="56743"/>
                  </a:lnTo>
                  <a:lnTo>
                    <a:pt x="8308149" y="63957"/>
                  </a:lnTo>
                  <a:lnTo>
                    <a:pt x="8320989" y="66611"/>
                  </a:lnTo>
                  <a:lnTo>
                    <a:pt x="8433295" y="66611"/>
                  </a:lnTo>
                  <a:lnTo>
                    <a:pt x="8446122" y="63957"/>
                  </a:lnTo>
                  <a:lnTo>
                    <a:pt x="8456727" y="56743"/>
                  </a:lnTo>
                  <a:lnTo>
                    <a:pt x="8463940" y="46139"/>
                  </a:lnTo>
                  <a:lnTo>
                    <a:pt x="8466595" y="33299"/>
                  </a:lnTo>
                  <a:close/>
                </a:path>
                <a:path w="10482580" h="66675">
                  <a:moveTo>
                    <a:pt x="8690254" y="33299"/>
                  </a:moveTo>
                  <a:lnTo>
                    <a:pt x="8687600" y="20472"/>
                  </a:lnTo>
                  <a:lnTo>
                    <a:pt x="8680386" y="9867"/>
                  </a:lnTo>
                  <a:lnTo>
                    <a:pt x="8669782" y="2654"/>
                  </a:lnTo>
                  <a:lnTo>
                    <a:pt x="8656942" y="0"/>
                  </a:lnTo>
                  <a:lnTo>
                    <a:pt x="8544636" y="0"/>
                  </a:lnTo>
                  <a:lnTo>
                    <a:pt x="8531809" y="2654"/>
                  </a:lnTo>
                  <a:lnTo>
                    <a:pt x="8521205" y="9867"/>
                  </a:lnTo>
                  <a:lnTo>
                    <a:pt x="8513991" y="20472"/>
                  </a:lnTo>
                  <a:lnTo>
                    <a:pt x="8511337" y="33299"/>
                  </a:lnTo>
                  <a:lnTo>
                    <a:pt x="8513991" y="46139"/>
                  </a:lnTo>
                  <a:lnTo>
                    <a:pt x="8521205" y="56743"/>
                  </a:lnTo>
                  <a:lnTo>
                    <a:pt x="8531809" y="63957"/>
                  </a:lnTo>
                  <a:lnTo>
                    <a:pt x="8544636" y="66611"/>
                  </a:lnTo>
                  <a:lnTo>
                    <a:pt x="8656942" y="66611"/>
                  </a:lnTo>
                  <a:lnTo>
                    <a:pt x="8670176" y="63957"/>
                  </a:lnTo>
                  <a:lnTo>
                    <a:pt x="8680742" y="56743"/>
                  </a:lnTo>
                  <a:lnTo>
                    <a:pt x="8687727" y="46139"/>
                  </a:lnTo>
                  <a:lnTo>
                    <a:pt x="8690254" y="33299"/>
                  </a:lnTo>
                  <a:close/>
                </a:path>
                <a:path w="10482580" h="66675">
                  <a:moveTo>
                    <a:pt x="8914867" y="33299"/>
                  </a:moveTo>
                  <a:lnTo>
                    <a:pt x="8912200" y="20472"/>
                  </a:lnTo>
                  <a:lnTo>
                    <a:pt x="8904986" y="9867"/>
                  </a:lnTo>
                  <a:lnTo>
                    <a:pt x="8894394" y="2654"/>
                  </a:lnTo>
                  <a:lnTo>
                    <a:pt x="8881554" y="0"/>
                  </a:lnTo>
                  <a:lnTo>
                    <a:pt x="8769248" y="0"/>
                  </a:lnTo>
                  <a:lnTo>
                    <a:pt x="8756421" y="2654"/>
                  </a:lnTo>
                  <a:lnTo>
                    <a:pt x="8745817" y="9867"/>
                  </a:lnTo>
                  <a:lnTo>
                    <a:pt x="8738603" y="20472"/>
                  </a:lnTo>
                  <a:lnTo>
                    <a:pt x="8735936" y="33299"/>
                  </a:lnTo>
                  <a:lnTo>
                    <a:pt x="8738603" y="46139"/>
                  </a:lnTo>
                  <a:lnTo>
                    <a:pt x="8745817" y="56743"/>
                  </a:lnTo>
                  <a:lnTo>
                    <a:pt x="8756421" y="63957"/>
                  </a:lnTo>
                  <a:lnTo>
                    <a:pt x="8769248" y="66611"/>
                  </a:lnTo>
                  <a:lnTo>
                    <a:pt x="8881554" y="66611"/>
                  </a:lnTo>
                  <a:lnTo>
                    <a:pt x="8894394" y="63957"/>
                  </a:lnTo>
                  <a:lnTo>
                    <a:pt x="8904986" y="56743"/>
                  </a:lnTo>
                  <a:lnTo>
                    <a:pt x="8912200" y="46139"/>
                  </a:lnTo>
                  <a:lnTo>
                    <a:pt x="8914867" y="33299"/>
                  </a:lnTo>
                  <a:close/>
                </a:path>
                <a:path w="10482580" h="66675">
                  <a:moveTo>
                    <a:pt x="9138526" y="33299"/>
                  </a:moveTo>
                  <a:lnTo>
                    <a:pt x="9135859" y="20472"/>
                  </a:lnTo>
                  <a:lnTo>
                    <a:pt x="9128646" y="9867"/>
                  </a:lnTo>
                  <a:lnTo>
                    <a:pt x="9118041" y="2654"/>
                  </a:lnTo>
                  <a:lnTo>
                    <a:pt x="9105214" y="0"/>
                  </a:lnTo>
                  <a:lnTo>
                    <a:pt x="8992908" y="0"/>
                  </a:lnTo>
                  <a:lnTo>
                    <a:pt x="8980068" y="2654"/>
                  </a:lnTo>
                  <a:lnTo>
                    <a:pt x="8969477" y="9867"/>
                  </a:lnTo>
                  <a:lnTo>
                    <a:pt x="8962263" y="20472"/>
                  </a:lnTo>
                  <a:lnTo>
                    <a:pt x="8959596" y="33299"/>
                  </a:lnTo>
                  <a:lnTo>
                    <a:pt x="8962263" y="46139"/>
                  </a:lnTo>
                  <a:lnTo>
                    <a:pt x="8969477" y="56743"/>
                  </a:lnTo>
                  <a:lnTo>
                    <a:pt x="8980068" y="63957"/>
                  </a:lnTo>
                  <a:lnTo>
                    <a:pt x="8992908" y="66611"/>
                  </a:lnTo>
                  <a:lnTo>
                    <a:pt x="9105214" y="66611"/>
                  </a:lnTo>
                  <a:lnTo>
                    <a:pt x="9118041" y="63957"/>
                  </a:lnTo>
                  <a:lnTo>
                    <a:pt x="9128646" y="56743"/>
                  </a:lnTo>
                  <a:lnTo>
                    <a:pt x="9135859" y="46139"/>
                  </a:lnTo>
                  <a:lnTo>
                    <a:pt x="9138526" y="33299"/>
                  </a:lnTo>
                  <a:close/>
                </a:path>
                <a:path w="10482580" h="66675">
                  <a:moveTo>
                    <a:pt x="9362173" y="33299"/>
                  </a:moveTo>
                  <a:lnTo>
                    <a:pt x="9359519" y="20472"/>
                  </a:lnTo>
                  <a:lnTo>
                    <a:pt x="9352305" y="9867"/>
                  </a:lnTo>
                  <a:lnTo>
                    <a:pt x="9341701" y="2654"/>
                  </a:lnTo>
                  <a:lnTo>
                    <a:pt x="9328874" y="0"/>
                  </a:lnTo>
                  <a:lnTo>
                    <a:pt x="9216568" y="0"/>
                  </a:lnTo>
                  <a:lnTo>
                    <a:pt x="9203728" y="2654"/>
                  </a:lnTo>
                  <a:lnTo>
                    <a:pt x="9193124" y="9867"/>
                  </a:lnTo>
                  <a:lnTo>
                    <a:pt x="9185910" y="20472"/>
                  </a:lnTo>
                  <a:lnTo>
                    <a:pt x="9183256" y="33299"/>
                  </a:lnTo>
                  <a:lnTo>
                    <a:pt x="9185910" y="46139"/>
                  </a:lnTo>
                  <a:lnTo>
                    <a:pt x="9193124" y="56743"/>
                  </a:lnTo>
                  <a:lnTo>
                    <a:pt x="9203728" y="63957"/>
                  </a:lnTo>
                  <a:lnTo>
                    <a:pt x="9216568" y="66611"/>
                  </a:lnTo>
                  <a:lnTo>
                    <a:pt x="9328874" y="66611"/>
                  </a:lnTo>
                  <a:lnTo>
                    <a:pt x="9342107" y="63957"/>
                  </a:lnTo>
                  <a:lnTo>
                    <a:pt x="9352661" y="56743"/>
                  </a:lnTo>
                  <a:lnTo>
                    <a:pt x="9359646" y="46139"/>
                  </a:lnTo>
                  <a:lnTo>
                    <a:pt x="9362173" y="33299"/>
                  </a:lnTo>
                  <a:close/>
                </a:path>
                <a:path w="10482580" h="66675">
                  <a:moveTo>
                    <a:pt x="9586785" y="33299"/>
                  </a:moveTo>
                  <a:lnTo>
                    <a:pt x="9584131" y="20472"/>
                  </a:lnTo>
                  <a:lnTo>
                    <a:pt x="9576918" y="9867"/>
                  </a:lnTo>
                  <a:lnTo>
                    <a:pt x="9566313" y="2654"/>
                  </a:lnTo>
                  <a:lnTo>
                    <a:pt x="9553473" y="0"/>
                  </a:lnTo>
                  <a:lnTo>
                    <a:pt x="9441167" y="0"/>
                  </a:lnTo>
                  <a:lnTo>
                    <a:pt x="9428340" y="2654"/>
                  </a:lnTo>
                  <a:lnTo>
                    <a:pt x="9417736" y="9867"/>
                  </a:lnTo>
                  <a:lnTo>
                    <a:pt x="9410522" y="20472"/>
                  </a:lnTo>
                  <a:lnTo>
                    <a:pt x="9407868" y="33299"/>
                  </a:lnTo>
                  <a:lnTo>
                    <a:pt x="9410522" y="46139"/>
                  </a:lnTo>
                  <a:lnTo>
                    <a:pt x="9417736" y="56743"/>
                  </a:lnTo>
                  <a:lnTo>
                    <a:pt x="9428340" y="63957"/>
                  </a:lnTo>
                  <a:lnTo>
                    <a:pt x="9441167" y="66611"/>
                  </a:lnTo>
                  <a:lnTo>
                    <a:pt x="9553473" y="66611"/>
                  </a:lnTo>
                  <a:lnTo>
                    <a:pt x="9566313" y="63957"/>
                  </a:lnTo>
                  <a:lnTo>
                    <a:pt x="9576918" y="56743"/>
                  </a:lnTo>
                  <a:lnTo>
                    <a:pt x="9584131" y="46139"/>
                  </a:lnTo>
                  <a:lnTo>
                    <a:pt x="9586785" y="33299"/>
                  </a:lnTo>
                  <a:close/>
                </a:path>
                <a:path w="10482580" h="66675">
                  <a:moveTo>
                    <a:pt x="9810445" y="33299"/>
                  </a:moveTo>
                  <a:lnTo>
                    <a:pt x="9807778" y="20472"/>
                  </a:lnTo>
                  <a:lnTo>
                    <a:pt x="9800565" y="9867"/>
                  </a:lnTo>
                  <a:lnTo>
                    <a:pt x="9789973" y="2654"/>
                  </a:lnTo>
                  <a:lnTo>
                    <a:pt x="9777133" y="0"/>
                  </a:lnTo>
                  <a:lnTo>
                    <a:pt x="9664827" y="0"/>
                  </a:lnTo>
                  <a:lnTo>
                    <a:pt x="9652000" y="2654"/>
                  </a:lnTo>
                  <a:lnTo>
                    <a:pt x="9641395" y="9867"/>
                  </a:lnTo>
                  <a:lnTo>
                    <a:pt x="9634182" y="20472"/>
                  </a:lnTo>
                  <a:lnTo>
                    <a:pt x="9631515" y="33299"/>
                  </a:lnTo>
                  <a:lnTo>
                    <a:pt x="9634182" y="46139"/>
                  </a:lnTo>
                  <a:lnTo>
                    <a:pt x="9641395" y="56743"/>
                  </a:lnTo>
                  <a:lnTo>
                    <a:pt x="9652000" y="63957"/>
                  </a:lnTo>
                  <a:lnTo>
                    <a:pt x="9664827" y="66611"/>
                  </a:lnTo>
                  <a:lnTo>
                    <a:pt x="9777133" y="66611"/>
                  </a:lnTo>
                  <a:lnTo>
                    <a:pt x="9790366" y="63957"/>
                  </a:lnTo>
                  <a:lnTo>
                    <a:pt x="9800933" y="56743"/>
                  </a:lnTo>
                  <a:lnTo>
                    <a:pt x="9807918" y="46139"/>
                  </a:lnTo>
                  <a:lnTo>
                    <a:pt x="9810445" y="33299"/>
                  </a:lnTo>
                  <a:close/>
                </a:path>
                <a:path w="10482580" h="66675">
                  <a:moveTo>
                    <a:pt x="10035057" y="33299"/>
                  </a:moveTo>
                  <a:lnTo>
                    <a:pt x="10032390" y="20472"/>
                  </a:lnTo>
                  <a:lnTo>
                    <a:pt x="10025177" y="9867"/>
                  </a:lnTo>
                  <a:lnTo>
                    <a:pt x="10014572" y="2654"/>
                  </a:lnTo>
                  <a:lnTo>
                    <a:pt x="10001745" y="0"/>
                  </a:lnTo>
                  <a:lnTo>
                    <a:pt x="9889439" y="0"/>
                  </a:lnTo>
                  <a:lnTo>
                    <a:pt x="9876599" y="2654"/>
                  </a:lnTo>
                  <a:lnTo>
                    <a:pt x="9865995" y="9867"/>
                  </a:lnTo>
                  <a:lnTo>
                    <a:pt x="9858794" y="20472"/>
                  </a:lnTo>
                  <a:lnTo>
                    <a:pt x="9856127" y="33299"/>
                  </a:lnTo>
                  <a:lnTo>
                    <a:pt x="9858794" y="46139"/>
                  </a:lnTo>
                  <a:lnTo>
                    <a:pt x="9865995" y="56743"/>
                  </a:lnTo>
                  <a:lnTo>
                    <a:pt x="9876599" y="63957"/>
                  </a:lnTo>
                  <a:lnTo>
                    <a:pt x="9889439" y="66611"/>
                  </a:lnTo>
                  <a:lnTo>
                    <a:pt x="10001745" y="66611"/>
                  </a:lnTo>
                  <a:lnTo>
                    <a:pt x="10014572" y="63957"/>
                  </a:lnTo>
                  <a:lnTo>
                    <a:pt x="10025177" y="56743"/>
                  </a:lnTo>
                  <a:lnTo>
                    <a:pt x="10032390" y="46139"/>
                  </a:lnTo>
                  <a:lnTo>
                    <a:pt x="10035057" y="33299"/>
                  </a:lnTo>
                  <a:close/>
                </a:path>
                <a:path w="10482580" h="66675">
                  <a:moveTo>
                    <a:pt x="10258704" y="33299"/>
                  </a:moveTo>
                  <a:lnTo>
                    <a:pt x="10256050" y="20472"/>
                  </a:lnTo>
                  <a:lnTo>
                    <a:pt x="10248836" y="9867"/>
                  </a:lnTo>
                  <a:lnTo>
                    <a:pt x="10238232" y="2654"/>
                  </a:lnTo>
                  <a:lnTo>
                    <a:pt x="10225405" y="0"/>
                  </a:lnTo>
                  <a:lnTo>
                    <a:pt x="10113099" y="0"/>
                  </a:lnTo>
                  <a:lnTo>
                    <a:pt x="10100259" y="2654"/>
                  </a:lnTo>
                  <a:lnTo>
                    <a:pt x="10089655" y="9867"/>
                  </a:lnTo>
                  <a:lnTo>
                    <a:pt x="10082441" y="20472"/>
                  </a:lnTo>
                  <a:lnTo>
                    <a:pt x="10079787" y="33299"/>
                  </a:lnTo>
                  <a:lnTo>
                    <a:pt x="10082441" y="46139"/>
                  </a:lnTo>
                  <a:lnTo>
                    <a:pt x="10089655" y="56743"/>
                  </a:lnTo>
                  <a:lnTo>
                    <a:pt x="10100259" y="63957"/>
                  </a:lnTo>
                  <a:lnTo>
                    <a:pt x="10113099" y="66611"/>
                  </a:lnTo>
                  <a:lnTo>
                    <a:pt x="10225405" y="66611"/>
                  </a:lnTo>
                  <a:lnTo>
                    <a:pt x="10238232" y="63957"/>
                  </a:lnTo>
                  <a:lnTo>
                    <a:pt x="10248836" y="56743"/>
                  </a:lnTo>
                  <a:lnTo>
                    <a:pt x="10256050" y="46139"/>
                  </a:lnTo>
                  <a:lnTo>
                    <a:pt x="10258704" y="33299"/>
                  </a:lnTo>
                  <a:close/>
                </a:path>
                <a:path w="10482580" h="66675">
                  <a:moveTo>
                    <a:pt x="10482364" y="33299"/>
                  </a:moveTo>
                  <a:lnTo>
                    <a:pt x="10479710" y="20472"/>
                  </a:lnTo>
                  <a:lnTo>
                    <a:pt x="10472496" y="9867"/>
                  </a:lnTo>
                  <a:lnTo>
                    <a:pt x="10461892" y="2654"/>
                  </a:lnTo>
                  <a:lnTo>
                    <a:pt x="10449052" y="0"/>
                  </a:lnTo>
                  <a:lnTo>
                    <a:pt x="10336746" y="0"/>
                  </a:lnTo>
                  <a:lnTo>
                    <a:pt x="10323919" y="2654"/>
                  </a:lnTo>
                  <a:lnTo>
                    <a:pt x="10313314" y="9867"/>
                  </a:lnTo>
                  <a:lnTo>
                    <a:pt x="10306101" y="20472"/>
                  </a:lnTo>
                  <a:lnTo>
                    <a:pt x="10303446" y="33299"/>
                  </a:lnTo>
                  <a:lnTo>
                    <a:pt x="10306101" y="46139"/>
                  </a:lnTo>
                  <a:lnTo>
                    <a:pt x="10313314" y="56743"/>
                  </a:lnTo>
                  <a:lnTo>
                    <a:pt x="10323919" y="63957"/>
                  </a:lnTo>
                  <a:lnTo>
                    <a:pt x="10336746" y="66611"/>
                  </a:lnTo>
                  <a:lnTo>
                    <a:pt x="10449052" y="66611"/>
                  </a:lnTo>
                  <a:lnTo>
                    <a:pt x="10462285" y="63957"/>
                  </a:lnTo>
                  <a:lnTo>
                    <a:pt x="10472852" y="56743"/>
                  </a:lnTo>
                  <a:lnTo>
                    <a:pt x="10479837" y="46139"/>
                  </a:lnTo>
                  <a:lnTo>
                    <a:pt x="10482364" y="33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9407" y="3061005"/>
              <a:ext cx="123725" cy="123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746509" y="3229469"/>
              <a:ext cx="66675" cy="5086350"/>
            </a:xfrm>
            <a:custGeom>
              <a:avLst/>
              <a:gdLst/>
              <a:ahLst/>
              <a:cxnLst/>
              <a:rect l="l" t="t" r="r" b="b"/>
              <a:pathLst>
                <a:path w="66675" h="5086350">
                  <a:moveTo>
                    <a:pt x="66611" y="4941392"/>
                  </a:moveTo>
                  <a:lnTo>
                    <a:pt x="63957" y="4928552"/>
                  </a:lnTo>
                  <a:lnTo>
                    <a:pt x="56743" y="4917948"/>
                  </a:lnTo>
                  <a:lnTo>
                    <a:pt x="46139" y="4910734"/>
                  </a:lnTo>
                  <a:lnTo>
                    <a:pt x="33312" y="4908080"/>
                  </a:lnTo>
                  <a:lnTo>
                    <a:pt x="20472" y="4910734"/>
                  </a:lnTo>
                  <a:lnTo>
                    <a:pt x="9867" y="4917948"/>
                  </a:lnTo>
                  <a:lnTo>
                    <a:pt x="2654" y="4928552"/>
                  </a:lnTo>
                  <a:lnTo>
                    <a:pt x="0" y="4941392"/>
                  </a:lnTo>
                  <a:lnTo>
                    <a:pt x="0" y="5052746"/>
                  </a:lnTo>
                  <a:lnTo>
                    <a:pt x="2654" y="5065573"/>
                  </a:lnTo>
                  <a:lnTo>
                    <a:pt x="9867" y="5076177"/>
                  </a:lnTo>
                  <a:lnTo>
                    <a:pt x="20472" y="5083391"/>
                  </a:lnTo>
                  <a:lnTo>
                    <a:pt x="33312" y="5086045"/>
                  </a:lnTo>
                  <a:lnTo>
                    <a:pt x="46139" y="5083391"/>
                  </a:lnTo>
                  <a:lnTo>
                    <a:pt x="56743" y="5076177"/>
                  </a:lnTo>
                  <a:lnTo>
                    <a:pt x="63957" y="5065573"/>
                  </a:lnTo>
                  <a:lnTo>
                    <a:pt x="66611" y="5052746"/>
                  </a:lnTo>
                  <a:lnTo>
                    <a:pt x="66611" y="4941392"/>
                  </a:lnTo>
                  <a:close/>
                </a:path>
                <a:path w="66675" h="5086350">
                  <a:moveTo>
                    <a:pt x="66611" y="4717732"/>
                  </a:moveTo>
                  <a:lnTo>
                    <a:pt x="63957" y="4704893"/>
                  </a:lnTo>
                  <a:lnTo>
                    <a:pt x="56743" y="4694288"/>
                  </a:lnTo>
                  <a:lnTo>
                    <a:pt x="46139" y="4687087"/>
                  </a:lnTo>
                  <a:lnTo>
                    <a:pt x="33312" y="4684420"/>
                  </a:lnTo>
                  <a:lnTo>
                    <a:pt x="20472" y="4687087"/>
                  </a:lnTo>
                  <a:lnTo>
                    <a:pt x="9867" y="4694288"/>
                  </a:lnTo>
                  <a:lnTo>
                    <a:pt x="2654" y="4704893"/>
                  </a:lnTo>
                  <a:lnTo>
                    <a:pt x="0" y="4717732"/>
                  </a:lnTo>
                  <a:lnTo>
                    <a:pt x="0" y="4830038"/>
                  </a:lnTo>
                  <a:lnTo>
                    <a:pt x="2654" y="4842865"/>
                  </a:lnTo>
                  <a:lnTo>
                    <a:pt x="9867" y="4853470"/>
                  </a:lnTo>
                  <a:lnTo>
                    <a:pt x="20447" y="4860671"/>
                  </a:lnTo>
                  <a:lnTo>
                    <a:pt x="33312" y="4863350"/>
                  </a:lnTo>
                  <a:lnTo>
                    <a:pt x="46139" y="4860671"/>
                  </a:lnTo>
                  <a:lnTo>
                    <a:pt x="56743" y="4853356"/>
                  </a:lnTo>
                  <a:lnTo>
                    <a:pt x="63957" y="4842472"/>
                  </a:lnTo>
                  <a:lnTo>
                    <a:pt x="66611" y="4829086"/>
                  </a:lnTo>
                  <a:lnTo>
                    <a:pt x="66611" y="4717732"/>
                  </a:lnTo>
                  <a:close/>
                </a:path>
                <a:path w="66675" h="5086350">
                  <a:moveTo>
                    <a:pt x="66611" y="4495025"/>
                  </a:moveTo>
                  <a:lnTo>
                    <a:pt x="63957" y="4482185"/>
                  </a:lnTo>
                  <a:lnTo>
                    <a:pt x="56743" y="4471594"/>
                  </a:lnTo>
                  <a:lnTo>
                    <a:pt x="46139" y="4464380"/>
                  </a:lnTo>
                  <a:lnTo>
                    <a:pt x="33312" y="4461713"/>
                  </a:lnTo>
                  <a:lnTo>
                    <a:pt x="20472" y="4464380"/>
                  </a:lnTo>
                  <a:lnTo>
                    <a:pt x="9867" y="4471594"/>
                  </a:lnTo>
                  <a:lnTo>
                    <a:pt x="2654" y="4482185"/>
                  </a:lnTo>
                  <a:lnTo>
                    <a:pt x="0" y="4495025"/>
                  </a:lnTo>
                  <a:lnTo>
                    <a:pt x="0" y="4606379"/>
                  </a:lnTo>
                  <a:lnTo>
                    <a:pt x="2654" y="4619206"/>
                  </a:lnTo>
                  <a:lnTo>
                    <a:pt x="9867" y="4629810"/>
                  </a:lnTo>
                  <a:lnTo>
                    <a:pt x="20472" y="4637024"/>
                  </a:lnTo>
                  <a:lnTo>
                    <a:pt x="33312" y="4639691"/>
                  </a:lnTo>
                  <a:lnTo>
                    <a:pt x="46139" y="4637024"/>
                  </a:lnTo>
                  <a:lnTo>
                    <a:pt x="56743" y="4629810"/>
                  </a:lnTo>
                  <a:lnTo>
                    <a:pt x="63957" y="4619206"/>
                  </a:lnTo>
                  <a:lnTo>
                    <a:pt x="66611" y="4606379"/>
                  </a:lnTo>
                  <a:lnTo>
                    <a:pt x="66611" y="4495025"/>
                  </a:lnTo>
                  <a:close/>
                </a:path>
                <a:path w="66675" h="5086350">
                  <a:moveTo>
                    <a:pt x="66611" y="4272318"/>
                  </a:moveTo>
                  <a:lnTo>
                    <a:pt x="63957" y="4259491"/>
                  </a:lnTo>
                  <a:lnTo>
                    <a:pt x="56743" y="4248886"/>
                  </a:lnTo>
                  <a:lnTo>
                    <a:pt x="46139" y="4241673"/>
                  </a:lnTo>
                  <a:lnTo>
                    <a:pt x="33312" y="4239006"/>
                  </a:lnTo>
                  <a:lnTo>
                    <a:pt x="20472" y="4241673"/>
                  </a:lnTo>
                  <a:lnTo>
                    <a:pt x="9867" y="4248886"/>
                  </a:lnTo>
                  <a:lnTo>
                    <a:pt x="2654" y="4259491"/>
                  </a:lnTo>
                  <a:lnTo>
                    <a:pt x="0" y="4272318"/>
                  </a:lnTo>
                  <a:lnTo>
                    <a:pt x="0" y="4383671"/>
                  </a:lnTo>
                  <a:lnTo>
                    <a:pt x="2654" y="4396511"/>
                  </a:lnTo>
                  <a:lnTo>
                    <a:pt x="9867" y="4407103"/>
                  </a:lnTo>
                  <a:lnTo>
                    <a:pt x="20472" y="4414317"/>
                  </a:lnTo>
                  <a:lnTo>
                    <a:pt x="33312" y="4416984"/>
                  </a:lnTo>
                  <a:lnTo>
                    <a:pt x="46139" y="4414317"/>
                  </a:lnTo>
                  <a:lnTo>
                    <a:pt x="56743" y="4407103"/>
                  </a:lnTo>
                  <a:lnTo>
                    <a:pt x="63957" y="4396511"/>
                  </a:lnTo>
                  <a:lnTo>
                    <a:pt x="66611" y="4383671"/>
                  </a:lnTo>
                  <a:lnTo>
                    <a:pt x="66611" y="4272318"/>
                  </a:lnTo>
                  <a:close/>
                </a:path>
                <a:path w="66675" h="5086350">
                  <a:moveTo>
                    <a:pt x="66611" y="4048658"/>
                  </a:moveTo>
                  <a:lnTo>
                    <a:pt x="63957" y="4035831"/>
                  </a:lnTo>
                  <a:lnTo>
                    <a:pt x="56743" y="4025227"/>
                  </a:lnTo>
                  <a:lnTo>
                    <a:pt x="46139" y="4018013"/>
                  </a:lnTo>
                  <a:lnTo>
                    <a:pt x="33312" y="4015346"/>
                  </a:lnTo>
                  <a:lnTo>
                    <a:pt x="20472" y="4018013"/>
                  </a:lnTo>
                  <a:lnTo>
                    <a:pt x="9867" y="4025227"/>
                  </a:lnTo>
                  <a:lnTo>
                    <a:pt x="2654" y="4035831"/>
                  </a:lnTo>
                  <a:lnTo>
                    <a:pt x="0" y="4048658"/>
                  </a:lnTo>
                  <a:lnTo>
                    <a:pt x="0" y="4160012"/>
                  </a:lnTo>
                  <a:lnTo>
                    <a:pt x="2654" y="4172851"/>
                  </a:lnTo>
                  <a:lnTo>
                    <a:pt x="9867" y="4183456"/>
                  </a:lnTo>
                  <a:lnTo>
                    <a:pt x="20472" y="4190669"/>
                  </a:lnTo>
                  <a:lnTo>
                    <a:pt x="33312" y="4193324"/>
                  </a:lnTo>
                  <a:lnTo>
                    <a:pt x="46139" y="4190796"/>
                  </a:lnTo>
                  <a:lnTo>
                    <a:pt x="56743" y="4183811"/>
                  </a:lnTo>
                  <a:lnTo>
                    <a:pt x="63957" y="4173245"/>
                  </a:lnTo>
                  <a:lnTo>
                    <a:pt x="66611" y="4160012"/>
                  </a:lnTo>
                  <a:lnTo>
                    <a:pt x="66611" y="4048658"/>
                  </a:lnTo>
                  <a:close/>
                </a:path>
                <a:path w="66675" h="5086350">
                  <a:moveTo>
                    <a:pt x="66611" y="3825964"/>
                  </a:moveTo>
                  <a:lnTo>
                    <a:pt x="63957" y="3813124"/>
                  </a:lnTo>
                  <a:lnTo>
                    <a:pt x="56743" y="3802519"/>
                  </a:lnTo>
                  <a:lnTo>
                    <a:pt x="46139" y="3795306"/>
                  </a:lnTo>
                  <a:lnTo>
                    <a:pt x="33312" y="3792651"/>
                  </a:lnTo>
                  <a:lnTo>
                    <a:pt x="20472" y="3795306"/>
                  </a:lnTo>
                  <a:lnTo>
                    <a:pt x="9867" y="3802519"/>
                  </a:lnTo>
                  <a:lnTo>
                    <a:pt x="2654" y="3813124"/>
                  </a:lnTo>
                  <a:lnTo>
                    <a:pt x="0" y="3825964"/>
                  </a:lnTo>
                  <a:lnTo>
                    <a:pt x="0" y="3937304"/>
                  </a:lnTo>
                  <a:lnTo>
                    <a:pt x="2654" y="3950144"/>
                  </a:lnTo>
                  <a:lnTo>
                    <a:pt x="9867" y="3960749"/>
                  </a:lnTo>
                  <a:lnTo>
                    <a:pt x="20472" y="3967962"/>
                  </a:lnTo>
                  <a:lnTo>
                    <a:pt x="33312" y="3970617"/>
                  </a:lnTo>
                  <a:lnTo>
                    <a:pt x="46139" y="3967962"/>
                  </a:lnTo>
                  <a:lnTo>
                    <a:pt x="56743" y="3960749"/>
                  </a:lnTo>
                  <a:lnTo>
                    <a:pt x="63957" y="3950144"/>
                  </a:lnTo>
                  <a:lnTo>
                    <a:pt x="66611" y="3937304"/>
                  </a:lnTo>
                  <a:lnTo>
                    <a:pt x="66611" y="3825964"/>
                  </a:lnTo>
                  <a:close/>
                </a:path>
                <a:path w="66675" h="5086350">
                  <a:moveTo>
                    <a:pt x="66611" y="3603256"/>
                  </a:moveTo>
                  <a:lnTo>
                    <a:pt x="63957" y="3590417"/>
                  </a:lnTo>
                  <a:lnTo>
                    <a:pt x="56743" y="3579812"/>
                  </a:lnTo>
                  <a:lnTo>
                    <a:pt x="46139" y="3572599"/>
                  </a:lnTo>
                  <a:lnTo>
                    <a:pt x="33312" y="3569944"/>
                  </a:lnTo>
                  <a:lnTo>
                    <a:pt x="20472" y="3572599"/>
                  </a:lnTo>
                  <a:lnTo>
                    <a:pt x="9867" y="3579812"/>
                  </a:lnTo>
                  <a:lnTo>
                    <a:pt x="2654" y="3590417"/>
                  </a:lnTo>
                  <a:lnTo>
                    <a:pt x="0" y="3603256"/>
                  </a:lnTo>
                  <a:lnTo>
                    <a:pt x="0" y="3714610"/>
                  </a:lnTo>
                  <a:lnTo>
                    <a:pt x="2654" y="3727437"/>
                  </a:lnTo>
                  <a:lnTo>
                    <a:pt x="9867" y="3738041"/>
                  </a:lnTo>
                  <a:lnTo>
                    <a:pt x="20472" y="3745255"/>
                  </a:lnTo>
                  <a:lnTo>
                    <a:pt x="33312" y="3747922"/>
                  </a:lnTo>
                  <a:lnTo>
                    <a:pt x="46139" y="3745255"/>
                  </a:lnTo>
                  <a:lnTo>
                    <a:pt x="56743" y="3738041"/>
                  </a:lnTo>
                  <a:lnTo>
                    <a:pt x="63957" y="3727437"/>
                  </a:lnTo>
                  <a:lnTo>
                    <a:pt x="66611" y="3714610"/>
                  </a:lnTo>
                  <a:lnTo>
                    <a:pt x="66611" y="3603256"/>
                  </a:lnTo>
                  <a:close/>
                </a:path>
                <a:path w="66675" h="5086350">
                  <a:moveTo>
                    <a:pt x="66611" y="3379597"/>
                  </a:moveTo>
                  <a:lnTo>
                    <a:pt x="63957" y="3366757"/>
                  </a:lnTo>
                  <a:lnTo>
                    <a:pt x="56743" y="3356165"/>
                  </a:lnTo>
                  <a:lnTo>
                    <a:pt x="46139" y="3348952"/>
                  </a:lnTo>
                  <a:lnTo>
                    <a:pt x="33312" y="3346285"/>
                  </a:lnTo>
                  <a:lnTo>
                    <a:pt x="20472" y="3348952"/>
                  </a:lnTo>
                  <a:lnTo>
                    <a:pt x="9867" y="3356165"/>
                  </a:lnTo>
                  <a:lnTo>
                    <a:pt x="2654" y="3366757"/>
                  </a:lnTo>
                  <a:lnTo>
                    <a:pt x="0" y="3379597"/>
                  </a:lnTo>
                  <a:lnTo>
                    <a:pt x="0" y="3490950"/>
                  </a:lnTo>
                  <a:lnTo>
                    <a:pt x="2654" y="3503777"/>
                  </a:lnTo>
                  <a:lnTo>
                    <a:pt x="9867" y="3514382"/>
                  </a:lnTo>
                  <a:lnTo>
                    <a:pt x="20472" y="3521595"/>
                  </a:lnTo>
                  <a:lnTo>
                    <a:pt x="33312" y="3524262"/>
                  </a:lnTo>
                  <a:lnTo>
                    <a:pt x="46139" y="3521595"/>
                  </a:lnTo>
                  <a:lnTo>
                    <a:pt x="56743" y="3514382"/>
                  </a:lnTo>
                  <a:lnTo>
                    <a:pt x="63957" y="3503777"/>
                  </a:lnTo>
                  <a:lnTo>
                    <a:pt x="66611" y="3490950"/>
                  </a:lnTo>
                  <a:lnTo>
                    <a:pt x="66611" y="3379597"/>
                  </a:lnTo>
                  <a:close/>
                </a:path>
                <a:path w="66675" h="5086350">
                  <a:moveTo>
                    <a:pt x="66611" y="3156889"/>
                  </a:moveTo>
                  <a:lnTo>
                    <a:pt x="63957" y="3144062"/>
                  </a:lnTo>
                  <a:lnTo>
                    <a:pt x="56743" y="3133458"/>
                  </a:lnTo>
                  <a:lnTo>
                    <a:pt x="46139" y="3126244"/>
                  </a:lnTo>
                  <a:lnTo>
                    <a:pt x="33312" y="3123577"/>
                  </a:lnTo>
                  <a:lnTo>
                    <a:pt x="20472" y="3126244"/>
                  </a:lnTo>
                  <a:lnTo>
                    <a:pt x="9867" y="3133458"/>
                  </a:lnTo>
                  <a:lnTo>
                    <a:pt x="2654" y="3144062"/>
                  </a:lnTo>
                  <a:lnTo>
                    <a:pt x="0" y="3156889"/>
                  </a:lnTo>
                  <a:lnTo>
                    <a:pt x="0" y="3268243"/>
                  </a:lnTo>
                  <a:lnTo>
                    <a:pt x="2654" y="3281083"/>
                  </a:lnTo>
                  <a:lnTo>
                    <a:pt x="9867" y="3291675"/>
                  </a:lnTo>
                  <a:lnTo>
                    <a:pt x="20472" y="3298888"/>
                  </a:lnTo>
                  <a:lnTo>
                    <a:pt x="33312" y="3301555"/>
                  </a:lnTo>
                  <a:lnTo>
                    <a:pt x="46139" y="3298888"/>
                  </a:lnTo>
                  <a:lnTo>
                    <a:pt x="56743" y="3291675"/>
                  </a:lnTo>
                  <a:lnTo>
                    <a:pt x="63957" y="3281083"/>
                  </a:lnTo>
                  <a:lnTo>
                    <a:pt x="66611" y="3268243"/>
                  </a:lnTo>
                  <a:lnTo>
                    <a:pt x="66611" y="3156889"/>
                  </a:lnTo>
                  <a:close/>
                </a:path>
                <a:path w="66675" h="5086350">
                  <a:moveTo>
                    <a:pt x="66611" y="2933230"/>
                  </a:moveTo>
                  <a:lnTo>
                    <a:pt x="63957" y="2920403"/>
                  </a:lnTo>
                  <a:lnTo>
                    <a:pt x="56743" y="2909798"/>
                  </a:lnTo>
                  <a:lnTo>
                    <a:pt x="46139" y="2902585"/>
                  </a:lnTo>
                  <a:lnTo>
                    <a:pt x="33312" y="2899918"/>
                  </a:lnTo>
                  <a:lnTo>
                    <a:pt x="20472" y="2902585"/>
                  </a:lnTo>
                  <a:lnTo>
                    <a:pt x="9867" y="2909798"/>
                  </a:lnTo>
                  <a:lnTo>
                    <a:pt x="2654" y="2920403"/>
                  </a:lnTo>
                  <a:lnTo>
                    <a:pt x="0" y="2933230"/>
                  </a:lnTo>
                  <a:lnTo>
                    <a:pt x="0" y="3044583"/>
                  </a:lnTo>
                  <a:lnTo>
                    <a:pt x="2654" y="3057423"/>
                  </a:lnTo>
                  <a:lnTo>
                    <a:pt x="9867" y="3068028"/>
                  </a:lnTo>
                  <a:lnTo>
                    <a:pt x="20472" y="3075241"/>
                  </a:lnTo>
                  <a:lnTo>
                    <a:pt x="33312" y="3077895"/>
                  </a:lnTo>
                  <a:lnTo>
                    <a:pt x="46139" y="3075368"/>
                  </a:lnTo>
                  <a:lnTo>
                    <a:pt x="56743" y="3068383"/>
                  </a:lnTo>
                  <a:lnTo>
                    <a:pt x="63957" y="3057817"/>
                  </a:lnTo>
                  <a:lnTo>
                    <a:pt x="66611" y="3044583"/>
                  </a:lnTo>
                  <a:lnTo>
                    <a:pt x="66611" y="2933230"/>
                  </a:lnTo>
                  <a:close/>
                </a:path>
                <a:path w="66675" h="5086350">
                  <a:moveTo>
                    <a:pt x="66611" y="2710523"/>
                  </a:moveTo>
                  <a:lnTo>
                    <a:pt x="63957" y="2697696"/>
                  </a:lnTo>
                  <a:lnTo>
                    <a:pt x="56743" y="2687091"/>
                  </a:lnTo>
                  <a:lnTo>
                    <a:pt x="46139" y="2679877"/>
                  </a:lnTo>
                  <a:lnTo>
                    <a:pt x="33312" y="2677223"/>
                  </a:lnTo>
                  <a:lnTo>
                    <a:pt x="20472" y="2679877"/>
                  </a:lnTo>
                  <a:lnTo>
                    <a:pt x="9867" y="2687091"/>
                  </a:lnTo>
                  <a:lnTo>
                    <a:pt x="2654" y="2697696"/>
                  </a:lnTo>
                  <a:lnTo>
                    <a:pt x="0" y="2710523"/>
                  </a:lnTo>
                  <a:lnTo>
                    <a:pt x="0" y="2821876"/>
                  </a:lnTo>
                  <a:lnTo>
                    <a:pt x="2654" y="2834716"/>
                  </a:lnTo>
                  <a:lnTo>
                    <a:pt x="9867" y="2845320"/>
                  </a:lnTo>
                  <a:lnTo>
                    <a:pt x="20472" y="2852534"/>
                  </a:lnTo>
                  <a:lnTo>
                    <a:pt x="33312" y="2855188"/>
                  </a:lnTo>
                  <a:lnTo>
                    <a:pt x="46139" y="2852534"/>
                  </a:lnTo>
                  <a:lnTo>
                    <a:pt x="56743" y="2845320"/>
                  </a:lnTo>
                  <a:lnTo>
                    <a:pt x="63957" y="2834716"/>
                  </a:lnTo>
                  <a:lnTo>
                    <a:pt x="66611" y="2821876"/>
                  </a:lnTo>
                  <a:lnTo>
                    <a:pt x="66611" y="2710523"/>
                  </a:lnTo>
                  <a:close/>
                </a:path>
                <a:path w="66675" h="5086350">
                  <a:moveTo>
                    <a:pt x="66611" y="2487828"/>
                  </a:moveTo>
                  <a:lnTo>
                    <a:pt x="63957" y="2474988"/>
                  </a:lnTo>
                  <a:lnTo>
                    <a:pt x="56743" y="2464384"/>
                  </a:lnTo>
                  <a:lnTo>
                    <a:pt x="46139" y="2457170"/>
                  </a:lnTo>
                  <a:lnTo>
                    <a:pt x="33312" y="2454516"/>
                  </a:lnTo>
                  <a:lnTo>
                    <a:pt x="20472" y="2457170"/>
                  </a:lnTo>
                  <a:lnTo>
                    <a:pt x="9867" y="2464384"/>
                  </a:lnTo>
                  <a:lnTo>
                    <a:pt x="2654" y="2474988"/>
                  </a:lnTo>
                  <a:lnTo>
                    <a:pt x="0" y="2487828"/>
                  </a:lnTo>
                  <a:lnTo>
                    <a:pt x="0" y="2599182"/>
                  </a:lnTo>
                  <a:lnTo>
                    <a:pt x="2654" y="2612009"/>
                  </a:lnTo>
                  <a:lnTo>
                    <a:pt x="9867" y="2622613"/>
                  </a:lnTo>
                  <a:lnTo>
                    <a:pt x="20472" y="2629827"/>
                  </a:lnTo>
                  <a:lnTo>
                    <a:pt x="33312" y="2632481"/>
                  </a:lnTo>
                  <a:lnTo>
                    <a:pt x="46139" y="2629827"/>
                  </a:lnTo>
                  <a:lnTo>
                    <a:pt x="56743" y="2622613"/>
                  </a:lnTo>
                  <a:lnTo>
                    <a:pt x="63957" y="2612009"/>
                  </a:lnTo>
                  <a:lnTo>
                    <a:pt x="66611" y="2599182"/>
                  </a:lnTo>
                  <a:lnTo>
                    <a:pt x="66611" y="2487828"/>
                  </a:lnTo>
                  <a:close/>
                </a:path>
                <a:path w="66675" h="5086350">
                  <a:moveTo>
                    <a:pt x="66611" y="2264168"/>
                  </a:moveTo>
                  <a:lnTo>
                    <a:pt x="63957" y="2251329"/>
                  </a:lnTo>
                  <a:lnTo>
                    <a:pt x="56743" y="2240724"/>
                  </a:lnTo>
                  <a:lnTo>
                    <a:pt x="46139" y="2233523"/>
                  </a:lnTo>
                  <a:lnTo>
                    <a:pt x="33312" y="2230856"/>
                  </a:lnTo>
                  <a:lnTo>
                    <a:pt x="20472" y="2233523"/>
                  </a:lnTo>
                  <a:lnTo>
                    <a:pt x="9867" y="2240724"/>
                  </a:lnTo>
                  <a:lnTo>
                    <a:pt x="2654" y="2251329"/>
                  </a:lnTo>
                  <a:lnTo>
                    <a:pt x="0" y="2264168"/>
                  </a:lnTo>
                  <a:lnTo>
                    <a:pt x="0" y="2375522"/>
                  </a:lnTo>
                  <a:lnTo>
                    <a:pt x="2654" y="2388349"/>
                  </a:lnTo>
                  <a:lnTo>
                    <a:pt x="9867" y="2398953"/>
                  </a:lnTo>
                  <a:lnTo>
                    <a:pt x="20472" y="2406167"/>
                  </a:lnTo>
                  <a:lnTo>
                    <a:pt x="33312" y="2408834"/>
                  </a:lnTo>
                  <a:lnTo>
                    <a:pt x="46139" y="2406307"/>
                  </a:lnTo>
                  <a:lnTo>
                    <a:pt x="56743" y="2399309"/>
                  </a:lnTo>
                  <a:lnTo>
                    <a:pt x="63957" y="2388755"/>
                  </a:lnTo>
                  <a:lnTo>
                    <a:pt x="66611" y="2375522"/>
                  </a:lnTo>
                  <a:lnTo>
                    <a:pt x="66611" y="2264168"/>
                  </a:lnTo>
                  <a:close/>
                </a:path>
                <a:path w="66675" h="5086350">
                  <a:moveTo>
                    <a:pt x="66611" y="2041461"/>
                  </a:moveTo>
                  <a:lnTo>
                    <a:pt x="63957" y="2028634"/>
                  </a:lnTo>
                  <a:lnTo>
                    <a:pt x="56743" y="2018030"/>
                  </a:lnTo>
                  <a:lnTo>
                    <a:pt x="46139" y="2010816"/>
                  </a:lnTo>
                  <a:lnTo>
                    <a:pt x="33312" y="2008149"/>
                  </a:lnTo>
                  <a:lnTo>
                    <a:pt x="20472" y="2010816"/>
                  </a:lnTo>
                  <a:lnTo>
                    <a:pt x="9867" y="2018030"/>
                  </a:lnTo>
                  <a:lnTo>
                    <a:pt x="2654" y="2028634"/>
                  </a:lnTo>
                  <a:lnTo>
                    <a:pt x="0" y="2041461"/>
                  </a:lnTo>
                  <a:lnTo>
                    <a:pt x="0" y="2152815"/>
                  </a:lnTo>
                  <a:lnTo>
                    <a:pt x="2654" y="2165642"/>
                  </a:lnTo>
                  <a:lnTo>
                    <a:pt x="9867" y="2176246"/>
                  </a:lnTo>
                  <a:lnTo>
                    <a:pt x="20472" y="2183460"/>
                  </a:lnTo>
                  <a:lnTo>
                    <a:pt x="33312" y="2186127"/>
                  </a:lnTo>
                  <a:lnTo>
                    <a:pt x="46139" y="2183460"/>
                  </a:lnTo>
                  <a:lnTo>
                    <a:pt x="56743" y="2176246"/>
                  </a:lnTo>
                  <a:lnTo>
                    <a:pt x="63957" y="2165642"/>
                  </a:lnTo>
                  <a:lnTo>
                    <a:pt x="66611" y="2152815"/>
                  </a:lnTo>
                  <a:lnTo>
                    <a:pt x="66611" y="2041461"/>
                  </a:lnTo>
                  <a:close/>
                </a:path>
                <a:path w="66675" h="5086350">
                  <a:moveTo>
                    <a:pt x="66611" y="1817801"/>
                  </a:moveTo>
                  <a:lnTo>
                    <a:pt x="63957" y="1804974"/>
                  </a:lnTo>
                  <a:lnTo>
                    <a:pt x="56743" y="1794370"/>
                  </a:lnTo>
                  <a:lnTo>
                    <a:pt x="46139" y="1787156"/>
                  </a:lnTo>
                  <a:lnTo>
                    <a:pt x="33312" y="1784489"/>
                  </a:lnTo>
                  <a:lnTo>
                    <a:pt x="20472" y="1787156"/>
                  </a:lnTo>
                  <a:lnTo>
                    <a:pt x="9867" y="1794370"/>
                  </a:lnTo>
                  <a:lnTo>
                    <a:pt x="2654" y="1804974"/>
                  </a:lnTo>
                  <a:lnTo>
                    <a:pt x="0" y="1817801"/>
                  </a:lnTo>
                  <a:lnTo>
                    <a:pt x="0" y="1929155"/>
                  </a:lnTo>
                  <a:lnTo>
                    <a:pt x="2654" y="1941995"/>
                  </a:lnTo>
                  <a:lnTo>
                    <a:pt x="9867" y="1952599"/>
                  </a:lnTo>
                  <a:lnTo>
                    <a:pt x="20472" y="1959800"/>
                  </a:lnTo>
                  <a:lnTo>
                    <a:pt x="33312" y="1962467"/>
                  </a:lnTo>
                  <a:lnTo>
                    <a:pt x="46139" y="1959940"/>
                  </a:lnTo>
                  <a:lnTo>
                    <a:pt x="56743" y="1952955"/>
                  </a:lnTo>
                  <a:lnTo>
                    <a:pt x="63957" y="1942388"/>
                  </a:lnTo>
                  <a:lnTo>
                    <a:pt x="66611" y="1929155"/>
                  </a:lnTo>
                  <a:lnTo>
                    <a:pt x="66611" y="1817801"/>
                  </a:lnTo>
                  <a:close/>
                </a:path>
                <a:path w="66675" h="5086350">
                  <a:moveTo>
                    <a:pt x="66611" y="1595094"/>
                  </a:moveTo>
                  <a:lnTo>
                    <a:pt x="63957" y="1582267"/>
                  </a:lnTo>
                  <a:lnTo>
                    <a:pt x="56743" y="1571663"/>
                  </a:lnTo>
                  <a:lnTo>
                    <a:pt x="46139" y="1564449"/>
                  </a:lnTo>
                  <a:lnTo>
                    <a:pt x="33312" y="1561795"/>
                  </a:lnTo>
                  <a:lnTo>
                    <a:pt x="20472" y="1564449"/>
                  </a:lnTo>
                  <a:lnTo>
                    <a:pt x="9867" y="1571663"/>
                  </a:lnTo>
                  <a:lnTo>
                    <a:pt x="2654" y="1582267"/>
                  </a:lnTo>
                  <a:lnTo>
                    <a:pt x="0" y="1595094"/>
                  </a:lnTo>
                  <a:lnTo>
                    <a:pt x="0" y="1706448"/>
                  </a:lnTo>
                  <a:lnTo>
                    <a:pt x="2654" y="1719287"/>
                  </a:lnTo>
                  <a:lnTo>
                    <a:pt x="9867" y="1729892"/>
                  </a:lnTo>
                  <a:lnTo>
                    <a:pt x="20472" y="1737106"/>
                  </a:lnTo>
                  <a:lnTo>
                    <a:pt x="33312" y="1739760"/>
                  </a:lnTo>
                  <a:lnTo>
                    <a:pt x="46139" y="1737106"/>
                  </a:lnTo>
                  <a:lnTo>
                    <a:pt x="56743" y="1729892"/>
                  </a:lnTo>
                  <a:lnTo>
                    <a:pt x="63957" y="1719287"/>
                  </a:lnTo>
                  <a:lnTo>
                    <a:pt x="66611" y="1706448"/>
                  </a:lnTo>
                  <a:lnTo>
                    <a:pt x="66611" y="1595094"/>
                  </a:lnTo>
                  <a:close/>
                </a:path>
                <a:path w="66675" h="5086350">
                  <a:moveTo>
                    <a:pt x="66611" y="1372400"/>
                  </a:moveTo>
                  <a:lnTo>
                    <a:pt x="63957" y="1359560"/>
                  </a:lnTo>
                  <a:lnTo>
                    <a:pt x="56743" y="1348955"/>
                  </a:lnTo>
                  <a:lnTo>
                    <a:pt x="46139" y="1341742"/>
                  </a:lnTo>
                  <a:lnTo>
                    <a:pt x="33312" y="1339088"/>
                  </a:lnTo>
                  <a:lnTo>
                    <a:pt x="20472" y="1341742"/>
                  </a:lnTo>
                  <a:lnTo>
                    <a:pt x="9867" y="1348955"/>
                  </a:lnTo>
                  <a:lnTo>
                    <a:pt x="2654" y="1359560"/>
                  </a:lnTo>
                  <a:lnTo>
                    <a:pt x="0" y="1372400"/>
                  </a:lnTo>
                  <a:lnTo>
                    <a:pt x="0" y="1483753"/>
                  </a:lnTo>
                  <a:lnTo>
                    <a:pt x="2654" y="1496580"/>
                  </a:lnTo>
                  <a:lnTo>
                    <a:pt x="9867" y="1507185"/>
                  </a:lnTo>
                  <a:lnTo>
                    <a:pt x="20472" y="1514398"/>
                  </a:lnTo>
                  <a:lnTo>
                    <a:pt x="33312" y="1517053"/>
                  </a:lnTo>
                  <a:lnTo>
                    <a:pt x="46139" y="1514398"/>
                  </a:lnTo>
                  <a:lnTo>
                    <a:pt x="56743" y="1507185"/>
                  </a:lnTo>
                  <a:lnTo>
                    <a:pt x="63957" y="1496580"/>
                  </a:lnTo>
                  <a:lnTo>
                    <a:pt x="66611" y="1483753"/>
                  </a:lnTo>
                  <a:lnTo>
                    <a:pt x="66611" y="1372400"/>
                  </a:lnTo>
                  <a:close/>
                </a:path>
                <a:path w="66675" h="5086350">
                  <a:moveTo>
                    <a:pt x="66611" y="1148740"/>
                  </a:moveTo>
                  <a:lnTo>
                    <a:pt x="63957" y="1135900"/>
                  </a:lnTo>
                  <a:lnTo>
                    <a:pt x="56743" y="1125296"/>
                  </a:lnTo>
                  <a:lnTo>
                    <a:pt x="46139" y="1118095"/>
                  </a:lnTo>
                  <a:lnTo>
                    <a:pt x="33312" y="1115428"/>
                  </a:lnTo>
                  <a:lnTo>
                    <a:pt x="20472" y="1118095"/>
                  </a:lnTo>
                  <a:lnTo>
                    <a:pt x="9867" y="1125296"/>
                  </a:lnTo>
                  <a:lnTo>
                    <a:pt x="2654" y="1135900"/>
                  </a:lnTo>
                  <a:lnTo>
                    <a:pt x="0" y="1148740"/>
                  </a:lnTo>
                  <a:lnTo>
                    <a:pt x="0" y="1260094"/>
                  </a:lnTo>
                  <a:lnTo>
                    <a:pt x="2654" y="1272921"/>
                  </a:lnTo>
                  <a:lnTo>
                    <a:pt x="9867" y="1283525"/>
                  </a:lnTo>
                  <a:lnTo>
                    <a:pt x="20472" y="1290739"/>
                  </a:lnTo>
                  <a:lnTo>
                    <a:pt x="33312" y="1293406"/>
                  </a:lnTo>
                  <a:lnTo>
                    <a:pt x="46139" y="1290878"/>
                  </a:lnTo>
                  <a:lnTo>
                    <a:pt x="56743" y="1283881"/>
                  </a:lnTo>
                  <a:lnTo>
                    <a:pt x="63957" y="1273327"/>
                  </a:lnTo>
                  <a:lnTo>
                    <a:pt x="66611" y="1260094"/>
                  </a:lnTo>
                  <a:lnTo>
                    <a:pt x="66611" y="1148740"/>
                  </a:lnTo>
                  <a:close/>
                </a:path>
                <a:path w="66675" h="5086350">
                  <a:moveTo>
                    <a:pt x="66611" y="926033"/>
                  </a:moveTo>
                  <a:lnTo>
                    <a:pt x="63957" y="913193"/>
                  </a:lnTo>
                  <a:lnTo>
                    <a:pt x="56743" y="902601"/>
                  </a:lnTo>
                  <a:lnTo>
                    <a:pt x="46139" y="895388"/>
                  </a:lnTo>
                  <a:lnTo>
                    <a:pt x="33312" y="892721"/>
                  </a:lnTo>
                  <a:lnTo>
                    <a:pt x="20472" y="895388"/>
                  </a:lnTo>
                  <a:lnTo>
                    <a:pt x="9867" y="902601"/>
                  </a:lnTo>
                  <a:lnTo>
                    <a:pt x="2654" y="913193"/>
                  </a:lnTo>
                  <a:lnTo>
                    <a:pt x="0" y="926033"/>
                  </a:lnTo>
                  <a:lnTo>
                    <a:pt x="0" y="1037386"/>
                  </a:lnTo>
                  <a:lnTo>
                    <a:pt x="2654" y="1050213"/>
                  </a:lnTo>
                  <a:lnTo>
                    <a:pt x="9867" y="1060818"/>
                  </a:lnTo>
                  <a:lnTo>
                    <a:pt x="20472" y="1068031"/>
                  </a:lnTo>
                  <a:lnTo>
                    <a:pt x="33312" y="1070698"/>
                  </a:lnTo>
                  <a:lnTo>
                    <a:pt x="46139" y="1068031"/>
                  </a:lnTo>
                  <a:lnTo>
                    <a:pt x="56743" y="1060818"/>
                  </a:lnTo>
                  <a:lnTo>
                    <a:pt x="63957" y="1050213"/>
                  </a:lnTo>
                  <a:lnTo>
                    <a:pt x="66611" y="1037386"/>
                  </a:lnTo>
                  <a:lnTo>
                    <a:pt x="66611" y="926033"/>
                  </a:lnTo>
                  <a:close/>
                </a:path>
                <a:path w="66675" h="5086350">
                  <a:moveTo>
                    <a:pt x="66611" y="702373"/>
                  </a:moveTo>
                  <a:lnTo>
                    <a:pt x="63957" y="689546"/>
                  </a:lnTo>
                  <a:lnTo>
                    <a:pt x="56743" y="678942"/>
                  </a:lnTo>
                  <a:lnTo>
                    <a:pt x="46139" y="671728"/>
                  </a:lnTo>
                  <a:lnTo>
                    <a:pt x="33312" y="669061"/>
                  </a:lnTo>
                  <a:lnTo>
                    <a:pt x="20472" y="671728"/>
                  </a:lnTo>
                  <a:lnTo>
                    <a:pt x="9867" y="678942"/>
                  </a:lnTo>
                  <a:lnTo>
                    <a:pt x="2654" y="689546"/>
                  </a:lnTo>
                  <a:lnTo>
                    <a:pt x="0" y="702373"/>
                  </a:lnTo>
                  <a:lnTo>
                    <a:pt x="0" y="813727"/>
                  </a:lnTo>
                  <a:lnTo>
                    <a:pt x="2654" y="826566"/>
                  </a:lnTo>
                  <a:lnTo>
                    <a:pt x="9867" y="837158"/>
                  </a:lnTo>
                  <a:lnTo>
                    <a:pt x="20472" y="844372"/>
                  </a:lnTo>
                  <a:lnTo>
                    <a:pt x="33312" y="847039"/>
                  </a:lnTo>
                  <a:lnTo>
                    <a:pt x="46139" y="844511"/>
                  </a:lnTo>
                  <a:lnTo>
                    <a:pt x="56743" y="837526"/>
                  </a:lnTo>
                  <a:lnTo>
                    <a:pt x="63957" y="826960"/>
                  </a:lnTo>
                  <a:lnTo>
                    <a:pt x="66611" y="813727"/>
                  </a:lnTo>
                  <a:lnTo>
                    <a:pt x="66611" y="702373"/>
                  </a:lnTo>
                  <a:close/>
                </a:path>
                <a:path w="66675" h="5086350">
                  <a:moveTo>
                    <a:pt x="66611" y="479666"/>
                  </a:moveTo>
                  <a:lnTo>
                    <a:pt x="63957" y="466839"/>
                  </a:lnTo>
                  <a:lnTo>
                    <a:pt x="56743" y="456234"/>
                  </a:lnTo>
                  <a:lnTo>
                    <a:pt x="46139" y="449021"/>
                  </a:lnTo>
                  <a:lnTo>
                    <a:pt x="33312" y="446354"/>
                  </a:lnTo>
                  <a:lnTo>
                    <a:pt x="20472" y="449021"/>
                  </a:lnTo>
                  <a:lnTo>
                    <a:pt x="9867" y="456234"/>
                  </a:lnTo>
                  <a:lnTo>
                    <a:pt x="2654" y="466839"/>
                  </a:lnTo>
                  <a:lnTo>
                    <a:pt x="0" y="479666"/>
                  </a:lnTo>
                  <a:lnTo>
                    <a:pt x="0" y="591019"/>
                  </a:lnTo>
                  <a:lnTo>
                    <a:pt x="2654" y="603859"/>
                  </a:lnTo>
                  <a:lnTo>
                    <a:pt x="9867" y="614464"/>
                  </a:lnTo>
                  <a:lnTo>
                    <a:pt x="20472" y="621677"/>
                  </a:lnTo>
                  <a:lnTo>
                    <a:pt x="33312" y="624332"/>
                  </a:lnTo>
                  <a:lnTo>
                    <a:pt x="46139" y="621677"/>
                  </a:lnTo>
                  <a:lnTo>
                    <a:pt x="56743" y="614464"/>
                  </a:lnTo>
                  <a:lnTo>
                    <a:pt x="63957" y="603859"/>
                  </a:lnTo>
                  <a:lnTo>
                    <a:pt x="66611" y="591019"/>
                  </a:lnTo>
                  <a:lnTo>
                    <a:pt x="66611" y="479666"/>
                  </a:lnTo>
                  <a:close/>
                </a:path>
                <a:path w="66675" h="5086350">
                  <a:moveTo>
                    <a:pt x="66611" y="256019"/>
                  </a:moveTo>
                  <a:lnTo>
                    <a:pt x="63957" y="243179"/>
                  </a:lnTo>
                  <a:lnTo>
                    <a:pt x="56743" y="232575"/>
                  </a:lnTo>
                  <a:lnTo>
                    <a:pt x="46139" y="225361"/>
                  </a:lnTo>
                  <a:lnTo>
                    <a:pt x="33312" y="222707"/>
                  </a:lnTo>
                  <a:lnTo>
                    <a:pt x="20472" y="225361"/>
                  </a:lnTo>
                  <a:lnTo>
                    <a:pt x="9867" y="232575"/>
                  </a:lnTo>
                  <a:lnTo>
                    <a:pt x="2654" y="243179"/>
                  </a:lnTo>
                  <a:lnTo>
                    <a:pt x="0" y="256019"/>
                  </a:lnTo>
                  <a:lnTo>
                    <a:pt x="0" y="368312"/>
                  </a:lnTo>
                  <a:lnTo>
                    <a:pt x="2654" y="381152"/>
                  </a:lnTo>
                  <a:lnTo>
                    <a:pt x="9867" y="391756"/>
                  </a:lnTo>
                  <a:lnTo>
                    <a:pt x="20472" y="398970"/>
                  </a:lnTo>
                  <a:lnTo>
                    <a:pt x="33312" y="401624"/>
                  </a:lnTo>
                  <a:lnTo>
                    <a:pt x="46139" y="398970"/>
                  </a:lnTo>
                  <a:lnTo>
                    <a:pt x="56743" y="391756"/>
                  </a:lnTo>
                  <a:lnTo>
                    <a:pt x="63957" y="381152"/>
                  </a:lnTo>
                  <a:lnTo>
                    <a:pt x="66611" y="368312"/>
                  </a:lnTo>
                  <a:lnTo>
                    <a:pt x="66611" y="256019"/>
                  </a:lnTo>
                  <a:close/>
                </a:path>
                <a:path w="66675" h="5086350">
                  <a:moveTo>
                    <a:pt x="66611" y="33312"/>
                  </a:moveTo>
                  <a:lnTo>
                    <a:pt x="63957" y="20472"/>
                  </a:lnTo>
                  <a:lnTo>
                    <a:pt x="56743" y="9867"/>
                  </a:lnTo>
                  <a:lnTo>
                    <a:pt x="46139" y="2654"/>
                  </a:lnTo>
                  <a:lnTo>
                    <a:pt x="33312" y="0"/>
                  </a:lnTo>
                  <a:lnTo>
                    <a:pt x="20472" y="2654"/>
                  </a:lnTo>
                  <a:lnTo>
                    <a:pt x="9867" y="9867"/>
                  </a:lnTo>
                  <a:lnTo>
                    <a:pt x="2654" y="20472"/>
                  </a:lnTo>
                  <a:lnTo>
                    <a:pt x="0" y="33312"/>
                  </a:lnTo>
                  <a:lnTo>
                    <a:pt x="0" y="144665"/>
                  </a:lnTo>
                  <a:lnTo>
                    <a:pt x="2654" y="157492"/>
                  </a:lnTo>
                  <a:lnTo>
                    <a:pt x="9867" y="168097"/>
                  </a:lnTo>
                  <a:lnTo>
                    <a:pt x="20472" y="175310"/>
                  </a:lnTo>
                  <a:lnTo>
                    <a:pt x="33312" y="177977"/>
                  </a:lnTo>
                  <a:lnTo>
                    <a:pt x="46139" y="175437"/>
                  </a:lnTo>
                  <a:lnTo>
                    <a:pt x="56743" y="168452"/>
                  </a:lnTo>
                  <a:lnTo>
                    <a:pt x="63957" y="157899"/>
                  </a:lnTo>
                  <a:lnTo>
                    <a:pt x="66611" y="144665"/>
                  </a:lnTo>
                  <a:lnTo>
                    <a:pt x="66611" y="33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74100" y="2160320"/>
              <a:ext cx="16314419" cy="5523230"/>
            </a:xfrm>
            <a:custGeom>
              <a:avLst/>
              <a:gdLst/>
              <a:ahLst/>
              <a:cxnLst/>
              <a:rect l="l" t="t" r="r" b="b"/>
              <a:pathLst>
                <a:path w="16314419" h="5523230">
                  <a:moveTo>
                    <a:pt x="7547927" y="485762"/>
                  </a:moveTo>
                  <a:lnTo>
                    <a:pt x="7545552" y="437756"/>
                  </a:lnTo>
                  <a:lnTo>
                    <a:pt x="7538504" y="390563"/>
                  </a:lnTo>
                  <a:lnTo>
                    <a:pt x="7526934" y="344487"/>
                  </a:lnTo>
                  <a:lnTo>
                    <a:pt x="7510945" y="299872"/>
                  </a:lnTo>
                  <a:lnTo>
                    <a:pt x="7490701" y="257022"/>
                  </a:lnTo>
                  <a:lnTo>
                    <a:pt x="7466304" y="216255"/>
                  </a:lnTo>
                  <a:lnTo>
                    <a:pt x="7437920" y="177901"/>
                  </a:lnTo>
                  <a:lnTo>
                    <a:pt x="7405649" y="142278"/>
                  </a:lnTo>
                  <a:lnTo>
                    <a:pt x="7370013" y="110007"/>
                  </a:lnTo>
                  <a:lnTo>
                    <a:pt x="7331659" y="81610"/>
                  </a:lnTo>
                  <a:lnTo>
                    <a:pt x="7290892" y="57226"/>
                  </a:lnTo>
                  <a:lnTo>
                    <a:pt x="7248055" y="36969"/>
                  </a:lnTo>
                  <a:lnTo>
                    <a:pt x="7203427" y="20993"/>
                  </a:lnTo>
                  <a:lnTo>
                    <a:pt x="7157364" y="9410"/>
                  </a:lnTo>
                  <a:lnTo>
                    <a:pt x="7110158" y="2374"/>
                  </a:lnTo>
                  <a:lnTo>
                    <a:pt x="7062152" y="0"/>
                  </a:lnTo>
                  <a:lnTo>
                    <a:pt x="485775" y="0"/>
                  </a:lnTo>
                  <a:lnTo>
                    <a:pt x="437756" y="2374"/>
                  </a:lnTo>
                  <a:lnTo>
                    <a:pt x="390563" y="9410"/>
                  </a:lnTo>
                  <a:lnTo>
                    <a:pt x="344500" y="20993"/>
                  </a:lnTo>
                  <a:lnTo>
                    <a:pt x="299872" y="36969"/>
                  </a:lnTo>
                  <a:lnTo>
                    <a:pt x="257022" y="57226"/>
                  </a:lnTo>
                  <a:lnTo>
                    <a:pt x="216268" y="81610"/>
                  </a:lnTo>
                  <a:lnTo>
                    <a:pt x="177914" y="110007"/>
                  </a:lnTo>
                  <a:lnTo>
                    <a:pt x="142278" y="142278"/>
                  </a:lnTo>
                  <a:lnTo>
                    <a:pt x="110007" y="177901"/>
                  </a:lnTo>
                  <a:lnTo>
                    <a:pt x="81610" y="216255"/>
                  </a:lnTo>
                  <a:lnTo>
                    <a:pt x="57226" y="257022"/>
                  </a:lnTo>
                  <a:lnTo>
                    <a:pt x="36982" y="299872"/>
                  </a:lnTo>
                  <a:lnTo>
                    <a:pt x="20993" y="344487"/>
                  </a:lnTo>
                  <a:lnTo>
                    <a:pt x="9423" y="390563"/>
                  </a:lnTo>
                  <a:lnTo>
                    <a:pt x="2374" y="437756"/>
                  </a:lnTo>
                  <a:lnTo>
                    <a:pt x="0" y="485762"/>
                  </a:lnTo>
                  <a:lnTo>
                    <a:pt x="0" y="657021"/>
                  </a:lnTo>
                  <a:lnTo>
                    <a:pt x="2374" y="705027"/>
                  </a:lnTo>
                  <a:lnTo>
                    <a:pt x="9423" y="752233"/>
                  </a:lnTo>
                  <a:lnTo>
                    <a:pt x="20993" y="798296"/>
                  </a:lnTo>
                  <a:lnTo>
                    <a:pt x="36982" y="842911"/>
                  </a:lnTo>
                  <a:lnTo>
                    <a:pt x="57226" y="885761"/>
                  </a:lnTo>
                  <a:lnTo>
                    <a:pt x="81610" y="926528"/>
                  </a:lnTo>
                  <a:lnTo>
                    <a:pt x="110007" y="964882"/>
                  </a:lnTo>
                  <a:lnTo>
                    <a:pt x="142278" y="1000506"/>
                  </a:lnTo>
                  <a:lnTo>
                    <a:pt x="177914" y="1032776"/>
                  </a:lnTo>
                  <a:lnTo>
                    <a:pt x="216268" y="1061173"/>
                  </a:lnTo>
                  <a:lnTo>
                    <a:pt x="257022" y="1085557"/>
                  </a:lnTo>
                  <a:lnTo>
                    <a:pt x="299872" y="1105814"/>
                  </a:lnTo>
                  <a:lnTo>
                    <a:pt x="344500" y="1121791"/>
                  </a:lnTo>
                  <a:lnTo>
                    <a:pt x="390563" y="1133373"/>
                  </a:lnTo>
                  <a:lnTo>
                    <a:pt x="437756" y="1140409"/>
                  </a:lnTo>
                  <a:lnTo>
                    <a:pt x="485762" y="1142784"/>
                  </a:lnTo>
                  <a:lnTo>
                    <a:pt x="7062165" y="1142784"/>
                  </a:lnTo>
                  <a:lnTo>
                    <a:pt x="7110158" y="1140409"/>
                  </a:lnTo>
                  <a:lnTo>
                    <a:pt x="7157364" y="1133373"/>
                  </a:lnTo>
                  <a:lnTo>
                    <a:pt x="7203427" y="1121791"/>
                  </a:lnTo>
                  <a:lnTo>
                    <a:pt x="7248055" y="1105814"/>
                  </a:lnTo>
                  <a:lnTo>
                    <a:pt x="7290892" y="1085557"/>
                  </a:lnTo>
                  <a:lnTo>
                    <a:pt x="7331659" y="1061173"/>
                  </a:lnTo>
                  <a:lnTo>
                    <a:pt x="7370013" y="1032776"/>
                  </a:lnTo>
                  <a:lnTo>
                    <a:pt x="7405649" y="1000506"/>
                  </a:lnTo>
                  <a:lnTo>
                    <a:pt x="7437920" y="964882"/>
                  </a:lnTo>
                  <a:lnTo>
                    <a:pt x="7466304" y="926528"/>
                  </a:lnTo>
                  <a:lnTo>
                    <a:pt x="7490701" y="885761"/>
                  </a:lnTo>
                  <a:lnTo>
                    <a:pt x="7510945" y="842911"/>
                  </a:lnTo>
                  <a:lnTo>
                    <a:pt x="7526934" y="798296"/>
                  </a:lnTo>
                  <a:lnTo>
                    <a:pt x="7538504" y="752233"/>
                  </a:lnTo>
                  <a:lnTo>
                    <a:pt x="7545552" y="705027"/>
                  </a:lnTo>
                  <a:lnTo>
                    <a:pt x="7547927" y="657021"/>
                  </a:lnTo>
                  <a:lnTo>
                    <a:pt x="7547927" y="485762"/>
                  </a:lnTo>
                  <a:close/>
                </a:path>
                <a:path w="16314419" h="5523230">
                  <a:moveTo>
                    <a:pt x="16313887" y="1415478"/>
                  </a:moveTo>
                  <a:lnTo>
                    <a:pt x="9614281" y="1415478"/>
                  </a:lnTo>
                  <a:lnTo>
                    <a:pt x="9614281" y="5522658"/>
                  </a:lnTo>
                  <a:lnTo>
                    <a:pt x="16313887" y="5522658"/>
                  </a:lnTo>
                  <a:lnTo>
                    <a:pt x="16313887" y="1415478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8931" y="4015585"/>
              <a:ext cx="6366947" cy="32276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482429" y="3534214"/>
            <a:ext cx="9825990" cy="4161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492759">
              <a:lnSpc>
                <a:spcPct val="115999"/>
              </a:lnSpc>
              <a:spcBef>
                <a:spcPts val="95"/>
              </a:spcBef>
            </a:pPr>
            <a:r>
              <a:rPr dirty="0" sz="2600" spc="10">
                <a:solidFill>
                  <a:srgbClr val="FFFFFF"/>
                </a:solidFill>
                <a:latin typeface="Lucida Sans Unicode"/>
                <a:cs typeface="Lucida Sans Unicode"/>
              </a:rPr>
              <a:t>Bienvenue </a:t>
            </a:r>
            <a:r>
              <a:rPr dirty="0" sz="2600" spc="20">
                <a:solidFill>
                  <a:srgbClr val="FFFFFF"/>
                </a:solidFill>
                <a:latin typeface="Lucida Sans Unicode"/>
                <a:cs typeface="Lucida Sans Unicode"/>
              </a:rPr>
              <a:t>à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notre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présentation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l'application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2600" spc="-60">
                <a:solidFill>
                  <a:srgbClr val="FFFFFF"/>
                </a:solidFill>
                <a:latin typeface="Lucida Sans Unicode"/>
                <a:cs typeface="Lucida Sans Unicode"/>
              </a:rPr>
              <a:t>gestion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d'agence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immobilière. Cette application </a:t>
            </a:r>
            <a:r>
              <a:rPr dirty="0" sz="2600" spc="2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600" spc="-5">
                <a:solidFill>
                  <a:srgbClr val="FFFFFF"/>
                </a:solidFill>
                <a:latin typeface="Lucida Sans Unicode"/>
                <a:cs typeface="Lucida Sans Unicode"/>
              </a:rPr>
              <a:t>été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développée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dans </a:t>
            </a:r>
            <a:r>
              <a:rPr dirty="0" sz="2600" spc="-8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le but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moderniser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et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d'optimiser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les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opérations </a:t>
            </a:r>
            <a:r>
              <a:rPr dirty="0" sz="2600" spc="5">
                <a:solidFill>
                  <a:srgbClr val="FFFFFF"/>
                </a:solidFill>
                <a:latin typeface="Lucida Sans Unicode"/>
                <a:cs typeface="Lucida Sans Unicode"/>
              </a:rPr>
              <a:t>au 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sein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 </a:t>
            </a:r>
            <a:r>
              <a:rPr dirty="0" sz="2600" spc="-8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agences immobilières. </a:t>
            </a:r>
            <a:r>
              <a:rPr dirty="0" sz="2600" spc="15">
                <a:solidFill>
                  <a:srgbClr val="FFFFFF"/>
                </a:solidFill>
                <a:latin typeface="Lucida Sans Unicode"/>
                <a:cs typeface="Lucida Sans Unicode"/>
              </a:rPr>
              <a:t>En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définissant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clairement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les </a:t>
            </a:r>
            <a:r>
              <a:rPr dirty="0" sz="2600" spc="-70">
                <a:solidFill>
                  <a:srgbClr val="FFFFFF"/>
                </a:solidFill>
                <a:latin typeface="Lucida Sans Unicode"/>
                <a:cs typeface="Lucida Sans Unicode"/>
              </a:rPr>
              <a:t>exigences </a:t>
            </a:r>
            <a:r>
              <a:rPr dirty="0" sz="26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fonctionnelles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et non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fonctionnelles,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nous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avons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créé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un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outil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puissant qui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automatise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dirty="0" sz="2600" spc="-60">
                <a:solidFill>
                  <a:srgbClr val="FFFFFF"/>
                </a:solidFill>
                <a:latin typeface="Lucida Sans Unicode"/>
                <a:cs typeface="Lucida Sans Unicode"/>
              </a:rPr>
              <a:t>gestion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 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biens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immobiliers,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Lucida Sans Unicode"/>
                <a:cs typeface="Lucida Sans Unicode"/>
              </a:rPr>
              <a:t>clients,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et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transactions.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Notre </a:t>
            </a:r>
            <a:r>
              <a:rPr dirty="0" sz="2600" spc="-60">
                <a:solidFill>
                  <a:srgbClr val="FFFFFF"/>
                </a:solidFill>
                <a:latin typeface="Lucida Sans Unicode"/>
                <a:cs typeface="Lucida Sans Unicode"/>
              </a:rPr>
              <a:t>objectif 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est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fournir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une </a:t>
            </a:r>
            <a:r>
              <a:rPr dirty="0" sz="26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solution efficace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et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intuitive qui </a:t>
            </a:r>
            <a:r>
              <a:rPr dirty="0" sz="2600" spc="-20">
                <a:solidFill>
                  <a:srgbClr val="FFFFFF"/>
                </a:solidFill>
                <a:latin typeface="Lucida Sans Unicode"/>
                <a:cs typeface="Lucida Sans Unicode"/>
              </a:rPr>
              <a:t>améliore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la 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productivité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 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agents</a:t>
            </a:r>
            <a:r>
              <a:rPr dirty="0" sz="26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immobiliers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Lucida Sans Unicode"/>
                <a:cs typeface="Lucida Sans Unicode"/>
              </a:rPr>
              <a:t>et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la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satisfaction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des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Lucida Sans Unicode"/>
                <a:cs typeface="Lucida Sans Unicode"/>
              </a:rPr>
              <a:t>clients.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51408" y="2242756"/>
            <a:ext cx="59931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80">
                <a:latin typeface="Trebuchet MS"/>
                <a:cs typeface="Trebuchet MS"/>
              </a:rPr>
              <a:t>INTRODUCTION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935"/>
            <a:chOff x="0" y="0"/>
            <a:chExt cx="18288000" cy="9258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5" y="1635325"/>
              <a:ext cx="9896474" cy="7019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20014" y="6696721"/>
              <a:ext cx="2888615" cy="2562225"/>
            </a:xfrm>
            <a:custGeom>
              <a:avLst/>
              <a:gdLst/>
              <a:ahLst/>
              <a:cxnLst/>
              <a:rect l="l" t="t" r="r" b="b"/>
              <a:pathLst>
                <a:path w="2888615" h="2562225">
                  <a:moveTo>
                    <a:pt x="1951558" y="378536"/>
                  </a:moveTo>
                  <a:lnTo>
                    <a:pt x="1928444" y="343928"/>
                  </a:lnTo>
                  <a:lnTo>
                    <a:pt x="1827618" y="327710"/>
                  </a:lnTo>
                  <a:lnTo>
                    <a:pt x="1827618" y="407390"/>
                  </a:lnTo>
                  <a:lnTo>
                    <a:pt x="1650771" y="579945"/>
                  </a:lnTo>
                  <a:lnTo>
                    <a:pt x="1644764" y="587413"/>
                  </a:lnTo>
                  <a:lnTo>
                    <a:pt x="1640789" y="595985"/>
                  </a:lnTo>
                  <a:lnTo>
                    <a:pt x="1638973" y="605269"/>
                  </a:lnTo>
                  <a:lnTo>
                    <a:pt x="1639417" y="614845"/>
                  </a:lnTo>
                  <a:lnTo>
                    <a:pt x="1681187" y="858583"/>
                  </a:lnTo>
                  <a:lnTo>
                    <a:pt x="1613496" y="822947"/>
                  </a:lnTo>
                  <a:lnTo>
                    <a:pt x="1462595" y="743521"/>
                  </a:lnTo>
                  <a:lnTo>
                    <a:pt x="1453642" y="740130"/>
                  </a:lnTo>
                  <a:lnTo>
                    <a:pt x="1444269" y="739000"/>
                  </a:lnTo>
                  <a:lnTo>
                    <a:pt x="1434909" y="740130"/>
                  </a:lnTo>
                  <a:lnTo>
                    <a:pt x="1425956" y="743521"/>
                  </a:lnTo>
                  <a:lnTo>
                    <a:pt x="1207338" y="858583"/>
                  </a:lnTo>
                  <a:lnTo>
                    <a:pt x="1249108" y="614845"/>
                  </a:lnTo>
                  <a:lnTo>
                    <a:pt x="1060919" y="407390"/>
                  </a:lnTo>
                  <a:lnTo>
                    <a:pt x="1305318" y="371805"/>
                  </a:lnTo>
                  <a:lnTo>
                    <a:pt x="1444269" y="128485"/>
                  </a:lnTo>
                  <a:lnTo>
                    <a:pt x="1553540" y="350227"/>
                  </a:lnTo>
                  <a:lnTo>
                    <a:pt x="1827618" y="407390"/>
                  </a:lnTo>
                  <a:lnTo>
                    <a:pt x="1827618" y="327710"/>
                  </a:lnTo>
                  <a:lnTo>
                    <a:pt x="1614995" y="296760"/>
                  </a:lnTo>
                  <a:lnTo>
                    <a:pt x="1532051" y="128485"/>
                  </a:lnTo>
                  <a:lnTo>
                    <a:pt x="1479562" y="21983"/>
                  </a:lnTo>
                  <a:lnTo>
                    <a:pt x="1444269" y="0"/>
                  </a:lnTo>
                  <a:lnTo>
                    <a:pt x="1433372" y="1549"/>
                  </a:lnTo>
                  <a:lnTo>
                    <a:pt x="1423504" y="5943"/>
                  </a:lnTo>
                  <a:lnTo>
                    <a:pt x="1415186" y="12865"/>
                  </a:lnTo>
                  <a:lnTo>
                    <a:pt x="1408963" y="21958"/>
                  </a:lnTo>
                  <a:lnTo>
                    <a:pt x="1273517" y="296760"/>
                  </a:lnTo>
                  <a:lnTo>
                    <a:pt x="970648" y="340842"/>
                  </a:lnTo>
                  <a:lnTo>
                    <a:pt x="938872" y="367677"/>
                  </a:lnTo>
                  <a:lnTo>
                    <a:pt x="936967" y="378536"/>
                  </a:lnTo>
                  <a:lnTo>
                    <a:pt x="938085" y="389293"/>
                  </a:lnTo>
                  <a:lnTo>
                    <a:pt x="942098" y="399351"/>
                  </a:lnTo>
                  <a:lnTo>
                    <a:pt x="948829" y="408089"/>
                  </a:lnTo>
                  <a:lnTo>
                    <a:pt x="1168006" y="621957"/>
                  </a:lnTo>
                  <a:lnTo>
                    <a:pt x="1116253" y="923988"/>
                  </a:lnTo>
                  <a:lnTo>
                    <a:pt x="1131912" y="962520"/>
                  </a:lnTo>
                  <a:lnTo>
                    <a:pt x="1152232" y="969949"/>
                  </a:lnTo>
                  <a:lnTo>
                    <a:pt x="1163015" y="969238"/>
                  </a:lnTo>
                  <a:lnTo>
                    <a:pt x="1173378" y="965530"/>
                  </a:lnTo>
                  <a:lnTo>
                    <a:pt x="1376591" y="858583"/>
                  </a:lnTo>
                  <a:lnTo>
                    <a:pt x="1444269" y="822947"/>
                  </a:lnTo>
                  <a:lnTo>
                    <a:pt x="1720913" y="968540"/>
                  </a:lnTo>
                  <a:lnTo>
                    <a:pt x="1727187" y="970051"/>
                  </a:lnTo>
                  <a:lnTo>
                    <a:pt x="1741614" y="970051"/>
                  </a:lnTo>
                  <a:lnTo>
                    <a:pt x="1772602" y="934999"/>
                  </a:lnTo>
                  <a:lnTo>
                    <a:pt x="1772272" y="923988"/>
                  </a:lnTo>
                  <a:lnTo>
                    <a:pt x="1761070" y="858583"/>
                  </a:lnTo>
                  <a:lnTo>
                    <a:pt x="1720519" y="621957"/>
                  </a:lnTo>
                  <a:lnTo>
                    <a:pt x="1939696" y="408089"/>
                  </a:lnTo>
                  <a:lnTo>
                    <a:pt x="1946414" y="399351"/>
                  </a:lnTo>
                  <a:lnTo>
                    <a:pt x="1950427" y="389293"/>
                  </a:lnTo>
                  <a:lnTo>
                    <a:pt x="1951558" y="378536"/>
                  </a:lnTo>
                  <a:close/>
                </a:path>
                <a:path w="2888615" h="2562225">
                  <a:moveTo>
                    <a:pt x="2566949" y="1743075"/>
                  </a:moveTo>
                  <a:lnTo>
                    <a:pt x="2563850" y="1727733"/>
                  </a:lnTo>
                  <a:lnTo>
                    <a:pt x="2555417" y="1715211"/>
                  </a:lnTo>
                  <a:lnTo>
                    <a:pt x="2542895" y="1706753"/>
                  </a:lnTo>
                  <a:lnTo>
                    <a:pt x="2527554" y="1703666"/>
                  </a:lnTo>
                  <a:lnTo>
                    <a:pt x="2512237" y="1706753"/>
                  </a:lnTo>
                  <a:lnTo>
                    <a:pt x="2499715" y="1715211"/>
                  </a:lnTo>
                  <a:lnTo>
                    <a:pt x="2491282" y="1727733"/>
                  </a:lnTo>
                  <a:lnTo>
                    <a:pt x="2488196" y="1743075"/>
                  </a:lnTo>
                  <a:lnTo>
                    <a:pt x="2488196" y="2522651"/>
                  </a:lnTo>
                  <a:lnTo>
                    <a:pt x="2491282" y="2537993"/>
                  </a:lnTo>
                  <a:lnTo>
                    <a:pt x="2499715" y="2550528"/>
                  </a:lnTo>
                  <a:lnTo>
                    <a:pt x="2512237" y="2558973"/>
                  </a:lnTo>
                  <a:lnTo>
                    <a:pt x="2527554" y="2562072"/>
                  </a:lnTo>
                  <a:lnTo>
                    <a:pt x="2542895" y="2558973"/>
                  </a:lnTo>
                  <a:lnTo>
                    <a:pt x="2555417" y="2550528"/>
                  </a:lnTo>
                  <a:lnTo>
                    <a:pt x="2563850" y="2537993"/>
                  </a:lnTo>
                  <a:lnTo>
                    <a:pt x="2566949" y="2522651"/>
                  </a:lnTo>
                  <a:lnTo>
                    <a:pt x="2566949" y="1743075"/>
                  </a:lnTo>
                  <a:close/>
                </a:path>
                <a:path w="2888615" h="2562225">
                  <a:moveTo>
                    <a:pt x="2888551" y="1626704"/>
                  </a:moveTo>
                  <a:lnTo>
                    <a:pt x="2885833" y="1575904"/>
                  </a:lnTo>
                  <a:lnTo>
                    <a:pt x="2877896" y="1525104"/>
                  </a:lnTo>
                  <a:lnTo>
                    <a:pt x="2865031" y="1487004"/>
                  </a:lnTo>
                  <a:lnTo>
                    <a:pt x="2847517" y="1436204"/>
                  </a:lnTo>
                  <a:lnTo>
                    <a:pt x="2825635" y="1398104"/>
                  </a:lnTo>
                  <a:lnTo>
                    <a:pt x="2799702" y="1360004"/>
                  </a:lnTo>
                  <a:lnTo>
                    <a:pt x="2769984" y="1321904"/>
                  </a:lnTo>
                  <a:lnTo>
                    <a:pt x="2736773" y="1296504"/>
                  </a:lnTo>
                  <a:lnTo>
                    <a:pt x="2700375" y="1258404"/>
                  </a:lnTo>
                  <a:lnTo>
                    <a:pt x="2661056" y="1233004"/>
                  </a:lnTo>
                  <a:lnTo>
                    <a:pt x="2619133" y="1220304"/>
                  </a:lnTo>
                  <a:lnTo>
                    <a:pt x="2662263" y="1194904"/>
                  </a:lnTo>
                  <a:lnTo>
                    <a:pt x="2675471" y="1182204"/>
                  </a:lnTo>
                  <a:lnTo>
                    <a:pt x="2701874" y="1156804"/>
                  </a:lnTo>
                  <a:lnTo>
                    <a:pt x="2737561" y="1131404"/>
                  </a:lnTo>
                  <a:lnTo>
                    <a:pt x="2768892" y="1093304"/>
                  </a:lnTo>
                  <a:lnTo>
                    <a:pt x="2795460" y="1042504"/>
                  </a:lnTo>
                  <a:lnTo>
                    <a:pt x="2816847" y="1004404"/>
                  </a:lnTo>
                  <a:lnTo>
                    <a:pt x="2832633" y="953604"/>
                  </a:lnTo>
                  <a:lnTo>
                    <a:pt x="2842412" y="902804"/>
                  </a:lnTo>
                  <a:lnTo>
                    <a:pt x="2845765" y="852004"/>
                  </a:lnTo>
                  <a:lnTo>
                    <a:pt x="2842996" y="801204"/>
                  </a:lnTo>
                  <a:lnTo>
                    <a:pt x="2834894" y="750404"/>
                  </a:lnTo>
                  <a:lnTo>
                    <a:pt x="2821775" y="712304"/>
                  </a:lnTo>
                  <a:lnTo>
                    <a:pt x="2803944" y="674204"/>
                  </a:lnTo>
                  <a:lnTo>
                    <a:pt x="2781706" y="636104"/>
                  </a:lnTo>
                  <a:lnTo>
                    <a:pt x="2767038" y="614870"/>
                  </a:lnTo>
                  <a:lnTo>
                    <a:pt x="2767038" y="852004"/>
                  </a:lnTo>
                  <a:lnTo>
                    <a:pt x="2763431" y="902804"/>
                  </a:lnTo>
                  <a:lnTo>
                    <a:pt x="2752953" y="940904"/>
                  </a:lnTo>
                  <a:lnTo>
                    <a:pt x="2736113" y="991704"/>
                  </a:lnTo>
                  <a:lnTo>
                    <a:pt x="2713456" y="1029804"/>
                  </a:lnTo>
                  <a:lnTo>
                    <a:pt x="2685465" y="1067904"/>
                  </a:lnTo>
                  <a:lnTo>
                    <a:pt x="2652687" y="1106004"/>
                  </a:lnTo>
                  <a:lnTo>
                    <a:pt x="2615615" y="1131404"/>
                  </a:lnTo>
                  <a:lnTo>
                    <a:pt x="2574785" y="1156804"/>
                  </a:lnTo>
                  <a:lnTo>
                    <a:pt x="2530716" y="1169504"/>
                  </a:lnTo>
                  <a:lnTo>
                    <a:pt x="2483904" y="1182204"/>
                  </a:lnTo>
                  <a:lnTo>
                    <a:pt x="2385885" y="1182204"/>
                  </a:lnTo>
                  <a:lnTo>
                    <a:pt x="2339073" y="1169504"/>
                  </a:lnTo>
                  <a:lnTo>
                    <a:pt x="2295004" y="1156804"/>
                  </a:lnTo>
                  <a:lnTo>
                    <a:pt x="2254173" y="1131404"/>
                  </a:lnTo>
                  <a:lnTo>
                    <a:pt x="2217102" y="1106004"/>
                  </a:lnTo>
                  <a:lnTo>
                    <a:pt x="2184323" y="1067904"/>
                  </a:lnTo>
                  <a:lnTo>
                    <a:pt x="2156333" y="1029804"/>
                  </a:lnTo>
                  <a:lnTo>
                    <a:pt x="2133663" y="991704"/>
                  </a:lnTo>
                  <a:lnTo>
                    <a:pt x="2116836" y="940904"/>
                  </a:lnTo>
                  <a:lnTo>
                    <a:pt x="2106358" y="902804"/>
                  </a:lnTo>
                  <a:lnTo>
                    <a:pt x="2102751" y="852004"/>
                  </a:lnTo>
                  <a:lnTo>
                    <a:pt x="2106358" y="801204"/>
                  </a:lnTo>
                  <a:lnTo>
                    <a:pt x="2116836" y="750404"/>
                  </a:lnTo>
                  <a:lnTo>
                    <a:pt x="2133663" y="712304"/>
                  </a:lnTo>
                  <a:lnTo>
                    <a:pt x="2156333" y="674204"/>
                  </a:lnTo>
                  <a:lnTo>
                    <a:pt x="2184323" y="636104"/>
                  </a:lnTo>
                  <a:lnTo>
                    <a:pt x="2217102" y="598004"/>
                  </a:lnTo>
                  <a:lnTo>
                    <a:pt x="2254173" y="572604"/>
                  </a:lnTo>
                  <a:lnTo>
                    <a:pt x="2295004" y="547204"/>
                  </a:lnTo>
                  <a:lnTo>
                    <a:pt x="2339073" y="534504"/>
                  </a:lnTo>
                  <a:lnTo>
                    <a:pt x="2385885" y="521804"/>
                  </a:lnTo>
                  <a:lnTo>
                    <a:pt x="2483904" y="521804"/>
                  </a:lnTo>
                  <a:lnTo>
                    <a:pt x="2530716" y="534504"/>
                  </a:lnTo>
                  <a:lnTo>
                    <a:pt x="2574785" y="547204"/>
                  </a:lnTo>
                  <a:lnTo>
                    <a:pt x="2615615" y="572604"/>
                  </a:lnTo>
                  <a:lnTo>
                    <a:pt x="2652687" y="598004"/>
                  </a:lnTo>
                  <a:lnTo>
                    <a:pt x="2685465" y="636104"/>
                  </a:lnTo>
                  <a:lnTo>
                    <a:pt x="2713456" y="674204"/>
                  </a:lnTo>
                  <a:lnTo>
                    <a:pt x="2736113" y="712304"/>
                  </a:lnTo>
                  <a:lnTo>
                    <a:pt x="2752953" y="750404"/>
                  </a:lnTo>
                  <a:lnTo>
                    <a:pt x="2763431" y="801204"/>
                  </a:lnTo>
                  <a:lnTo>
                    <a:pt x="2767038" y="852004"/>
                  </a:lnTo>
                  <a:lnTo>
                    <a:pt x="2767038" y="614870"/>
                  </a:lnTo>
                  <a:lnTo>
                    <a:pt x="2755392" y="598004"/>
                  </a:lnTo>
                  <a:lnTo>
                    <a:pt x="2725293" y="559904"/>
                  </a:lnTo>
                  <a:lnTo>
                    <a:pt x="2691727" y="534504"/>
                  </a:lnTo>
                  <a:lnTo>
                    <a:pt x="2673362" y="521804"/>
                  </a:lnTo>
                  <a:lnTo>
                    <a:pt x="2654998" y="509104"/>
                  </a:lnTo>
                  <a:lnTo>
                    <a:pt x="2615425" y="483704"/>
                  </a:lnTo>
                  <a:lnTo>
                    <a:pt x="2573324" y="458304"/>
                  </a:lnTo>
                  <a:lnTo>
                    <a:pt x="2528989" y="445604"/>
                  </a:lnTo>
                  <a:lnTo>
                    <a:pt x="2340800" y="445604"/>
                  </a:lnTo>
                  <a:lnTo>
                    <a:pt x="2296464" y="458304"/>
                  </a:lnTo>
                  <a:lnTo>
                    <a:pt x="2254351" y="483704"/>
                  </a:lnTo>
                  <a:lnTo>
                    <a:pt x="2214791" y="509104"/>
                  </a:lnTo>
                  <a:lnTo>
                    <a:pt x="2178062" y="534504"/>
                  </a:lnTo>
                  <a:lnTo>
                    <a:pt x="2144496" y="559904"/>
                  </a:lnTo>
                  <a:lnTo>
                    <a:pt x="2114397" y="598004"/>
                  </a:lnTo>
                  <a:lnTo>
                    <a:pt x="2088070" y="636104"/>
                  </a:lnTo>
                  <a:lnTo>
                    <a:pt x="2065845" y="674204"/>
                  </a:lnTo>
                  <a:lnTo>
                    <a:pt x="2048014" y="712304"/>
                  </a:lnTo>
                  <a:lnTo>
                    <a:pt x="2034895" y="750404"/>
                  </a:lnTo>
                  <a:lnTo>
                    <a:pt x="2026793" y="801204"/>
                  </a:lnTo>
                  <a:lnTo>
                    <a:pt x="2024024" y="852004"/>
                  </a:lnTo>
                  <a:lnTo>
                    <a:pt x="2026843" y="902804"/>
                  </a:lnTo>
                  <a:lnTo>
                    <a:pt x="2035098" y="940904"/>
                  </a:lnTo>
                  <a:lnTo>
                    <a:pt x="2048459" y="991704"/>
                  </a:lnTo>
                  <a:lnTo>
                    <a:pt x="2066620" y="1029804"/>
                  </a:lnTo>
                  <a:lnTo>
                    <a:pt x="2089251" y="1067904"/>
                  </a:lnTo>
                  <a:lnTo>
                    <a:pt x="2116036" y="1106004"/>
                  </a:lnTo>
                  <a:lnTo>
                    <a:pt x="2146655" y="1144104"/>
                  </a:lnTo>
                  <a:lnTo>
                    <a:pt x="2180780" y="1169504"/>
                  </a:lnTo>
                  <a:lnTo>
                    <a:pt x="2218093" y="1194904"/>
                  </a:lnTo>
                  <a:lnTo>
                    <a:pt x="2258288" y="1220304"/>
                  </a:lnTo>
                  <a:lnTo>
                    <a:pt x="2214118" y="1245704"/>
                  </a:lnTo>
                  <a:lnTo>
                    <a:pt x="2173020" y="1271104"/>
                  </a:lnTo>
                  <a:lnTo>
                    <a:pt x="2135352" y="1309204"/>
                  </a:lnTo>
                  <a:lnTo>
                    <a:pt x="2101469" y="1334604"/>
                  </a:lnTo>
                  <a:lnTo>
                    <a:pt x="2071306" y="1385404"/>
                  </a:lnTo>
                  <a:lnTo>
                    <a:pt x="2070849" y="1385404"/>
                  </a:lnTo>
                  <a:lnTo>
                    <a:pt x="1997303" y="1492224"/>
                  </a:lnTo>
                  <a:lnTo>
                    <a:pt x="1997303" y="1626704"/>
                  </a:lnTo>
                  <a:lnTo>
                    <a:pt x="1997303" y="2020404"/>
                  </a:lnTo>
                  <a:lnTo>
                    <a:pt x="1826856" y="2185505"/>
                  </a:lnTo>
                  <a:lnTo>
                    <a:pt x="1810804" y="2210905"/>
                  </a:lnTo>
                  <a:lnTo>
                    <a:pt x="1793227" y="2223605"/>
                  </a:lnTo>
                  <a:lnTo>
                    <a:pt x="1774380" y="2223605"/>
                  </a:lnTo>
                  <a:lnTo>
                    <a:pt x="1754530" y="2236305"/>
                  </a:lnTo>
                  <a:lnTo>
                    <a:pt x="1526057" y="2312505"/>
                  </a:lnTo>
                  <a:lnTo>
                    <a:pt x="1534845" y="2274405"/>
                  </a:lnTo>
                  <a:lnTo>
                    <a:pt x="1538033" y="2236305"/>
                  </a:lnTo>
                  <a:lnTo>
                    <a:pt x="1535569" y="2210905"/>
                  </a:lnTo>
                  <a:lnTo>
                    <a:pt x="1527390" y="2172805"/>
                  </a:lnTo>
                  <a:lnTo>
                    <a:pt x="1518894" y="2160105"/>
                  </a:lnTo>
                  <a:lnTo>
                    <a:pt x="1508226" y="2134705"/>
                  </a:lnTo>
                  <a:lnTo>
                    <a:pt x="1495526" y="2122005"/>
                  </a:lnTo>
                  <a:lnTo>
                    <a:pt x="1480870" y="2096604"/>
                  </a:lnTo>
                  <a:lnTo>
                    <a:pt x="1622526" y="2045804"/>
                  </a:lnTo>
                  <a:lnTo>
                    <a:pt x="1693075" y="2020404"/>
                  </a:lnTo>
                  <a:lnTo>
                    <a:pt x="1724939" y="2007704"/>
                  </a:lnTo>
                  <a:lnTo>
                    <a:pt x="1753133" y="1982304"/>
                  </a:lnTo>
                  <a:lnTo>
                    <a:pt x="1777225" y="1944204"/>
                  </a:lnTo>
                  <a:lnTo>
                    <a:pt x="1997303" y="1626704"/>
                  </a:lnTo>
                  <a:lnTo>
                    <a:pt x="1997303" y="1492224"/>
                  </a:lnTo>
                  <a:lnTo>
                    <a:pt x="1712328" y="1906104"/>
                  </a:lnTo>
                  <a:lnTo>
                    <a:pt x="1696148" y="1918804"/>
                  </a:lnTo>
                  <a:lnTo>
                    <a:pt x="1677200" y="1944204"/>
                  </a:lnTo>
                  <a:lnTo>
                    <a:pt x="1655762" y="1956904"/>
                  </a:lnTo>
                  <a:lnTo>
                    <a:pt x="1632153" y="1969604"/>
                  </a:lnTo>
                  <a:lnTo>
                    <a:pt x="1394510" y="2045804"/>
                  </a:lnTo>
                  <a:lnTo>
                    <a:pt x="1003833" y="1868004"/>
                  </a:lnTo>
                  <a:lnTo>
                    <a:pt x="994143" y="1855304"/>
                  </a:lnTo>
                  <a:lnTo>
                    <a:pt x="986155" y="1855304"/>
                  </a:lnTo>
                  <a:lnTo>
                    <a:pt x="980122" y="1842604"/>
                  </a:lnTo>
                  <a:lnTo>
                    <a:pt x="976274" y="1829904"/>
                  </a:lnTo>
                  <a:lnTo>
                    <a:pt x="905471" y="1537804"/>
                  </a:lnTo>
                  <a:lnTo>
                    <a:pt x="891501" y="1487004"/>
                  </a:lnTo>
                  <a:lnTo>
                    <a:pt x="872883" y="1436204"/>
                  </a:lnTo>
                  <a:lnTo>
                    <a:pt x="849934" y="1398104"/>
                  </a:lnTo>
                  <a:lnTo>
                    <a:pt x="822934" y="1360004"/>
                  </a:lnTo>
                  <a:lnTo>
                    <a:pt x="792200" y="1321904"/>
                  </a:lnTo>
                  <a:lnTo>
                    <a:pt x="758037" y="1296504"/>
                  </a:lnTo>
                  <a:lnTo>
                    <a:pt x="720750" y="1258404"/>
                  </a:lnTo>
                  <a:lnTo>
                    <a:pt x="680631" y="1233004"/>
                  </a:lnTo>
                  <a:lnTo>
                    <a:pt x="637997" y="1220304"/>
                  </a:lnTo>
                  <a:lnTo>
                    <a:pt x="681113" y="1194904"/>
                  </a:lnTo>
                  <a:lnTo>
                    <a:pt x="694309" y="1182204"/>
                  </a:lnTo>
                  <a:lnTo>
                    <a:pt x="720712" y="1156804"/>
                  </a:lnTo>
                  <a:lnTo>
                    <a:pt x="756373" y="1131404"/>
                  </a:lnTo>
                  <a:lnTo>
                    <a:pt x="787679" y="1093304"/>
                  </a:lnTo>
                  <a:lnTo>
                    <a:pt x="814235" y="1042504"/>
                  </a:lnTo>
                  <a:lnTo>
                    <a:pt x="835609" y="1004404"/>
                  </a:lnTo>
                  <a:lnTo>
                    <a:pt x="851382" y="953604"/>
                  </a:lnTo>
                  <a:lnTo>
                    <a:pt x="861161" y="902804"/>
                  </a:lnTo>
                  <a:lnTo>
                    <a:pt x="864501" y="852004"/>
                  </a:lnTo>
                  <a:lnTo>
                    <a:pt x="861733" y="801204"/>
                  </a:lnTo>
                  <a:lnTo>
                    <a:pt x="853643" y="750404"/>
                  </a:lnTo>
                  <a:lnTo>
                    <a:pt x="840511" y="712304"/>
                  </a:lnTo>
                  <a:lnTo>
                    <a:pt x="822680" y="674204"/>
                  </a:lnTo>
                  <a:lnTo>
                    <a:pt x="800455" y="636104"/>
                  </a:lnTo>
                  <a:lnTo>
                    <a:pt x="785774" y="614870"/>
                  </a:lnTo>
                  <a:lnTo>
                    <a:pt x="785774" y="852004"/>
                  </a:lnTo>
                  <a:lnTo>
                    <a:pt x="782167" y="902804"/>
                  </a:lnTo>
                  <a:lnTo>
                    <a:pt x="771690" y="940904"/>
                  </a:lnTo>
                  <a:lnTo>
                    <a:pt x="754862" y="991704"/>
                  </a:lnTo>
                  <a:lnTo>
                    <a:pt x="732193" y="1029804"/>
                  </a:lnTo>
                  <a:lnTo>
                    <a:pt x="704202" y="1067904"/>
                  </a:lnTo>
                  <a:lnTo>
                    <a:pt x="671410" y="1106004"/>
                  </a:lnTo>
                  <a:lnTo>
                    <a:pt x="634352" y="1131404"/>
                  </a:lnTo>
                  <a:lnTo>
                    <a:pt x="593509" y="1156804"/>
                  </a:lnTo>
                  <a:lnTo>
                    <a:pt x="549440" y="1169504"/>
                  </a:lnTo>
                  <a:lnTo>
                    <a:pt x="502627" y="1182204"/>
                  </a:lnTo>
                  <a:lnTo>
                    <a:pt x="404596" y="1182204"/>
                  </a:lnTo>
                  <a:lnTo>
                    <a:pt x="357797" y="1169504"/>
                  </a:lnTo>
                  <a:lnTo>
                    <a:pt x="313715" y="1156804"/>
                  </a:lnTo>
                  <a:lnTo>
                    <a:pt x="272884" y="1131404"/>
                  </a:lnTo>
                  <a:lnTo>
                    <a:pt x="235826" y="1106004"/>
                  </a:lnTo>
                  <a:lnTo>
                    <a:pt x="203047" y="1067904"/>
                  </a:lnTo>
                  <a:lnTo>
                    <a:pt x="175069" y="1029804"/>
                  </a:lnTo>
                  <a:lnTo>
                    <a:pt x="152400" y="991704"/>
                  </a:lnTo>
                  <a:lnTo>
                    <a:pt x="135572" y="940904"/>
                  </a:lnTo>
                  <a:lnTo>
                    <a:pt x="125095" y="902804"/>
                  </a:lnTo>
                  <a:lnTo>
                    <a:pt x="121488" y="852004"/>
                  </a:lnTo>
                  <a:lnTo>
                    <a:pt x="125095" y="801204"/>
                  </a:lnTo>
                  <a:lnTo>
                    <a:pt x="135572" y="750404"/>
                  </a:lnTo>
                  <a:lnTo>
                    <a:pt x="152400" y="712304"/>
                  </a:lnTo>
                  <a:lnTo>
                    <a:pt x="175069" y="674204"/>
                  </a:lnTo>
                  <a:lnTo>
                    <a:pt x="203047" y="636104"/>
                  </a:lnTo>
                  <a:lnTo>
                    <a:pt x="235826" y="598004"/>
                  </a:lnTo>
                  <a:lnTo>
                    <a:pt x="272884" y="572604"/>
                  </a:lnTo>
                  <a:lnTo>
                    <a:pt x="313715" y="547204"/>
                  </a:lnTo>
                  <a:lnTo>
                    <a:pt x="357797" y="534504"/>
                  </a:lnTo>
                  <a:lnTo>
                    <a:pt x="404596" y="521804"/>
                  </a:lnTo>
                  <a:lnTo>
                    <a:pt x="502627" y="521804"/>
                  </a:lnTo>
                  <a:lnTo>
                    <a:pt x="549440" y="534504"/>
                  </a:lnTo>
                  <a:lnTo>
                    <a:pt x="593509" y="547204"/>
                  </a:lnTo>
                  <a:lnTo>
                    <a:pt x="634352" y="572604"/>
                  </a:lnTo>
                  <a:lnTo>
                    <a:pt x="671410" y="598004"/>
                  </a:lnTo>
                  <a:lnTo>
                    <a:pt x="704202" y="636104"/>
                  </a:lnTo>
                  <a:lnTo>
                    <a:pt x="732193" y="674204"/>
                  </a:lnTo>
                  <a:lnTo>
                    <a:pt x="754862" y="712304"/>
                  </a:lnTo>
                  <a:lnTo>
                    <a:pt x="771690" y="750404"/>
                  </a:lnTo>
                  <a:lnTo>
                    <a:pt x="782167" y="801204"/>
                  </a:lnTo>
                  <a:lnTo>
                    <a:pt x="785774" y="852004"/>
                  </a:lnTo>
                  <a:lnTo>
                    <a:pt x="785774" y="614870"/>
                  </a:lnTo>
                  <a:lnTo>
                    <a:pt x="774128" y="598004"/>
                  </a:lnTo>
                  <a:lnTo>
                    <a:pt x="744029" y="559904"/>
                  </a:lnTo>
                  <a:lnTo>
                    <a:pt x="710463" y="534504"/>
                  </a:lnTo>
                  <a:lnTo>
                    <a:pt x="692099" y="521804"/>
                  </a:lnTo>
                  <a:lnTo>
                    <a:pt x="673735" y="509104"/>
                  </a:lnTo>
                  <a:lnTo>
                    <a:pt x="634161" y="483704"/>
                  </a:lnTo>
                  <a:lnTo>
                    <a:pt x="592048" y="458304"/>
                  </a:lnTo>
                  <a:lnTo>
                    <a:pt x="547712" y="445604"/>
                  </a:lnTo>
                  <a:lnTo>
                    <a:pt x="359524" y="445604"/>
                  </a:lnTo>
                  <a:lnTo>
                    <a:pt x="315201" y="458304"/>
                  </a:lnTo>
                  <a:lnTo>
                    <a:pt x="273088" y="483704"/>
                  </a:lnTo>
                  <a:lnTo>
                    <a:pt x="233527" y="509104"/>
                  </a:lnTo>
                  <a:lnTo>
                    <a:pt x="196799" y="534504"/>
                  </a:lnTo>
                  <a:lnTo>
                    <a:pt x="163233" y="559904"/>
                  </a:lnTo>
                  <a:lnTo>
                    <a:pt x="133134" y="598004"/>
                  </a:lnTo>
                  <a:lnTo>
                    <a:pt x="106819" y="636104"/>
                  </a:lnTo>
                  <a:lnTo>
                    <a:pt x="84582" y="674204"/>
                  </a:lnTo>
                  <a:lnTo>
                    <a:pt x="66751" y="712304"/>
                  </a:lnTo>
                  <a:lnTo>
                    <a:pt x="53632" y="750404"/>
                  </a:lnTo>
                  <a:lnTo>
                    <a:pt x="45529" y="801204"/>
                  </a:lnTo>
                  <a:lnTo>
                    <a:pt x="42760" y="852004"/>
                  </a:lnTo>
                  <a:lnTo>
                    <a:pt x="45554" y="902804"/>
                  </a:lnTo>
                  <a:lnTo>
                    <a:pt x="53708" y="940904"/>
                  </a:lnTo>
                  <a:lnTo>
                    <a:pt x="66903" y="991704"/>
                  </a:lnTo>
                  <a:lnTo>
                    <a:pt x="84848" y="1029804"/>
                  </a:lnTo>
                  <a:lnTo>
                    <a:pt x="107213" y="1067904"/>
                  </a:lnTo>
                  <a:lnTo>
                    <a:pt x="133692" y="1106004"/>
                  </a:lnTo>
                  <a:lnTo>
                    <a:pt x="163957" y="1144104"/>
                  </a:lnTo>
                  <a:lnTo>
                    <a:pt x="197713" y="1169504"/>
                  </a:lnTo>
                  <a:lnTo>
                    <a:pt x="234632" y="1194904"/>
                  </a:lnTo>
                  <a:lnTo>
                    <a:pt x="274408" y="1220304"/>
                  </a:lnTo>
                  <a:lnTo>
                    <a:pt x="231660" y="1245704"/>
                  </a:lnTo>
                  <a:lnTo>
                    <a:pt x="191592" y="1271104"/>
                  </a:lnTo>
                  <a:lnTo>
                    <a:pt x="154508" y="1296504"/>
                  </a:lnTo>
                  <a:lnTo>
                    <a:pt x="120688" y="1334604"/>
                  </a:lnTo>
                  <a:lnTo>
                    <a:pt x="90424" y="1372704"/>
                  </a:lnTo>
                  <a:lnTo>
                    <a:pt x="64008" y="1410804"/>
                  </a:lnTo>
                  <a:lnTo>
                    <a:pt x="41744" y="1448904"/>
                  </a:lnTo>
                  <a:lnTo>
                    <a:pt x="23926" y="1487004"/>
                  </a:lnTo>
                  <a:lnTo>
                    <a:pt x="10833" y="1537804"/>
                  </a:lnTo>
                  <a:lnTo>
                    <a:pt x="2755" y="1588604"/>
                  </a:lnTo>
                  <a:lnTo>
                    <a:pt x="0" y="1639404"/>
                  </a:lnTo>
                  <a:lnTo>
                    <a:pt x="0" y="2515705"/>
                  </a:lnTo>
                  <a:lnTo>
                    <a:pt x="3098" y="2528405"/>
                  </a:lnTo>
                  <a:lnTo>
                    <a:pt x="11531" y="2541105"/>
                  </a:lnTo>
                  <a:lnTo>
                    <a:pt x="24041" y="2553805"/>
                  </a:lnTo>
                  <a:lnTo>
                    <a:pt x="54698" y="2553805"/>
                  </a:lnTo>
                  <a:lnTo>
                    <a:pt x="67208" y="2541105"/>
                  </a:lnTo>
                  <a:lnTo>
                    <a:pt x="75641" y="2528405"/>
                  </a:lnTo>
                  <a:lnTo>
                    <a:pt x="78727" y="2515705"/>
                  </a:lnTo>
                  <a:lnTo>
                    <a:pt x="78727" y="1639404"/>
                  </a:lnTo>
                  <a:lnTo>
                    <a:pt x="81673" y="1588604"/>
                  </a:lnTo>
                  <a:lnTo>
                    <a:pt x="90246" y="1550504"/>
                  </a:lnTo>
                  <a:lnTo>
                    <a:pt x="104114" y="1499704"/>
                  </a:lnTo>
                  <a:lnTo>
                    <a:pt x="122897" y="1461604"/>
                  </a:lnTo>
                  <a:lnTo>
                    <a:pt x="146265" y="1423504"/>
                  </a:lnTo>
                  <a:lnTo>
                    <a:pt x="173837" y="1385404"/>
                  </a:lnTo>
                  <a:lnTo>
                    <a:pt x="205282" y="1360004"/>
                  </a:lnTo>
                  <a:lnTo>
                    <a:pt x="240233" y="1334604"/>
                  </a:lnTo>
                  <a:lnTo>
                    <a:pt x="278333" y="1309204"/>
                  </a:lnTo>
                  <a:lnTo>
                    <a:pt x="319227" y="1283804"/>
                  </a:lnTo>
                  <a:lnTo>
                    <a:pt x="362559" y="1271104"/>
                  </a:lnTo>
                  <a:lnTo>
                    <a:pt x="407987" y="1271104"/>
                  </a:lnTo>
                  <a:lnTo>
                    <a:pt x="455142" y="1258404"/>
                  </a:lnTo>
                  <a:lnTo>
                    <a:pt x="462648" y="1258404"/>
                  </a:lnTo>
                  <a:lnTo>
                    <a:pt x="509752" y="1271104"/>
                  </a:lnTo>
                  <a:lnTo>
                    <a:pt x="555244" y="1271104"/>
                  </a:lnTo>
                  <a:lnTo>
                    <a:pt x="598741" y="1283804"/>
                  </a:lnTo>
                  <a:lnTo>
                    <a:pt x="639876" y="1309204"/>
                  </a:lnTo>
                  <a:lnTo>
                    <a:pt x="678243" y="1334604"/>
                  </a:lnTo>
                  <a:lnTo>
                    <a:pt x="713473" y="1360004"/>
                  </a:lnTo>
                  <a:lnTo>
                    <a:pt x="745159" y="1385404"/>
                  </a:lnTo>
                  <a:lnTo>
                    <a:pt x="772947" y="1423504"/>
                  </a:lnTo>
                  <a:lnTo>
                    <a:pt x="796417" y="1461604"/>
                  </a:lnTo>
                  <a:lnTo>
                    <a:pt x="815200" y="1512404"/>
                  </a:lnTo>
                  <a:lnTo>
                    <a:pt x="828903" y="1550504"/>
                  </a:lnTo>
                  <a:lnTo>
                    <a:pt x="899680" y="1855304"/>
                  </a:lnTo>
                  <a:lnTo>
                    <a:pt x="909574" y="1880704"/>
                  </a:lnTo>
                  <a:lnTo>
                    <a:pt x="925131" y="1906104"/>
                  </a:lnTo>
                  <a:lnTo>
                    <a:pt x="945705" y="1918804"/>
                  </a:lnTo>
                  <a:lnTo>
                    <a:pt x="970699" y="1931504"/>
                  </a:lnTo>
                  <a:lnTo>
                    <a:pt x="1390535" y="2134705"/>
                  </a:lnTo>
                  <a:lnTo>
                    <a:pt x="1411300" y="2147405"/>
                  </a:lnTo>
                  <a:lnTo>
                    <a:pt x="1428864" y="2160105"/>
                  </a:lnTo>
                  <a:lnTo>
                    <a:pt x="1442847" y="2185505"/>
                  </a:lnTo>
                  <a:lnTo>
                    <a:pt x="1452854" y="2198205"/>
                  </a:lnTo>
                  <a:lnTo>
                    <a:pt x="1458302" y="2223605"/>
                  </a:lnTo>
                  <a:lnTo>
                    <a:pt x="1458760" y="2249005"/>
                  </a:lnTo>
                  <a:lnTo>
                    <a:pt x="1454150" y="2274405"/>
                  </a:lnTo>
                  <a:lnTo>
                    <a:pt x="1432534" y="2312505"/>
                  </a:lnTo>
                  <a:lnTo>
                    <a:pt x="1400835" y="2337905"/>
                  </a:lnTo>
                  <a:lnTo>
                    <a:pt x="1381975" y="2350605"/>
                  </a:lnTo>
                  <a:lnTo>
                    <a:pt x="1369110" y="2363305"/>
                  </a:lnTo>
                  <a:lnTo>
                    <a:pt x="1317244" y="2363305"/>
                  </a:lnTo>
                  <a:lnTo>
                    <a:pt x="1299883" y="2350605"/>
                  </a:lnTo>
                  <a:lnTo>
                    <a:pt x="1077277" y="2274405"/>
                  </a:lnTo>
                  <a:lnTo>
                    <a:pt x="817575" y="2185505"/>
                  </a:lnTo>
                  <a:lnTo>
                    <a:pt x="772134" y="2160105"/>
                  </a:lnTo>
                  <a:lnTo>
                    <a:pt x="733590" y="2134705"/>
                  </a:lnTo>
                  <a:lnTo>
                    <a:pt x="703453" y="2083904"/>
                  </a:lnTo>
                  <a:lnTo>
                    <a:pt x="683272" y="2045804"/>
                  </a:lnTo>
                  <a:lnTo>
                    <a:pt x="573595" y="1677504"/>
                  </a:lnTo>
                  <a:lnTo>
                    <a:pt x="566280" y="1664804"/>
                  </a:lnTo>
                  <a:lnTo>
                    <a:pt x="554634" y="1652104"/>
                  </a:lnTo>
                  <a:lnTo>
                    <a:pt x="510819" y="1652104"/>
                  </a:lnTo>
                  <a:lnTo>
                    <a:pt x="501243" y="1664804"/>
                  </a:lnTo>
                  <a:lnTo>
                    <a:pt x="496747" y="1677504"/>
                  </a:lnTo>
                  <a:lnTo>
                    <a:pt x="498182" y="1702904"/>
                  </a:lnTo>
                  <a:lnTo>
                    <a:pt x="607847" y="2058504"/>
                  </a:lnTo>
                  <a:lnTo>
                    <a:pt x="626186" y="2109305"/>
                  </a:lnTo>
                  <a:lnTo>
                    <a:pt x="651852" y="2147405"/>
                  </a:lnTo>
                  <a:lnTo>
                    <a:pt x="684085" y="2185505"/>
                  </a:lnTo>
                  <a:lnTo>
                    <a:pt x="722083" y="2223605"/>
                  </a:lnTo>
                  <a:lnTo>
                    <a:pt x="765073" y="2249005"/>
                  </a:lnTo>
                  <a:lnTo>
                    <a:pt x="765073" y="2515705"/>
                  </a:lnTo>
                  <a:lnTo>
                    <a:pt x="768172" y="2528405"/>
                  </a:lnTo>
                  <a:lnTo>
                    <a:pt x="776605" y="2541105"/>
                  </a:lnTo>
                  <a:lnTo>
                    <a:pt x="789114" y="2553805"/>
                  </a:lnTo>
                  <a:lnTo>
                    <a:pt x="819772" y="2553805"/>
                  </a:lnTo>
                  <a:lnTo>
                    <a:pt x="832281" y="2541105"/>
                  </a:lnTo>
                  <a:lnTo>
                    <a:pt x="840714" y="2528405"/>
                  </a:lnTo>
                  <a:lnTo>
                    <a:pt x="843813" y="2515705"/>
                  </a:lnTo>
                  <a:lnTo>
                    <a:pt x="843813" y="2274405"/>
                  </a:lnTo>
                  <a:lnTo>
                    <a:pt x="1273606" y="2426805"/>
                  </a:lnTo>
                  <a:lnTo>
                    <a:pt x="1300937" y="2439505"/>
                  </a:lnTo>
                  <a:lnTo>
                    <a:pt x="1387703" y="2439505"/>
                  </a:lnTo>
                  <a:lnTo>
                    <a:pt x="1390027" y="2426805"/>
                  </a:lnTo>
                  <a:lnTo>
                    <a:pt x="1605724" y="2363305"/>
                  </a:lnTo>
                  <a:lnTo>
                    <a:pt x="1778292" y="2312505"/>
                  </a:lnTo>
                  <a:lnTo>
                    <a:pt x="1806714" y="2299805"/>
                  </a:lnTo>
                  <a:lnTo>
                    <a:pt x="1833689" y="2287105"/>
                  </a:lnTo>
                  <a:lnTo>
                    <a:pt x="1858848" y="2261705"/>
                  </a:lnTo>
                  <a:lnTo>
                    <a:pt x="1881835" y="2249005"/>
                  </a:lnTo>
                  <a:lnTo>
                    <a:pt x="1997303" y="2134705"/>
                  </a:lnTo>
                  <a:lnTo>
                    <a:pt x="1997303" y="2515705"/>
                  </a:lnTo>
                  <a:lnTo>
                    <a:pt x="2000402" y="2528405"/>
                  </a:lnTo>
                  <a:lnTo>
                    <a:pt x="2008847" y="2541105"/>
                  </a:lnTo>
                  <a:lnTo>
                    <a:pt x="2021370" y="2553805"/>
                  </a:lnTo>
                  <a:lnTo>
                    <a:pt x="2052015" y="2553805"/>
                  </a:lnTo>
                  <a:lnTo>
                    <a:pt x="2064524" y="2541105"/>
                  </a:lnTo>
                  <a:lnTo>
                    <a:pt x="2072944" y="2528405"/>
                  </a:lnTo>
                  <a:lnTo>
                    <a:pt x="2076030" y="2515705"/>
                  </a:lnTo>
                  <a:lnTo>
                    <a:pt x="2076030" y="2134705"/>
                  </a:lnTo>
                  <a:lnTo>
                    <a:pt x="2076030" y="1626704"/>
                  </a:lnTo>
                  <a:lnTo>
                    <a:pt x="2079358" y="1575904"/>
                  </a:lnTo>
                  <a:lnTo>
                    <a:pt x="2089023" y="1525104"/>
                  </a:lnTo>
                  <a:lnTo>
                    <a:pt x="2104593" y="1487004"/>
                  </a:lnTo>
                  <a:lnTo>
                    <a:pt x="2125649" y="1436204"/>
                  </a:lnTo>
                  <a:lnTo>
                    <a:pt x="2151735" y="1398104"/>
                  </a:lnTo>
                  <a:lnTo>
                    <a:pt x="2182431" y="1372704"/>
                  </a:lnTo>
                  <a:lnTo>
                    <a:pt x="2217293" y="1334604"/>
                  </a:lnTo>
                  <a:lnTo>
                    <a:pt x="2255875" y="1309204"/>
                  </a:lnTo>
                  <a:lnTo>
                    <a:pt x="2297773" y="1296504"/>
                  </a:lnTo>
                  <a:lnTo>
                    <a:pt x="2342527" y="1271104"/>
                  </a:lnTo>
                  <a:lnTo>
                    <a:pt x="2389695" y="1271104"/>
                  </a:lnTo>
                  <a:lnTo>
                    <a:pt x="2438870" y="1258404"/>
                  </a:lnTo>
                  <a:lnTo>
                    <a:pt x="2446985" y="1258404"/>
                  </a:lnTo>
                  <a:lnTo>
                    <a:pt x="2496159" y="1271104"/>
                  </a:lnTo>
                  <a:lnTo>
                    <a:pt x="2543327" y="1271104"/>
                  </a:lnTo>
                  <a:lnTo>
                    <a:pt x="2588082" y="1296504"/>
                  </a:lnTo>
                  <a:lnTo>
                    <a:pt x="2629979" y="1309204"/>
                  </a:lnTo>
                  <a:lnTo>
                    <a:pt x="2668562" y="1334604"/>
                  </a:lnTo>
                  <a:lnTo>
                    <a:pt x="2703423" y="1372704"/>
                  </a:lnTo>
                  <a:lnTo>
                    <a:pt x="2734119" y="1398104"/>
                  </a:lnTo>
                  <a:lnTo>
                    <a:pt x="2760205" y="1436204"/>
                  </a:lnTo>
                  <a:lnTo>
                    <a:pt x="2781262" y="1487004"/>
                  </a:lnTo>
                  <a:lnTo>
                    <a:pt x="2796832" y="1525104"/>
                  </a:lnTo>
                  <a:lnTo>
                    <a:pt x="2806496" y="1575904"/>
                  </a:lnTo>
                  <a:lnTo>
                    <a:pt x="2809824" y="1626704"/>
                  </a:lnTo>
                  <a:lnTo>
                    <a:pt x="2809824" y="2515705"/>
                  </a:lnTo>
                  <a:lnTo>
                    <a:pt x="2812910" y="2528405"/>
                  </a:lnTo>
                  <a:lnTo>
                    <a:pt x="2821343" y="2541105"/>
                  </a:lnTo>
                  <a:lnTo>
                    <a:pt x="2833852" y="2553805"/>
                  </a:lnTo>
                  <a:lnTo>
                    <a:pt x="2864510" y="2553805"/>
                  </a:lnTo>
                  <a:lnTo>
                    <a:pt x="2877020" y="2541105"/>
                  </a:lnTo>
                  <a:lnTo>
                    <a:pt x="2885452" y="2528405"/>
                  </a:lnTo>
                  <a:lnTo>
                    <a:pt x="2888551" y="2515705"/>
                  </a:lnTo>
                  <a:lnTo>
                    <a:pt x="2888551" y="1626704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32399" y="3873795"/>
            <a:ext cx="7466330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15">
                <a:solidFill>
                  <a:srgbClr val="050544"/>
                </a:solidFill>
                <a:latin typeface="Verdana"/>
                <a:cs typeface="Verdana"/>
              </a:rPr>
              <a:t>Les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opérations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disponibles 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pour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clients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incluent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la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0">
                <a:solidFill>
                  <a:srgbClr val="050544"/>
                </a:solidFill>
                <a:latin typeface="Verdana"/>
                <a:cs typeface="Verdana"/>
              </a:rPr>
              <a:t>possibilité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de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supprimer,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050544"/>
                </a:solidFill>
                <a:latin typeface="Verdana"/>
                <a:cs typeface="Verdana"/>
              </a:rPr>
              <a:t>ajouter, </a:t>
            </a:r>
            <a:r>
              <a:rPr dirty="0" sz="2650" spc="-91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55">
                <a:solidFill>
                  <a:srgbClr val="050544"/>
                </a:solidFill>
                <a:latin typeface="Verdana"/>
                <a:cs typeface="Verdana"/>
              </a:rPr>
              <a:t>r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494" y="1578526"/>
              <a:ext cx="10401299" cy="71342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582573" y="5583151"/>
              <a:ext cx="705485" cy="617855"/>
            </a:xfrm>
            <a:custGeom>
              <a:avLst/>
              <a:gdLst/>
              <a:ahLst/>
              <a:cxnLst/>
              <a:rect l="l" t="t" r="r" b="b"/>
              <a:pathLst>
                <a:path w="705484" h="617854">
                  <a:moveTo>
                    <a:pt x="664215" y="617283"/>
                  </a:moveTo>
                  <a:lnTo>
                    <a:pt x="58651" y="617283"/>
                  </a:lnTo>
                  <a:lnTo>
                    <a:pt x="36333" y="610998"/>
                  </a:lnTo>
                  <a:lnTo>
                    <a:pt x="20930" y="595011"/>
                  </a:lnTo>
                  <a:lnTo>
                    <a:pt x="14857" y="573643"/>
                  </a:lnTo>
                  <a:lnTo>
                    <a:pt x="20541" y="551137"/>
                  </a:lnTo>
                  <a:lnTo>
                    <a:pt x="323335" y="21580"/>
                  </a:lnTo>
                  <a:lnTo>
                    <a:pt x="361433" y="0"/>
                  </a:lnTo>
                  <a:lnTo>
                    <a:pt x="372527" y="1347"/>
                  </a:lnTo>
                  <a:lnTo>
                    <a:pt x="402981" y="27614"/>
                  </a:lnTo>
                  <a:lnTo>
                    <a:pt x="356505" y="27614"/>
                  </a:lnTo>
                  <a:lnTo>
                    <a:pt x="351574" y="30348"/>
                  </a:lnTo>
                  <a:lnTo>
                    <a:pt x="45641" y="565366"/>
                  </a:lnTo>
                  <a:lnTo>
                    <a:pt x="43348" y="573568"/>
                  </a:lnTo>
                  <a:lnTo>
                    <a:pt x="45270" y="581041"/>
                  </a:lnTo>
                  <a:lnTo>
                    <a:pt x="50633" y="586456"/>
                  </a:lnTo>
                  <a:lnTo>
                    <a:pt x="58651" y="588546"/>
                  </a:lnTo>
                  <a:lnTo>
                    <a:pt x="703767" y="588546"/>
                  </a:lnTo>
                  <a:lnTo>
                    <a:pt x="701921" y="595021"/>
                  </a:lnTo>
                  <a:lnTo>
                    <a:pt x="686519" y="611001"/>
                  </a:lnTo>
                  <a:lnTo>
                    <a:pt x="664215" y="617283"/>
                  </a:lnTo>
                  <a:close/>
                </a:path>
                <a:path w="705484" h="617854">
                  <a:moveTo>
                    <a:pt x="703767" y="588546"/>
                  </a:moveTo>
                  <a:lnTo>
                    <a:pt x="664215" y="588546"/>
                  </a:lnTo>
                  <a:lnTo>
                    <a:pt x="672229" y="586454"/>
                  </a:lnTo>
                  <a:lnTo>
                    <a:pt x="677585" y="581034"/>
                  </a:lnTo>
                  <a:lnTo>
                    <a:pt x="679501" y="573568"/>
                  </a:lnTo>
                  <a:lnTo>
                    <a:pt x="677197" y="565338"/>
                  </a:lnTo>
                  <a:lnTo>
                    <a:pt x="371292" y="30348"/>
                  </a:lnTo>
                  <a:lnTo>
                    <a:pt x="366361" y="27614"/>
                  </a:lnTo>
                  <a:lnTo>
                    <a:pt x="402981" y="27614"/>
                  </a:lnTo>
                  <a:lnTo>
                    <a:pt x="702348" y="551166"/>
                  </a:lnTo>
                  <a:lnTo>
                    <a:pt x="705427" y="563386"/>
                  </a:lnTo>
                  <a:lnTo>
                    <a:pt x="705427" y="582703"/>
                  </a:lnTo>
                  <a:lnTo>
                    <a:pt x="703767" y="588546"/>
                  </a:lnTo>
                  <a:close/>
                </a:path>
                <a:path w="705484" h="617854">
                  <a:moveTo>
                    <a:pt x="534513" y="128884"/>
                  </a:moveTo>
                  <a:lnTo>
                    <a:pt x="520243" y="114079"/>
                  </a:lnTo>
                  <a:lnTo>
                    <a:pt x="520404" y="112216"/>
                  </a:lnTo>
                  <a:lnTo>
                    <a:pt x="521471" y="108554"/>
                  </a:lnTo>
                  <a:lnTo>
                    <a:pt x="522336" y="106894"/>
                  </a:lnTo>
                  <a:lnTo>
                    <a:pt x="581410" y="33461"/>
                  </a:lnTo>
                  <a:lnTo>
                    <a:pt x="584081" y="30051"/>
                  </a:lnTo>
                  <a:lnTo>
                    <a:pt x="587694" y="28208"/>
                  </a:lnTo>
                  <a:lnTo>
                    <a:pt x="595013" y="27921"/>
                  </a:lnTo>
                  <a:lnTo>
                    <a:pt x="597661" y="28585"/>
                  </a:lnTo>
                  <a:lnTo>
                    <a:pt x="602562" y="31472"/>
                  </a:lnTo>
                  <a:lnTo>
                    <a:pt x="604421" y="33461"/>
                  </a:lnTo>
                  <a:lnTo>
                    <a:pt x="606957" y="38534"/>
                  </a:lnTo>
                  <a:lnTo>
                    <a:pt x="607429" y="41209"/>
                  </a:lnTo>
                  <a:lnTo>
                    <a:pt x="606783" y="46837"/>
                  </a:lnTo>
                  <a:lnTo>
                    <a:pt x="605692" y="49367"/>
                  </a:lnTo>
                  <a:lnTo>
                    <a:pt x="603907" y="51524"/>
                  </a:lnTo>
                  <a:lnTo>
                    <a:pt x="544911" y="124857"/>
                  </a:lnTo>
                  <a:lnTo>
                    <a:pt x="543468" y="126063"/>
                  </a:lnTo>
                  <a:lnTo>
                    <a:pt x="540095" y="127905"/>
                  </a:lnTo>
                  <a:lnTo>
                    <a:pt x="538324" y="128463"/>
                  </a:lnTo>
                  <a:lnTo>
                    <a:pt x="534513" y="128884"/>
                  </a:lnTo>
                  <a:close/>
                </a:path>
                <a:path w="705484" h="617854">
                  <a:moveTo>
                    <a:pt x="188355" y="128894"/>
                  </a:moveTo>
                  <a:lnTo>
                    <a:pt x="118959" y="51524"/>
                  </a:lnTo>
                  <a:lnTo>
                    <a:pt x="117155" y="49337"/>
                  </a:lnTo>
                  <a:lnTo>
                    <a:pt x="116102" y="46900"/>
                  </a:lnTo>
                  <a:lnTo>
                    <a:pt x="115417" y="41346"/>
                  </a:lnTo>
                  <a:lnTo>
                    <a:pt x="115854" y="38696"/>
                  </a:lnTo>
                  <a:lnTo>
                    <a:pt x="118282" y="33650"/>
                  </a:lnTo>
                  <a:lnTo>
                    <a:pt x="120084" y="31649"/>
                  </a:lnTo>
                  <a:lnTo>
                    <a:pt x="124862" y="28695"/>
                  </a:lnTo>
                  <a:lnTo>
                    <a:pt x="127463" y="27973"/>
                  </a:lnTo>
                  <a:lnTo>
                    <a:pt x="134929" y="28056"/>
                  </a:lnTo>
                  <a:lnTo>
                    <a:pt x="138682" y="29908"/>
                  </a:lnTo>
                  <a:lnTo>
                    <a:pt x="141605" y="33650"/>
                  </a:lnTo>
                  <a:lnTo>
                    <a:pt x="200532" y="106894"/>
                  </a:lnTo>
                  <a:lnTo>
                    <a:pt x="201399" y="108554"/>
                  </a:lnTo>
                  <a:lnTo>
                    <a:pt x="202469" y="112218"/>
                  </a:lnTo>
                  <a:lnTo>
                    <a:pt x="202631" y="114081"/>
                  </a:lnTo>
                  <a:lnTo>
                    <a:pt x="202209" y="117873"/>
                  </a:lnTo>
                  <a:lnTo>
                    <a:pt x="190229" y="128734"/>
                  </a:lnTo>
                  <a:lnTo>
                    <a:pt x="188355" y="128894"/>
                  </a:lnTo>
                  <a:close/>
                </a:path>
                <a:path w="705484" h="617854">
                  <a:moveTo>
                    <a:pt x="131138" y="200705"/>
                  </a:moveTo>
                  <a:lnTo>
                    <a:pt x="127304" y="200429"/>
                  </a:lnTo>
                  <a:lnTo>
                    <a:pt x="125496" y="199935"/>
                  </a:lnTo>
                  <a:lnTo>
                    <a:pt x="37090" y="155976"/>
                  </a:lnTo>
                  <a:lnTo>
                    <a:pt x="34064" y="154513"/>
                  </a:lnTo>
                  <a:lnTo>
                    <a:pt x="31849" y="152318"/>
                  </a:lnTo>
                  <a:lnTo>
                    <a:pt x="28923" y="146350"/>
                  </a:lnTo>
                  <a:lnTo>
                    <a:pt x="28545" y="143236"/>
                  </a:lnTo>
                  <a:lnTo>
                    <a:pt x="29960" y="136747"/>
                  </a:lnTo>
                  <a:lnTo>
                    <a:pt x="31602" y="134068"/>
                  </a:lnTo>
                  <a:lnTo>
                    <a:pt x="36751" y="129841"/>
                  </a:lnTo>
                  <a:lnTo>
                    <a:pt x="39707" y="128746"/>
                  </a:lnTo>
                  <a:lnTo>
                    <a:pt x="45505" y="128613"/>
                  </a:lnTo>
                  <a:lnTo>
                    <a:pt x="47829" y="129147"/>
                  </a:lnTo>
                  <a:lnTo>
                    <a:pt x="50015" y="130270"/>
                  </a:lnTo>
                  <a:lnTo>
                    <a:pt x="138427" y="174227"/>
                  </a:lnTo>
                  <a:lnTo>
                    <a:pt x="144811" y="185348"/>
                  </a:lnTo>
                  <a:lnTo>
                    <a:pt x="144540" y="189152"/>
                  </a:lnTo>
                  <a:lnTo>
                    <a:pt x="133004" y="200472"/>
                  </a:lnTo>
                  <a:lnTo>
                    <a:pt x="131138" y="200705"/>
                  </a:lnTo>
                  <a:close/>
                </a:path>
                <a:path w="705484" h="617854">
                  <a:moveTo>
                    <a:pt x="591730" y="200701"/>
                  </a:moveTo>
                  <a:lnTo>
                    <a:pt x="578062" y="185347"/>
                  </a:lnTo>
                  <a:lnTo>
                    <a:pt x="578298" y="183492"/>
                  </a:lnTo>
                  <a:lnTo>
                    <a:pt x="672851" y="130270"/>
                  </a:lnTo>
                  <a:lnTo>
                    <a:pt x="674895" y="129221"/>
                  </a:lnTo>
                  <a:lnTo>
                    <a:pt x="677068" y="128687"/>
                  </a:lnTo>
                  <a:lnTo>
                    <a:pt x="682749" y="128644"/>
                  </a:lnTo>
                  <a:lnTo>
                    <a:pt x="685766" y="129670"/>
                  </a:lnTo>
                  <a:lnTo>
                    <a:pt x="691077" y="133827"/>
                  </a:lnTo>
                  <a:lnTo>
                    <a:pt x="692789" y="136502"/>
                  </a:lnTo>
                  <a:lnTo>
                    <a:pt x="694324" y="143048"/>
                  </a:lnTo>
                  <a:lnTo>
                    <a:pt x="693980" y="146200"/>
                  </a:lnTo>
                  <a:lnTo>
                    <a:pt x="691067" y="152265"/>
                  </a:lnTo>
                  <a:lnTo>
                    <a:pt x="688818" y="154513"/>
                  </a:lnTo>
                  <a:lnTo>
                    <a:pt x="685776" y="155976"/>
                  </a:lnTo>
                  <a:lnTo>
                    <a:pt x="597362" y="199936"/>
                  </a:lnTo>
                  <a:lnTo>
                    <a:pt x="595522" y="200432"/>
                  </a:lnTo>
                  <a:lnTo>
                    <a:pt x="591730" y="200701"/>
                  </a:lnTo>
                  <a:close/>
                </a:path>
                <a:path w="705484" h="617854">
                  <a:moveTo>
                    <a:pt x="383858" y="430493"/>
                  </a:moveTo>
                  <a:lnTo>
                    <a:pt x="338937" y="430493"/>
                  </a:lnTo>
                  <a:lnTo>
                    <a:pt x="332535" y="424056"/>
                  </a:lnTo>
                  <a:lnTo>
                    <a:pt x="332535" y="207034"/>
                  </a:lnTo>
                  <a:lnTo>
                    <a:pt x="338980" y="200597"/>
                  </a:lnTo>
                  <a:lnTo>
                    <a:pt x="383901" y="200597"/>
                  </a:lnTo>
                  <a:lnTo>
                    <a:pt x="390331" y="207034"/>
                  </a:lnTo>
                  <a:lnTo>
                    <a:pt x="390303" y="424056"/>
                  </a:lnTo>
                  <a:lnTo>
                    <a:pt x="383858" y="430493"/>
                  </a:lnTo>
                  <a:close/>
                </a:path>
                <a:path w="705484" h="617854">
                  <a:moveTo>
                    <a:pt x="12721" y="286835"/>
                  </a:moveTo>
                  <a:lnTo>
                    <a:pt x="0" y="270516"/>
                  </a:lnTo>
                  <a:lnTo>
                    <a:pt x="373" y="268668"/>
                  </a:lnTo>
                  <a:lnTo>
                    <a:pt x="12721" y="258044"/>
                  </a:lnTo>
                  <a:lnTo>
                    <a:pt x="14655" y="258071"/>
                  </a:lnTo>
                  <a:lnTo>
                    <a:pt x="103430" y="258071"/>
                  </a:lnTo>
                  <a:lnTo>
                    <a:pt x="116004" y="270516"/>
                  </a:lnTo>
                  <a:lnTo>
                    <a:pt x="116004" y="274363"/>
                  </a:lnTo>
                  <a:lnTo>
                    <a:pt x="103430" y="286808"/>
                  </a:lnTo>
                  <a:lnTo>
                    <a:pt x="14655" y="286808"/>
                  </a:lnTo>
                  <a:lnTo>
                    <a:pt x="12721" y="286835"/>
                  </a:lnTo>
                  <a:close/>
                </a:path>
                <a:path w="705484" h="617854">
                  <a:moveTo>
                    <a:pt x="103430" y="258071"/>
                  </a:moveTo>
                  <a:lnTo>
                    <a:pt x="101349" y="258071"/>
                  </a:lnTo>
                  <a:lnTo>
                    <a:pt x="103283" y="258044"/>
                  </a:lnTo>
                  <a:lnTo>
                    <a:pt x="103430" y="258071"/>
                  </a:lnTo>
                  <a:close/>
                </a:path>
                <a:path w="705484" h="617854">
                  <a:moveTo>
                    <a:pt x="619583" y="286835"/>
                  </a:moveTo>
                  <a:lnTo>
                    <a:pt x="606862" y="270516"/>
                  </a:lnTo>
                  <a:lnTo>
                    <a:pt x="607235" y="268668"/>
                  </a:lnTo>
                  <a:lnTo>
                    <a:pt x="619583" y="258044"/>
                  </a:lnTo>
                  <a:lnTo>
                    <a:pt x="621517" y="258071"/>
                  </a:lnTo>
                  <a:lnTo>
                    <a:pt x="705427" y="258071"/>
                  </a:lnTo>
                  <a:lnTo>
                    <a:pt x="705427" y="286808"/>
                  </a:lnTo>
                  <a:lnTo>
                    <a:pt x="621517" y="286808"/>
                  </a:lnTo>
                  <a:lnTo>
                    <a:pt x="619583" y="286835"/>
                  </a:lnTo>
                  <a:close/>
                </a:path>
                <a:path w="705484" h="617854">
                  <a:moveTo>
                    <a:pt x="103283" y="286835"/>
                  </a:moveTo>
                  <a:lnTo>
                    <a:pt x="101349" y="286808"/>
                  </a:lnTo>
                  <a:lnTo>
                    <a:pt x="103430" y="286808"/>
                  </a:lnTo>
                  <a:lnTo>
                    <a:pt x="103283" y="286835"/>
                  </a:lnTo>
                  <a:close/>
                </a:path>
                <a:path w="705484" h="617854">
                  <a:moveTo>
                    <a:pt x="383886" y="531072"/>
                  </a:moveTo>
                  <a:lnTo>
                    <a:pt x="338965" y="531072"/>
                  </a:lnTo>
                  <a:lnTo>
                    <a:pt x="332535" y="524635"/>
                  </a:lnTo>
                  <a:lnTo>
                    <a:pt x="332535" y="480035"/>
                  </a:lnTo>
                  <a:lnTo>
                    <a:pt x="338980" y="473598"/>
                  </a:lnTo>
                  <a:lnTo>
                    <a:pt x="383901" y="473598"/>
                  </a:lnTo>
                  <a:lnTo>
                    <a:pt x="390331" y="480035"/>
                  </a:lnTo>
                  <a:lnTo>
                    <a:pt x="390331" y="524635"/>
                  </a:lnTo>
                  <a:lnTo>
                    <a:pt x="383886" y="531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18111" y="3330870"/>
            <a:ext cx="7494905" cy="328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35">
                <a:solidFill>
                  <a:srgbClr val="050544"/>
                </a:solidFill>
                <a:latin typeface="Verdana"/>
                <a:cs typeface="Verdana"/>
              </a:rPr>
              <a:t>saisies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et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5">
                <a:solidFill>
                  <a:srgbClr val="050544"/>
                </a:solidFill>
                <a:latin typeface="Verdana"/>
                <a:cs typeface="Verdana"/>
              </a:rPr>
              <a:t>que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050544"/>
                </a:solidFill>
                <a:latin typeface="Verdana"/>
                <a:cs typeface="Verdana"/>
              </a:rPr>
              <a:t>l'on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appuie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050544"/>
                </a:solidFill>
                <a:latin typeface="Verdana"/>
                <a:cs typeface="Verdana"/>
              </a:rPr>
              <a:t>sur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15" b="1">
                <a:solidFill>
                  <a:srgbClr val="050544"/>
                </a:solidFill>
                <a:latin typeface="Tahoma"/>
                <a:cs typeface="Tahoma"/>
              </a:rPr>
              <a:t>CONFIRMER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", </a:t>
            </a:r>
            <a:r>
              <a:rPr dirty="0" sz="2650" spc="-91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un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message 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de 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succès </a:t>
            </a:r>
            <a:r>
              <a:rPr dirty="0" sz="2650" spc="60">
                <a:solidFill>
                  <a:srgbClr val="050544"/>
                </a:solidFill>
                <a:latin typeface="Verdana"/>
                <a:cs typeface="Verdana"/>
              </a:rPr>
              <a:t>confirme 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l'ajout </a:t>
            </a:r>
            <a:r>
              <a:rPr dirty="0" sz="2650" spc="140">
                <a:solidFill>
                  <a:srgbClr val="050544"/>
                </a:solidFill>
                <a:latin typeface="Verdana"/>
                <a:cs typeface="Verdana"/>
              </a:rPr>
              <a:t>du </a:t>
            </a:r>
            <a:r>
              <a:rPr dirty="0" sz="2650" spc="-91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client.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Cependant, </a:t>
            </a:r>
            <a:r>
              <a:rPr dirty="0" sz="2650" spc="-45">
                <a:solidFill>
                  <a:srgbClr val="050544"/>
                </a:solidFill>
                <a:latin typeface="Verdana"/>
                <a:cs typeface="Verdana"/>
              </a:rPr>
              <a:t>si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le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client 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existe </a:t>
            </a:r>
            <a:r>
              <a:rPr dirty="0" sz="2650" spc="-5">
                <a:solidFill>
                  <a:srgbClr val="050544"/>
                </a:solidFill>
                <a:latin typeface="Verdana"/>
                <a:cs typeface="Verdana"/>
              </a:rPr>
              <a:t>déjà </a:t>
            </a:r>
            <a:r>
              <a:rPr dirty="0" sz="2650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rr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3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endParaRPr sz="2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sera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affichée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050544"/>
                </a:solidFill>
                <a:latin typeface="Verdana"/>
                <a:cs typeface="Verdana"/>
              </a:rPr>
              <a:t>pour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0">
                <a:solidFill>
                  <a:srgbClr val="050544"/>
                </a:solidFill>
                <a:latin typeface="Verdana"/>
                <a:cs typeface="Verdana"/>
              </a:rPr>
              <a:t>signaler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duplication.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246" y="1463706"/>
              <a:ext cx="9839324" cy="73628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6617" y="3417633"/>
            <a:ext cx="7597775" cy="328295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M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95" b="1">
                <a:solidFill>
                  <a:srgbClr val="050544"/>
                </a:solidFill>
                <a:latin typeface="Tahoma"/>
                <a:cs typeface="Tahoma"/>
              </a:rPr>
              <a:t>D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endParaRPr sz="2650">
              <a:latin typeface="Verdana"/>
              <a:cs typeface="Verdana"/>
            </a:endParaRPr>
          </a:p>
          <a:p>
            <a:pPr algn="ctr" marL="12700" marR="5080">
              <a:lnSpc>
                <a:spcPct val="134400"/>
              </a:lnSpc>
            </a:pP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4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05" y="1336320"/>
              <a:ext cx="9991724" cy="7515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23915" y="3960558"/>
            <a:ext cx="7483475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0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a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a 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enregistrée.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25" y="1448220"/>
              <a:ext cx="10439399" cy="73913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46240" y="3689096"/>
            <a:ext cx="7438390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ê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ê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des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biens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immobiliers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40">
                <a:solidFill>
                  <a:srgbClr val="050544"/>
                </a:solidFill>
                <a:latin typeface="Verdana"/>
                <a:cs typeface="Verdana"/>
              </a:rPr>
              <a:t>:</a:t>
            </a:r>
            <a:r>
              <a:rPr dirty="0" sz="2650" spc="-52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80">
                <a:solidFill>
                  <a:srgbClr val="050544"/>
                </a:solidFill>
                <a:latin typeface="Verdana"/>
                <a:cs typeface="Verdana"/>
              </a:rPr>
              <a:t>en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saisissant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le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0">
                <a:solidFill>
                  <a:srgbClr val="050544"/>
                </a:solidFill>
                <a:latin typeface="Verdana"/>
                <a:cs typeface="Verdana"/>
              </a:rPr>
              <a:t>nom </a:t>
            </a:r>
            <a:r>
              <a:rPr dirty="0" sz="2650" spc="-91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260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a 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423" y="1480085"/>
              <a:ext cx="10182224" cy="71532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585014" y="2372873"/>
            <a:ext cx="1760855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29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4400" spc="-5" b="1">
                <a:solidFill>
                  <a:srgbClr val="050544"/>
                </a:solidFill>
                <a:latin typeface="Tahoma"/>
                <a:cs typeface="Tahoma"/>
              </a:rPr>
              <a:t>li</a:t>
            </a:r>
            <a:r>
              <a:rPr dirty="0" sz="4400" spc="17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4400" spc="229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4400" spc="90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47269" y="4232021"/>
            <a:ext cx="7636509" cy="1654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ê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client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et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d'afficher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interactions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050544"/>
                </a:solidFill>
                <a:latin typeface="Verdana"/>
                <a:cs typeface="Verdana"/>
              </a:rPr>
              <a:t>existantes.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58299"/>
            <a:ext cx="5603875" cy="1028700"/>
          </a:xfrm>
          <a:custGeom>
            <a:avLst/>
            <a:gdLst/>
            <a:ahLst/>
            <a:cxnLst/>
            <a:rect l="l" t="t" r="r" b="b"/>
            <a:pathLst>
              <a:path w="5603875" h="1028700">
                <a:moveTo>
                  <a:pt x="0" y="1028700"/>
                </a:moveTo>
                <a:lnTo>
                  <a:pt x="5603286" y="1028700"/>
                </a:lnTo>
                <a:lnTo>
                  <a:pt x="5603286" y="0"/>
                </a:lnTo>
                <a:lnTo>
                  <a:pt x="0" y="0"/>
                </a:lnTo>
                <a:lnTo>
                  <a:pt x="0" y="1028700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603875" cy="855344"/>
            </a:xfrm>
            <a:custGeom>
              <a:avLst/>
              <a:gdLst/>
              <a:ahLst/>
              <a:cxnLst/>
              <a:rect l="l" t="t" r="r" b="b"/>
              <a:pathLst>
                <a:path w="5603875" h="855344">
                  <a:moveTo>
                    <a:pt x="0" y="855175"/>
                  </a:moveTo>
                  <a:lnTo>
                    <a:pt x="5603286" y="855175"/>
                  </a:lnTo>
                  <a:lnTo>
                    <a:pt x="5603286" y="0"/>
                  </a:lnTo>
                  <a:lnTo>
                    <a:pt x="0" y="0"/>
                  </a:lnTo>
                  <a:lnTo>
                    <a:pt x="0" y="855175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55175"/>
              <a:ext cx="18288000" cy="8403590"/>
            </a:xfrm>
            <a:custGeom>
              <a:avLst/>
              <a:gdLst/>
              <a:ahLst/>
              <a:cxnLst/>
              <a:rect l="l" t="t" r="r" b="b"/>
              <a:pathLst>
                <a:path w="18288000" h="8403590">
                  <a:moveTo>
                    <a:pt x="18287999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80" y="1508245"/>
              <a:ext cx="10058399" cy="7096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2592" y="7212143"/>
              <a:ext cx="5638799" cy="18764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79527" y="7872643"/>
              <a:ext cx="1972310" cy="736600"/>
            </a:xfrm>
            <a:custGeom>
              <a:avLst/>
              <a:gdLst/>
              <a:ahLst/>
              <a:cxnLst/>
              <a:rect l="l" t="t" r="r" b="b"/>
              <a:pathLst>
                <a:path w="1972309" h="736600">
                  <a:moveTo>
                    <a:pt x="1890070" y="736140"/>
                  </a:moveTo>
                  <a:lnTo>
                    <a:pt x="82044" y="736140"/>
                  </a:lnTo>
                  <a:lnTo>
                    <a:pt x="50052" y="729685"/>
                  </a:lnTo>
                  <a:lnTo>
                    <a:pt x="23979" y="712060"/>
                  </a:lnTo>
                  <a:lnTo>
                    <a:pt x="6428" y="685878"/>
                  </a:lnTo>
                  <a:lnTo>
                    <a:pt x="0" y="653748"/>
                  </a:lnTo>
                  <a:lnTo>
                    <a:pt x="0" y="82392"/>
                  </a:lnTo>
                  <a:lnTo>
                    <a:pt x="6426" y="50260"/>
                  </a:lnTo>
                  <a:lnTo>
                    <a:pt x="23975" y="24078"/>
                  </a:lnTo>
                  <a:lnTo>
                    <a:pt x="50047" y="6454"/>
                  </a:lnTo>
                  <a:lnTo>
                    <a:pt x="82044" y="0"/>
                  </a:lnTo>
                  <a:lnTo>
                    <a:pt x="1890070" y="0"/>
                  </a:lnTo>
                  <a:lnTo>
                    <a:pt x="1922063" y="6455"/>
                  </a:lnTo>
                  <a:lnTo>
                    <a:pt x="1948135" y="24079"/>
                  </a:lnTo>
                  <a:lnTo>
                    <a:pt x="1965687" y="50262"/>
                  </a:lnTo>
                  <a:lnTo>
                    <a:pt x="1972115" y="82392"/>
                  </a:lnTo>
                  <a:lnTo>
                    <a:pt x="1972115" y="653748"/>
                  </a:lnTo>
                  <a:lnTo>
                    <a:pt x="1965688" y="685880"/>
                  </a:lnTo>
                  <a:lnTo>
                    <a:pt x="1948139" y="712062"/>
                  </a:lnTo>
                  <a:lnTo>
                    <a:pt x="1922067" y="729686"/>
                  </a:lnTo>
                  <a:lnTo>
                    <a:pt x="1890070" y="73614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538119" y="8116865"/>
              <a:ext cx="1855470" cy="692785"/>
            </a:xfrm>
            <a:custGeom>
              <a:avLst/>
              <a:gdLst/>
              <a:ahLst/>
              <a:cxnLst/>
              <a:rect l="l" t="t" r="r" b="b"/>
              <a:pathLst>
                <a:path w="1855469" h="692784">
                  <a:moveTo>
                    <a:pt x="1777765" y="692399"/>
                  </a:moveTo>
                  <a:lnTo>
                    <a:pt x="77167" y="692399"/>
                  </a:lnTo>
                  <a:lnTo>
                    <a:pt x="47076" y="686327"/>
                  </a:lnTo>
                  <a:lnTo>
                    <a:pt x="22553" y="669749"/>
                  </a:lnTo>
                  <a:lnTo>
                    <a:pt x="6046" y="645122"/>
                  </a:lnTo>
                  <a:lnTo>
                    <a:pt x="0" y="614902"/>
                  </a:lnTo>
                  <a:lnTo>
                    <a:pt x="0" y="77496"/>
                  </a:lnTo>
                  <a:lnTo>
                    <a:pt x="6046" y="47275"/>
                  </a:lnTo>
                  <a:lnTo>
                    <a:pt x="22553" y="22648"/>
                  </a:lnTo>
                  <a:lnTo>
                    <a:pt x="47076" y="6071"/>
                  </a:lnTo>
                  <a:lnTo>
                    <a:pt x="77167" y="0"/>
                  </a:lnTo>
                  <a:lnTo>
                    <a:pt x="1777765" y="0"/>
                  </a:lnTo>
                  <a:lnTo>
                    <a:pt x="1807856" y="6071"/>
                  </a:lnTo>
                  <a:lnTo>
                    <a:pt x="1832378" y="22649"/>
                  </a:lnTo>
                  <a:lnTo>
                    <a:pt x="1848886" y="47276"/>
                  </a:lnTo>
                  <a:lnTo>
                    <a:pt x="1854932" y="77496"/>
                  </a:lnTo>
                  <a:lnTo>
                    <a:pt x="1854932" y="614902"/>
                  </a:lnTo>
                  <a:lnTo>
                    <a:pt x="1848887" y="645124"/>
                  </a:lnTo>
                  <a:lnTo>
                    <a:pt x="1832382" y="669751"/>
                  </a:lnTo>
                  <a:lnTo>
                    <a:pt x="1807860" y="686327"/>
                  </a:lnTo>
                  <a:lnTo>
                    <a:pt x="1777765" y="6923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479527" y="7993721"/>
              <a:ext cx="1972310" cy="736600"/>
            </a:xfrm>
            <a:custGeom>
              <a:avLst/>
              <a:gdLst/>
              <a:ahLst/>
              <a:cxnLst/>
              <a:rect l="l" t="t" r="r" b="b"/>
              <a:pathLst>
                <a:path w="1972309" h="736600">
                  <a:moveTo>
                    <a:pt x="1890070" y="736140"/>
                  </a:moveTo>
                  <a:lnTo>
                    <a:pt x="82044" y="736140"/>
                  </a:lnTo>
                  <a:lnTo>
                    <a:pt x="50052" y="729685"/>
                  </a:lnTo>
                  <a:lnTo>
                    <a:pt x="23979" y="712060"/>
                  </a:lnTo>
                  <a:lnTo>
                    <a:pt x="6428" y="685878"/>
                  </a:lnTo>
                  <a:lnTo>
                    <a:pt x="0" y="653748"/>
                  </a:lnTo>
                  <a:lnTo>
                    <a:pt x="0" y="82392"/>
                  </a:lnTo>
                  <a:lnTo>
                    <a:pt x="6426" y="50260"/>
                  </a:lnTo>
                  <a:lnTo>
                    <a:pt x="23975" y="24078"/>
                  </a:lnTo>
                  <a:lnTo>
                    <a:pt x="50047" y="6454"/>
                  </a:lnTo>
                  <a:lnTo>
                    <a:pt x="82044" y="0"/>
                  </a:lnTo>
                  <a:lnTo>
                    <a:pt x="1890070" y="0"/>
                  </a:lnTo>
                  <a:lnTo>
                    <a:pt x="1922063" y="6455"/>
                  </a:lnTo>
                  <a:lnTo>
                    <a:pt x="1948135" y="24079"/>
                  </a:lnTo>
                  <a:lnTo>
                    <a:pt x="1965687" y="50262"/>
                  </a:lnTo>
                  <a:lnTo>
                    <a:pt x="1972115" y="82392"/>
                  </a:lnTo>
                  <a:lnTo>
                    <a:pt x="1972115" y="653748"/>
                  </a:lnTo>
                  <a:lnTo>
                    <a:pt x="1965688" y="685880"/>
                  </a:lnTo>
                  <a:lnTo>
                    <a:pt x="1948139" y="712062"/>
                  </a:lnTo>
                  <a:lnTo>
                    <a:pt x="1922067" y="729686"/>
                  </a:lnTo>
                  <a:lnTo>
                    <a:pt x="1890070" y="7361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56291" y="8124616"/>
              <a:ext cx="469265" cy="471170"/>
            </a:xfrm>
            <a:custGeom>
              <a:avLst/>
              <a:gdLst/>
              <a:ahLst/>
              <a:cxnLst/>
              <a:rect l="l" t="t" r="r" b="b"/>
              <a:pathLst>
                <a:path w="469265" h="471170">
                  <a:moveTo>
                    <a:pt x="242196" y="471043"/>
                  </a:moveTo>
                  <a:lnTo>
                    <a:pt x="196294" y="468022"/>
                  </a:lnTo>
                  <a:lnTo>
                    <a:pt x="151870" y="456062"/>
                  </a:lnTo>
                  <a:lnTo>
                    <a:pt x="110616" y="435628"/>
                  </a:lnTo>
                  <a:lnTo>
                    <a:pt x="74124" y="407510"/>
                  </a:lnTo>
                  <a:lnTo>
                    <a:pt x="43794" y="372773"/>
                  </a:lnTo>
                  <a:lnTo>
                    <a:pt x="20785" y="332771"/>
                  </a:lnTo>
                  <a:lnTo>
                    <a:pt x="5998" y="289029"/>
                  </a:lnTo>
                  <a:lnTo>
                    <a:pt x="0" y="243235"/>
                  </a:lnTo>
                  <a:lnTo>
                    <a:pt x="371" y="220110"/>
                  </a:lnTo>
                  <a:lnTo>
                    <a:pt x="7880" y="174538"/>
                  </a:lnTo>
                  <a:lnTo>
                    <a:pt x="24083" y="131296"/>
                  </a:lnTo>
                  <a:lnTo>
                    <a:pt x="48351" y="92070"/>
                  </a:lnTo>
                  <a:lnTo>
                    <a:pt x="79813" y="58347"/>
                  </a:lnTo>
                  <a:lnTo>
                    <a:pt x="117190" y="31443"/>
                  </a:lnTo>
                  <a:lnTo>
                    <a:pt x="159084" y="12378"/>
                  </a:lnTo>
                  <a:lnTo>
                    <a:pt x="203883" y="1887"/>
                  </a:lnTo>
                  <a:lnTo>
                    <a:pt x="226831" y="0"/>
                  </a:lnTo>
                  <a:lnTo>
                    <a:pt x="249858" y="379"/>
                  </a:lnTo>
                  <a:lnTo>
                    <a:pt x="295236" y="7898"/>
                  </a:lnTo>
                  <a:lnTo>
                    <a:pt x="338292" y="24169"/>
                  </a:lnTo>
                  <a:lnTo>
                    <a:pt x="377350" y="48565"/>
                  </a:lnTo>
                  <a:lnTo>
                    <a:pt x="410927" y="80142"/>
                  </a:lnTo>
                  <a:lnTo>
                    <a:pt x="437722" y="117686"/>
                  </a:lnTo>
                  <a:lnTo>
                    <a:pt x="456702" y="159767"/>
                  </a:lnTo>
                  <a:lnTo>
                    <a:pt x="467163" y="204759"/>
                  </a:lnTo>
                  <a:lnTo>
                    <a:pt x="469049" y="227803"/>
                  </a:lnTo>
                  <a:lnTo>
                    <a:pt x="469038" y="235519"/>
                  </a:lnTo>
                  <a:lnTo>
                    <a:pt x="466035" y="273901"/>
                  </a:lnTo>
                  <a:lnTo>
                    <a:pt x="454117" y="318518"/>
                  </a:lnTo>
                  <a:lnTo>
                    <a:pt x="433776" y="359948"/>
                  </a:lnTo>
                  <a:lnTo>
                    <a:pt x="405780" y="396603"/>
                  </a:lnTo>
                  <a:lnTo>
                    <a:pt x="371191" y="427060"/>
                  </a:lnTo>
                  <a:lnTo>
                    <a:pt x="331361" y="450158"/>
                  </a:lnTo>
                  <a:lnTo>
                    <a:pt x="287803" y="465010"/>
                  </a:lnTo>
                  <a:lnTo>
                    <a:pt x="242196" y="471043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7870" y="8273270"/>
              <a:ext cx="187017" cy="1878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262862" y="8250961"/>
              <a:ext cx="949325" cy="213360"/>
            </a:xfrm>
            <a:custGeom>
              <a:avLst/>
              <a:gdLst/>
              <a:ahLst/>
              <a:cxnLst/>
              <a:rect l="l" t="t" r="r" b="b"/>
              <a:pathLst>
                <a:path w="949325" h="213359">
                  <a:moveTo>
                    <a:pt x="648115" y="213113"/>
                  </a:moveTo>
                  <a:lnTo>
                    <a:pt x="607168" y="205482"/>
                  </a:lnTo>
                  <a:lnTo>
                    <a:pt x="572827" y="183124"/>
                  </a:lnTo>
                  <a:lnTo>
                    <a:pt x="549780" y="148917"/>
                  </a:lnTo>
                  <a:lnTo>
                    <a:pt x="541853" y="106391"/>
                  </a:lnTo>
                  <a:lnTo>
                    <a:pt x="542733" y="91486"/>
                  </a:lnTo>
                  <a:lnTo>
                    <a:pt x="555946" y="51569"/>
                  </a:lnTo>
                  <a:lnTo>
                    <a:pt x="583137" y="21006"/>
                  </a:lnTo>
                  <a:lnTo>
                    <a:pt x="620227" y="3381"/>
                  </a:lnTo>
                  <a:lnTo>
                    <a:pt x="648115" y="0"/>
                  </a:lnTo>
                  <a:lnTo>
                    <a:pt x="662461" y="844"/>
                  </a:lnTo>
                  <a:lnTo>
                    <a:pt x="701534" y="13544"/>
                  </a:lnTo>
                  <a:lnTo>
                    <a:pt x="732300" y="40020"/>
                  </a:lnTo>
                  <a:lnTo>
                    <a:pt x="740706" y="53023"/>
                  </a:lnTo>
                  <a:lnTo>
                    <a:pt x="648115" y="53023"/>
                  </a:lnTo>
                  <a:lnTo>
                    <a:pt x="637563" y="53928"/>
                  </a:lnTo>
                  <a:lnTo>
                    <a:pt x="603713" y="84282"/>
                  </a:lnTo>
                  <a:lnTo>
                    <a:pt x="600561" y="106413"/>
                  </a:lnTo>
                  <a:lnTo>
                    <a:pt x="601348" y="117995"/>
                  </a:lnTo>
                  <a:lnTo>
                    <a:pt x="620097" y="151476"/>
                  </a:lnTo>
                  <a:lnTo>
                    <a:pt x="648115" y="159437"/>
                  </a:lnTo>
                  <a:lnTo>
                    <a:pt x="741015" y="159437"/>
                  </a:lnTo>
                  <a:lnTo>
                    <a:pt x="739988" y="161539"/>
                  </a:lnTo>
                  <a:lnTo>
                    <a:pt x="713074" y="191981"/>
                  </a:lnTo>
                  <a:lnTo>
                    <a:pt x="676001" y="209720"/>
                  </a:lnTo>
                  <a:lnTo>
                    <a:pt x="662351" y="212264"/>
                  </a:lnTo>
                  <a:lnTo>
                    <a:pt x="648115" y="213113"/>
                  </a:lnTo>
                  <a:close/>
                </a:path>
                <a:path w="949325" h="213359">
                  <a:moveTo>
                    <a:pt x="741015" y="159437"/>
                  </a:moveTo>
                  <a:lnTo>
                    <a:pt x="648115" y="159437"/>
                  </a:lnTo>
                  <a:lnTo>
                    <a:pt x="658536" y="158536"/>
                  </a:lnTo>
                  <a:lnTo>
                    <a:pt x="667780" y="155831"/>
                  </a:lnTo>
                  <a:lnTo>
                    <a:pt x="694861" y="117870"/>
                  </a:lnTo>
                  <a:lnTo>
                    <a:pt x="695669" y="106391"/>
                  </a:lnTo>
                  <a:lnTo>
                    <a:pt x="694861" y="94671"/>
                  </a:lnTo>
                  <a:lnTo>
                    <a:pt x="675849" y="61157"/>
                  </a:lnTo>
                  <a:lnTo>
                    <a:pt x="648115" y="53023"/>
                  </a:lnTo>
                  <a:lnTo>
                    <a:pt x="740706" y="53023"/>
                  </a:lnTo>
                  <a:lnTo>
                    <a:pt x="746154" y="64064"/>
                  </a:lnTo>
                  <a:lnTo>
                    <a:pt x="750558" y="77371"/>
                  </a:lnTo>
                  <a:lnTo>
                    <a:pt x="753201" y="91488"/>
                  </a:lnTo>
                  <a:lnTo>
                    <a:pt x="754083" y="106413"/>
                  </a:lnTo>
                  <a:lnTo>
                    <a:pt x="753201" y="121355"/>
                  </a:lnTo>
                  <a:lnTo>
                    <a:pt x="750558" y="135524"/>
                  </a:lnTo>
                  <a:lnTo>
                    <a:pt x="746154" y="148919"/>
                  </a:lnTo>
                  <a:lnTo>
                    <a:pt x="741015" y="159437"/>
                  </a:lnTo>
                  <a:close/>
                </a:path>
                <a:path w="949325" h="213359">
                  <a:moveTo>
                    <a:pt x="132388" y="211046"/>
                  </a:moveTo>
                  <a:lnTo>
                    <a:pt x="0" y="211046"/>
                  </a:lnTo>
                  <a:lnTo>
                    <a:pt x="0" y="3217"/>
                  </a:lnTo>
                  <a:lnTo>
                    <a:pt x="132388" y="3217"/>
                  </a:lnTo>
                  <a:lnTo>
                    <a:pt x="132388" y="49503"/>
                  </a:lnTo>
                  <a:lnTo>
                    <a:pt x="57543" y="49503"/>
                  </a:lnTo>
                  <a:lnTo>
                    <a:pt x="57543" y="83395"/>
                  </a:lnTo>
                  <a:lnTo>
                    <a:pt x="123575" y="83395"/>
                  </a:lnTo>
                  <a:lnTo>
                    <a:pt x="123575" y="127338"/>
                  </a:lnTo>
                  <a:lnTo>
                    <a:pt x="57543" y="127338"/>
                  </a:lnTo>
                  <a:lnTo>
                    <a:pt x="57543" y="164761"/>
                  </a:lnTo>
                  <a:lnTo>
                    <a:pt x="132388" y="164761"/>
                  </a:lnTo>
                  <a:lnTo>
                    <a:pt x="132388" y="211046"/>
                  </a:lnTo>
                  <a:close/>
                </a:path>
                <a:path w="949325" h="213359">
                  <a:moveTo>
                    <a:pt x="218397" y="211046"/>
                  </a:moveTo>
                  <a:lnTo>
                    <a:pt x="160853" y="211046"/>
                  </a:lnTo>
                  <a:lnTo>
                    <a:pt x="160853" y="3217"/>
                  </a:lnTo>
                  <a:lnTo>
                    <a:pt x="251573" y="3217"/>
                  </a:lnTo>
                  <a:lnTo>
                    <a:pt x="263572" y="3770"/>
                  </a:lnTo>
                  <a:lnTo>
                    <a:pt x="301968" y="16760"/>
                  </a:lnTo>
                  <a:lnTo>
                    <a:pt x="326433" y="51560"/>
                  </a:lnTo>
                  <a:lnTo>
                    <a:pt x="218397" y="51560"/>
                  </a:lnTo>
                  <a:lnTo>
                    <a:pt x="218397" y="94891"/>
                  </a:lnTo>
                  <a:lnTo>
                    <a:pt x="323760" y="94891"/>
                  </a:lnTo>
                  <a:lnTo>
                    <a:pt x="322148" y="98857"/>
                  </a:lnTo>
                  <a:lnTo>
                    <a:pt x="293736" y="126018"/>
                  </a:lnTo>
                  <a:lnTo>
                    <a:pt x="283264" y="129980"/>
                  </a:lnTo>
                  <a:lnTo>
                    <a:pt x="285810" y="134403"/>
                  </a:lnTo>
                  <a:lnTo>
                    <a:pt x="218397" y="134403"/>
                  </a:lnTo>
                  <a:lnTo>
                    <a:pt x="218397" y="211046"/>
                  </a:lnTo>
                  <a:close/>
                </a:path>
                <a:path w="949325" h="213359">
                  <a:moveTo>
                    <a:pt x="323760" y="94891"/>
                  </a:moveTo>
                  <a:lnTo>
                    <a:pt x="254685" y="94891"/>
                  </a:lnTo>
                  <a:lnTo>
                    <a:pt x="260549" y="93035"/>
                  </a:lnTo>
                  <a:lnTo>
                    <a:pt x="268368" y="85569"/>
                  </a:lnTo>
                  <a:lnTo>
                    <a:pt x="270334" y="80151"/>
                  </a:lnTo>
                  <a:lnTo>
                    <a:pt x="270334" y="66398"/>
                  </a:lnTo>
                  <a:lnTo>
                    <a:pt x="268288" y="61190"/>
                  </a:lnTo>
                  <a:lnTo>
                    <a:pt x="264186" y="57455"/>
                  </a:lnTo>
                  <a:lnTo>
                    <a:pt x="260265" y="53532"/>
                  </a:lnTo>
                  <a:lnTo>
                    <a:pt x="254489" y="51560"/>
                  </a:lnTo>
                  <a:lnTo>
                    <a:pt x="326433" y="51560"/>
                  </a:lnTo>
                  <a:lnTo>
                    <a:pt x="326560" y="51939"/>
                  </a:lnTo>
                  <a:lnTo>
                    <a:pt x="328213" y="60657"/>
                  </a:lnTo>
                  <a:lnTo>
                    <a:pt x="328766" y="69852"/>
                  </a:lnTo>
                  <a:lnTo>
                    <a:pt x="328029" y="80151"/>
                  </a:lnTo>
                  <a:lnTo>
                    <a:pt x="325823" y="89815"/>
                  </a:lnTo>
                  <a:lnTo>
                    <a:pt x="323760" y="94891"/>
                  </a:lnTo>
                  <a:close/>
                </a:path>
                <a:path w="949325" h="213359">
                  <a:moveTo>
                    <a:pt x="329930" y="211046"/>
                  </a:moveTo>
                  <a:lnTo>
                    <a:pt x="265649" y="211046"/>
                  </a:lnTo>
                  <a:lnTo>
                    <a:pt x="224548" y="134403"/>
                  </a:lnTo>
                  <a:lnTo>
                    <a:pt x="285810" y="134403"/>
                  </a:lnTo>
                  <a:lnTo>
                    <a:pt x="329930" y="211046"/>
                  </a:lnTo>
                  <a:close/>
                </a:path>
                <a:path w="949325" h="213359">
                  <a:moveTo>
                    <a:pt x="412412" y="211046"/>
                  </a:moveTo>
                  <a:lnTo>
                    <a:pt x="354869" y="211046"/>
                  </a:lnTo>
                  <a:lnTo>
                    <a:pt x="354869" y="3217"/>
                  </a:lnTo>
                  <a:lnTo>
                    <a:pt x="445588" y="3217"/>
                  </a:lnTo>
                  <a:lnTo>
                    <a:pt x="457587" y="3770"/>
                  </a:lnTo>
                  <a:lnTo>
                    <a:pt x="495980" y="16760"/>
                  </a:lnTo>
                  <a:lnTo>
                    <a:pt x="520448" y="51560"/>
                  </a:lnTo>
                  <a:lnTo>
                    <a:pt x="412412" y="51560"/>
                  </a:lnTo>
                  <a:lnTo>
                    <a:pt x="412412" y="94891"/>
                  </a:lnTo>
                  <a:lnTo>
                    <a:pt x="517786" y="94891"/>
                  </a:lnTo>
                  <a:lnTo>
                    <a:pt x="516176" y="98857"/>
                  </a:lnTo>
                  <a:lnTo>
                    <a:pt x="487754" y="126018"/>
                  </a:lnTo>
                  <a:lnTo>
                    <a:pt x="477279" y="129980"/>
                  </a:lnTo>
                  <a:lnTo>
                    <a:pt x="479825" y="134403"/>
                  </a:lnTo>
                  <a:lnTo>
                    <a:pt x="412412" y="134403"/>
                  </a:lnTo>
                  <a:lnTo>
                    <a:pt x="412412" y="211046"/>
                  </a:lnTo>
                  <a:close/>
                </a:path>
                <a:path w="949325" h="213359">
                  <a:moveTo>
                    <a:pt x="517786" y="94891"/>
                  </a:moveTo>
                  <a:lnTo>
                    <a:pt x="448697" y="94891"/>
                  </a:lnTo>
                  <a:lnTo>
                    <a:pt x="454580" y="93035"/>
                  </a:lnTo>
                  <a:lnTo>
                    <a:pt x="462402" y="85569"/>
                  </a:lnTo>
                  <a:lnTo>
                    <a:pt x="464364" y="80151"/>
                  </a:lnTo>
                  <a:lnTo>
                    <a:pt x="464364" y="66398"/>
                  </a:lnTo>
                  <a:lnTo>
                    <a:pt x="462304" y="61190"/>
                  </a:lnTo>
                  <a:lnTo>
                    <a:pt x="458198" y="57455"/>
                  </a:lnTo>
                  <a:lnTo>
                    <a:pt x="454288" y="53532"/>
                  </a:lnTo>
                  <a:lnTo>
                    <a:pt x="448511" y="51560"/>
                  </a:lnTo>
                  <a:lnTo>
                    <a:pt x="520448" y="51560"/>
                  </a:lnTo>
                  <a:lnTo>
                    <a:pt x="520574" y="51939"/>
                  </a:lnTo>
                  <a:lnTo>
                    <a:pt x="522228" y="60657"/>
                  </a:lnTo>
                  <a:lnTo>
                    <a:pt x="522781" y="69852"/>
                  </a:lnTo>
                  <a:lnTo>
                    <a:pt x="522046" y="80151"/>
                  </a:lnTo>
                  <a:lnTo>
                    <a:pt x="519846" y="89815"/>
                  </a:lnTo>
                  <a:lnTo>
                    <a:pt x="517786" y="94891"/>
                  </a:lnTo>
                  <a:close/>
                </a:path>
                <a:path w="949325" h="213359">
                  <a:moveTo>
                    <a:pt x="523942" y="211046"/>
                  </a:moveTo>
                  <a:lnTo>
                    <a:pt x="459665" y="211046"/>
                  </a:lnTo>
                  <a:lnTo>
                    <a:pt x="418560" y="134403"/>
                  </a:lnTo>
                  <a:lnTo>
                    <a:pt x="479825" y="134403"/>
                  </a:lnTo>
                  <a:lnTo>
                    <a:pt x="523942" y="211046"/>
                  </a:lnTo>
                  <a:close/>
                </a:path>
                <a:path w="949325" h="213359">
                  <a:moveTo>
                    <a:pt x="837427" y="211046"/>
                  </a:moveTo>
                  <a:lnTo>
                    <a:pt x="779898" y="211046"/>
                  </a:lnTo>
                  <a:lnTo>
                    <a:pt x="779898" y="3217"/>
                  </a:lnTo>
                  <a:lnTo>
                    <a:pt x="870618" y="3217"/>
                  </a:lnTo>
                  <a:lnTo>
                    <a:pt x="882618" y="3770"/>
                  </a:lnTo>
                  <a:lnTo>
                    <a:pt x="921010" y="16760"/>
                  </a:lnTo>
                  <a:lnTo>
                    <a:pt x="945476" y="51560"/>
                  </a:lnTo>
                  <a:lnTo>
                    <a:pt x="837427" y="51560"/>
                  </a:lnTo>
                  <a:lnTo>
                    <a:pt x="837427" y="94891"/>
                  </a:lnTo>
                  <a:lnTo>
                    <a:pt x="942805" y="94891"/>
                  </a:lnTo>
                  <a:lnTo>
                    <a:pt x="941193" y="98857"/>
                  </a:lnTo>
                  <a:lnTo>
                    <a:pt x="912781" y="126018"/>
                  </a:lnTo>
                  <a:lnTo>
                    <a:pt x="902309" y="129980"/>
                  </a:lnTo>
                  <a:lnTo>
                    <a:pt x="904855" y="134403"/>
                  </a:lnTo>
                  <a:lnTo>
                    <a:pt x="837427" y="134403"/>
                  </a:lnTo>
                  <a:lnTo>
                    <a:pt x="837427" y="211046"/>
                  </a:lnTo>
                  <a:close/>
                </a:path>
                <a:path w="949325" h="213359">
                  <a:moveTo>
                    <a:pt x="942805" y="94891"/>
                  </a:moveTo>
                  <a:lnTo>
                    <a:pt x="873730" y="94891"/>
                  </a:lnTo>
                  <a:lnTo>
                    <a:pt x="879594" y="93035"/>
                  </a:lnTo>
                  <a:lnTo>
                    <a:pt x="887413" y="85569"/>
                  </a:lnTo>
                  <a:lnTo>
                    <a:pt x="889379" y="80151"/>
                  </a:lnTo>
                  <a:lnTo>
                    <a:pt x="889379" y="66398"/>
                  </a:lnTo>
                  <a:lnTo>
                    <a:pt x="887337" y="61190"/>
                  </a:lnTo>
                  <a:lnTo>
                    <a:pt x="883231" y="57455"/>
                  </a:lnTo>
                  <a:lnTo>
                    <a:pt x="879310" y="53532"/>
                  </a:lnTo>
                  <a:lnTo>
                    <a:pt x="873534" y="51560"/>
                  </a:lnTo>
                  <a:lnTo>
                    <a:pt x="945476" y="51560"/>
                  </a:lnTo>
                  <a:lnTo>
                    <a:pt x="945603" y="51939"/>
                  </a:lnTo>
                  <a:lnTo>
                    <a:pt x="947258" y="60657"/>
                  </a:lnTo>
                  <a:lnTo>
                    <a:pt x="947810" y="69852"/>
                  </a:lnTo>
                  <a:lnTo>
                    <a:pt x="947073" y="80151"/>
                  </a:lnTo>
                  <a:lnTo>
                    <a:pt x="944868" y="89815"/>
                  </a:lnTo>
                  <a:lnTo>
                    <a:pt x="942805" y="94891"/>
                  </a:lnTo>
                  <a:close/>
                </a:path>
                <a:path w="949325" h="213359">
                  <a:moveTo>
                    <a:pt x="948975" y="211046"/>
                  </a:moveTo>
                  <a:lnTo>
                    <a:pt x="884694" y="211046"/>
                  </a:lnTo>
                  <a:lnTo>
                    <a:pt x="843593" y="134403"/>
                  </a:lnTo>
                  <a:lnTo>
                    <a:pt x="904855" y="134403"/>
                  </a:lnTo>
                  <a:lnTo>
                    <a:pt x="948975" y="211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767076" y="1985615"/>
            <a:ext cx="7397115" cy="4986655"/>
          </a:xfrm>
          <a:prstGeom prst="rect"/>
        </p:spPr>
        <p:txBody>
          <a:bodyPr wrap="square" lIns="0" tIns="402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70"/>
              </a:spcBef>
            </a:pPr>
            <a:r>
              <a:rPr dirty="0" spc="130"/>
              <a:t>Client</a:t>
            </a:r>
          </a:p>
          <a:p>
            <a:pPr algn="ctr" marL="12700" marR="5080">
              <a:lnSpc>
                <a:spcPct val="134400"/>
              </a:lnSpc>
              <a:spcBef>
                <a:spcPts val="780"/>
              </a:spcBef>
            </a:pPr>
            <a:r>
              <a:rPr dirty="0" sz="2650" spc="95" b="0">
                <a:latin typeface="Verdana"/>
                <a:cs typeface="Verdana"/>
              </a:rPr>
              <a:t>L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155" b="0">
                <a:latin typeface="Verdana"/>
                <a:cs typeface="Verdana"/>
              </a:rPr>
              <a:t>q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55" b="0">
                <a:latin typeface="Verdana"/>
                <a:cs typeface="Verdana"/>
              </a:rPr>
              <a:t>pp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125" b="0">
                <a:latin typeface="Verdana"/>
                <a:cs typeface="Verdana"/>
              </a:rPr>
              <a:t>y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25" b="0">
                <a:latin typeface="Verdana"/>
                <a:cs typeface="Verdana"/>
              </a:rPr>
              <a:t>z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229"/>
              <a:t>A</a:t>
            </a:r>
            <a:r>
              <a:rPr dirty="0" sz="2650" spc="114"/>
              <a:t>J</a:t>
            </a:r>
            <a:r>
              <a:rPr dirty="0" sz="2650" spc="210"/>
              <a:t>O</a:t>
            </a:r>
            <a:r>
              <a:rPr dirty="0" sz="2650" spc="145"/>
              <a:t>U</a:t>
            </a:r>
            <a:r>
              <a:rPr dirty="0" sz="2650" spc="25"/>
              <a:t>T</a:t>
            </a:r>
            <a:r>
              <a:rPr dirty="0" sz="2650" spc="160"/>
              <a:t>E</a:t>
            </a:r>
            <a:r>
              <a:rPr dirty="0" sz="2650" spc="35"/>
              <a:t>R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15" b="0">
                <a:latin typeface="Verdana"/>
                <a:cs typeface="Verdana"/>
              </a:rPr>
              <a:t>a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0" b="0">
                <a:latin typeface="Verdana"/>
                <a:cs typeface="Verdana"/>
              </a:rPr>
              <a:t>ê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125" b="0">
                <a:latin typeface="Verdana"/>
                <a:cs typeface="Verdana"/>
              </a:rPr>
              <a:t>u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-15" b="0">
                <a:latin typeface="Verdana"/>
                <a:cs typeface="Verdana"/>
              </a:rPr>
              <a:t>li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25" b="0">
                <a:latin typeface="Verdana"/>
                <a:cs typeface="Verdana"/>
              </a:rPr>
              <a:t>e  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15" b="0">
                <a:latin typeface="Verdana"/>
                <a:cs typeface="Verdana"/>
              </a:rPr>
              <a:t>ll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0" b="0">
                <a:latin typeface="Verdana"/>
                <a:cs typeface="Verdana"/>
              </a:rPr>
              <a:t>ê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130" b="0">
                <a:latin typeface="Verdana"/>
                <a:cs typeface="Verdana"/>
              </a:rPr>
              <a:t>h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125" b="0">
                <a:latin typeface="Verdana"/>
                <a:cs typeface="Verdana"/>
              </a:rPr>
              <a:t>u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-15" b="0">
                <a:latin typeface="Verdana"/>
                <a:cs typeface="Verdana"/>
              </a:rPr>
              <a:t>li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400" b="0">
                <a:latin typeface="Verdana"/>
                <a:cs typeface="Verdana"/>
              </a:rPr>
              <a:t>.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10" b="0">
                <a:latin typeface="Verdana"/>
                <a:cs typeface="Verdana"/>
              </a:rPr>
              <a:t>E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55" b="0">
                <a:latin typeface="Verdana"/>
                <a:cs typeface="Verdana"/>
              </a:rPr>
              <a:t>pp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125" b="0">
                <a:latin typeface="Verdana"/>
                <a:cs typeface="Verdana"/>
              </a:rPr>
              <a:t>y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0" b="0">
                <a:latin typeface="Verdana"/>
                <a:cs typeface="Verdana"/>
              </a:rPr>
              <a:t>à  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25" b="0">
                <a:latin typeface="Verdana"/>
                <a:cs typeface="Verdana"/>
              </a:rPr>
              <a:t>u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229"/>
              <a:t>A</a:t>
            </a:r>
            <a:r>
              <a:rPr dirty="0" sz="2650" spc="114"/>
              <a:t>J</a:t>
            </a:r>
            <a:r>
              <a:rPr dirty="0" sz="2650" spc="210"/>
              <a:t>O</a:t>
            </a:r>
            <a:r>
              <a:rPr dirty="0" sz="2650" spc="145"/>
              <a:t>U</a:t>
            </a:r>
            <a:r>
              <a:rPr dirty="0" sz="2650" spc="25"/>
              <a:t>T</a:t>
            </a:r>
            <a:r>
              <a:rPr dirty="0" sz="2650" spc="160"/>
              <a:t>E</a:t>
            </a:r>
            <a:r>
              <a:rPr dirty="0" sz="2650" spc="35"/>
              <a:t>R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35" b="0">
                <a:latin typeface="Verdana"/>
                <a:cs typeface="Verdana"/>
              </a:rPr>
              <a:t>t  </a:t>
            </a:r>
            <a:r>
              <a:rPr dirty="0" sz="2650" spc="-15" b="0">
                <a:latin typeface="Verdana"/>
                <a:cs typeface="Verdana"/>
              </a:rPr>
              <a:t>enregistrée. </a:t>
            </a:r>
            <a:r>
              <a:rPr dirty="0" sz="2650" spc="-90" b="0">
                <a:latin typeface="Verdana"/>
                <a:cs typeface="Verdana"/>
              </a:rPr>
              <a:t>Si </a:t>
            </a:r>
            <a:r>
              <a:rPr dirty="0" sz="2650" spc="10" b="0">
                <a:latin typeface="Verdana"/>
                <a:cs typeface="Verdana"/>
              </a:rPr>
              <a:t>le </a:t>
            </a:r>
            <a:r>
              <a:rPr dirty="0" sz="2650" spc="50" b="0">
                <a:latin typeface="Verdana"/>
                <a:cs typeface="Verdana"/>
              </a:rPr>
              <a:t>client </a:t>
            </a:r>
            <a:r>
              <a:rPr dirty="0" sz="2650" spc="-25" b="0">
                <a:latin typeface="Verdana"/>
                <a:cs typeface="Verdana"/>
              </a:rPr>
              <a:t>n'existe </a:t>
            </a:r>
            <a:r>
              <a:rPr dirty="0" sz="2650" spc="-85" b="0">
                <a:latin typeface="Verdana"/>
                <a:cs typeface="Verdana"/>
              </a:rPr>
              <a:t>pas, </a:t>
            </a:r>
            <a:r>
              <a:rPr dirty="0" sz="2650" spc="125" b="0">
                <a:latin typeface="Verdana"/>
                <a:cs typeface="Verdana"/>
              </a:rPr>
              <a:t>un </a:t>
            </a:r>
            <a:r>
              <a:rPr dirty="0" sz="2650" spc="130" b="0">
                <a:latin typeface="Verdana"/>
                <a:cs typeface="Verdana"/>
              </a:rPr>
              <a:t> 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80" b="0">
                <a:latin typeface="Verdana"/>
                <a:cs typeface="Verdana"/>
              </a:rPr>
              <a:t>ss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130" b="0">
                <a:latin typeface="Verdana"/>
                <a:cs typeface="Verdana"/>
              </a:rPr>
              <a:t>h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400" b="0"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830" y="1562458"/>
              <a:ext cx="9839324" cy="69913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585014" y="2372873"/>
            <a:ext cx="1760855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29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4400" spc="-5" b="1">
                <a:solidFill>
                  <a:srgbClr val="050544"/>
                </a:solidFill>
                <a:latin typeface="Tahoma"/>
                <a:cs typeface="Tahoma"/>
              </a:rPr>
              <a:t>li</a:t>
            </a:r>
            <a:r>
              <a:rPr dirty="0" sz="4400" spc="17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4400" spc="229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4400" spc="90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54884" y="4232021"/>
            <a:ext cx="7221220" cy="1654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018395"/>
            <a:chOff x="0" y="0"/>
            <a:chExt cx="18288000" cy="10018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576" y="1336320"/>
              <a:ext cx="9439274" cy="6562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576" y="7522824"/>
              <a:ext cx="8496299" cy="2495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5358" y="7951480"/>
              <a:ext cx="1866900" cy="1683385"/>
            </a:xfrm>
            <a:custGeom>
              <a:avLst/>
              <a:gdLst/>
              <a:ahLst/>
              <a:cxnLst/>
              <a:rect l="l" t="t" r="r" b="b"/>
              <a:pathLst>
                <a:path w="1866900" h="1683384">
                  <a:moveTo>
                    <a:pt x="1621181" y="1683209"/>
                  </a:moveTo>
                  <a:lnTo>
                    <a:pt x="245399" y="1683209"/>
                  </a:lnTo>
                  <a:lnTo>
                    <a:pt x="199791" y="1679092"/>
                  </a:lnTo>
                  <a:lnTo>
                    <a:pt x="157622" y="1667307"/>
                  </a:lnTo>
                  <a:lnTo>
                    <a:pt x="119383" y="1648705"/>
                  </a:lnTo>
                  <a:lnTo>
                    <a:pt x="85566" y="1624138"/>
                  </a:lnTo>
                  <a:lnTo>
                    <a:pt x="56662" y="1594457"/>
                  </a:lnTo>
                  <a:lnTo>
                    <a:pt x="33162" y="1560513"/>
                  </a:lnTo>
                  <a:lnTo>
                    <a:pt x="15557" y="1523158"/>
                  </a:lnTo>
                  <a:lnTo>
                    <a:pt x="4339" y="1483242"/>
                  </a:lnTo>
                  <a:lnTo>
                    <a:pt x="0" y="1441616"/>
                  </a:lnTo>
                  <a:lnTo>
                    <a:pt x="3029" y="1399132"/>
                  </a:lnTo>
                  <a:lnTo>
                    <a:pt x="13919" y="1356642"/>
                  </a:lnTo>
                  <a:lnTo>
                    <a:pt x="33162" y="1314996"/>
                  </a:lnTo>
                  <a:lnTo>
                    <a:pt x="721053" y="122444"/>
                  </a:lnTo>
                  <a:lnTo>
                    <a:pt x="747418" y="85031"/>
                  </a:lnTo>
                  <a:lnTo>
                    <a:pt x="778697" y="54419"/>
                  </a:lnTo>
                  <a:lnTo>
                    <a:pt x="813907" y="30611"/>
                  </a:lnTo>
                  <a:lnTo>
                    <a:pt x="852063" y="13604"/>
                  </a:lnTo>
                  <a:lnTo>
                    <a:pt x="892186" y="3401"/>
                  </a:lnTo>
                  <a:lnTo>
                    <a:pt x="933290" y="0"/>
                  </a:lnTo>
                  <a:lnTo>
                    <a:pt x="974395" y="3401"/>
                  </a:lnTo>
                  <a:lnTo>
                    <a:pt x="1014517" y="13604"/>
                  </a:lnTo>
                  <a:lnTo>
                    <a:pt x="1052674" y="30611"/>
                  </a:lnTo>
                  <a:lnTo>
                    <a:pt x="1087883" y="54419"/>
                  </a:lnTo>
                  <a:lnTo>
                    <a:pt x="1119162" y="85031"/>
                  </a:lnTo>
                  <a:lnTo>
                    <a:pt x="1145528" y="122444"/>
                  </a:lnTo>
                  <a:lnTo>
                    <a:pt x="1833419" y="1314996"/>
                  </a:lnTo>
                  <a:lnTo>
                    <a:pt x="1852661" y="1356642"/>
                  </a:lnTo>
                  <a:lnTo>
                    <a:pt x="1863551" y="1399133"/>
                  </a:lnTo>
                  <a:lnTo>
                    <a:pt x="1866581" y="1441616"/>
                  </a:lnTo>
                  <a:lnTo>
                    <a:pt x="1862241" y="1483242"/>
                  </a:lnTo>
                  <a:lnTo>
                    <a:pt x="1851023" y="1523158"/>
                  </a:lnTo>
                  <a:lnTo>
                    <a:pt x="1833419" y="1560513"/>
                  </a:lnTo>
                  <a:lnTo>
                    <a:pt x="1809919" y="1594457"/>
                  </a:lnTo>
                  <a:lnTo>
                    <a:pt x="1781015" y="1624138"/>
                  </a:lnTo>
                  <a:lnTo>
                    <a:pt x="1747197" y="1648705"/>
                  </a:lnTo>
                  <a:lnTo>
                    <a:pt x="1708959" y="1667307"/>
                  </a:lnTo>
                  <a:lnTo>
                    <a:pt x="1666789" y="1679092"/>
                  </a:lnTo>
                  <a:lnTo>
                    <a:pt x="1621181" y="1683209"/>
                  </a:lnTo>
                  <a:close/>
                </a:path>
              </a:pathLst>
            </a:custGeom>
            <a:solidFill>
              <a:srgbClr val="FFD3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68697" y="8418733"/>
              <a:ext cx="259715" cy="1028065"/>
            </a:xfrm>
            <a:custGeom>
              <a:avLst/>
              <a:gdLst/>
              <a:ahLst/>
              <a:cxnLst/>
              <a:rect l="l" t="t" r="r" b="b"/>
              <a:pathLst>
                <a:path w="259715" h="1028065">
                  <a:moveTo>
                    <a:pt x="105366" y="1027580"/>
                  </a:moveTo>
                  <a:lnTo>
                    <a:pt x="59393" y="1020421"/>
                  </a:lnTo>
                  <a:lnTo>
                    <a:pt x="26592" y="998946"/>
                  </a:lnTo>
                  <a:lnTo>
                    <a:pt x="6710" y="965101"/>
                  </a:lnTo>
                  <a:lnTo>
                    <a:pt x="0" y="921084"/>
                  </a:lnTo>
                  <a:lnTo>
                    <a:pt x="1967" y="896312"/>
                  </a:lnTo>
                  <a:lnTo>
                    <a:pt x="17568" y="854116"/>
                  </a:lnTo>
                  <a:lnTo>
                    <a:pt x="47947" y="822476"/>
                  </a:lnTo>
                  <a:lnTo>
                    <a:pt x="90094" y="806103"/>
                  </a:lnTo>
                  <a:lnTo>
                    <a:pt x="115401" y="804039"/>
                  </a:lnTo>
                  <a:lnTo>
                    <a:pt x="139194" y="805829"/>
                  </a:lnTo>
                  <a:lnTo>
                    <a:pt x="178126" y="820145"/>
                  </a:lnTo>
                  <a:lnTo>
                    <a:pt x="205025" y="848300"/>
                  </a:lnTo>
                  <a:lnTo>
                    <a:pt x="218572" y="887278"/>
                  </a:lnTo>
                  <a:lnTo>
                    <a:pt x="220265" y="910535"/>
                  </a:lnTo>
                  <a:lnTo>
                    <a:pt x="218289" y="935306"/>
                  </a:lnTo>
                  <a:lnTo>
                    <a:pt x="202484" y="977503"/>
                  </a:lnTo>
                  <a:lnTo>
                    <a:pt x="171619" y="1009142"/>
                  </a:lnTo>
                  <a:lnTo>
                    <a:pt x="130022" y="1025515"/>
                  </a:lnTo>
                  <a:lnTo>
                    <a:pt x="105366" y="1027580"/>
                  </a:lnTo>
                  <a:close/>
                </a:path>
                <a:path w="259715" h="1028065">
                  <a:moveTo>
                    <a:pt x="88306" y="693022"/>
                  </a:moveTo>
                  <a:lnTo>
                    <a:pt x="80279" y="690511"/>
                  </a:lnTo>
                  <a:lnTo>
                    <a:pt x="74258" y="685487"/>
                  </a:lnTo>
                  <a:lnTo>
                    <a:pt x="68738" y="680966"/>
                  </a:lnTo>
                  <a:lnTo>
                    <a:pt x="63219" y="675943"/>
                  </a:lnTo>
                  <a:lnTo>
                    <a:pt x="60209" y="669412"/>
                  </a:lnTo>
                  <a:lnTo>
                    <a:pt x="59707" y="662380"/>
                  </a:lnTo>
                  <a:lnTo>
                    <a:pt x="33115" y="61583"/>
                  </a:lnTo>
                  <a:lnTo>
                    <a:pt x="32613" y="56057"/>
                  </a:lnTo>
                  <a:lnTo>
                    <a:pt x="60710" y="26419"/>
                  </a:lnTo>
                  <a:lnTo>
                    <a:pt x="223275" y="298"/>
                  </a:lnTo>
                  <a:lnTo>
                    <a:pt x="251373" y="13861"/>
                  </a:lnTo>
                  <a:lnTo>
                    <a:pt x="256892" y="19387"/>
                  </a:lnTo>
                  <a:lnTo>
                    <a:pt x="175108" y="658863"/>
                  </a:lnTo>
                  <a:lnTo>
                    <a:pt x="95833" y="691515"/>
                  </a:lnTo>
                  <a:lnTo>
                    <a:pt x="88306" y="693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85014" y="2372873"/>
            <a:ext cx="176085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95"/>
              <a:t>C</a:t>
            </a:r>
            <a:r>
              <a:rPr dirty="0" spc="-5"/>
              <a:t>li</a:t>
            </a:r>
            <a:r>
              <a:rPr dirty="0" spc="170"/>
              <a:t>e</a:t>
            </a:r>
            <a:r>
              <a:rPr dirty="0" spc="229"/>
              <a:t>n</a:t>
            </a:r>
            <a:r>
              <a:rPr dirty="0" spc="9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57104" y="3417633"/>
            <a:ext cx="7416800" cy="328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P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spc="15" b="1">
                <a:solidFill>
                  <a:srgbClr val="050544"/>
                </a:solidFill>
                <a:latin typeface="Tahoma"/>
                <a:cs typeface="Tahoma"/>
              </a:rPr>
              <a:t>f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17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55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390">
                <a:solidFill>
                  <a:srgbClr val="050544"/>
                </a:solidFill>
                <a:latin typeface="Verdana"/>
                <a:cs typeface="Verdana"/>
              </a:rPr>
              <a:t>,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à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7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client 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n'existe </a:t>
            </a:r>
            <a:r>
              <a:rPr dirty="0" sz="2650" spc="-85">
                <a:solidFill>
                  <a:srgbClr val="050544"/>
                </a:solidFill>
                <a:latin typeface="Verdana"/>
                <a:cs typeface="Verdana"/>
              </a:rPr>
              <a:t>pas, 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un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message </a:t>
            </a:r>
            <a:r>
              <a:rPr dirty="0" sz="2650" spc="-5">
                <a:solidFill>
                  <a:srgbClr val="050544"/>
                </a:solidFill>
                <a:latin typeface="Verdana"/>
                <a:cs typeface="Verdana"/>
              </a:rPr>
              <a:t>d'erreur </a:t>
            </a:r>
            <a:r>
              <a:rPr dirty="0" sz="2650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050544"/>
                </a:solidFill>
                <a:latin typeface="Verdana"/>
                <a:cs typeface="Verdana"/>
              </a:rPr>
              <a:t>s'affiche.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430" y="1560377"/>
              <a:ext cx="10010774" cy="71627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655300">
              <a:lnSpc>
                <a:spcPct val="100000"/>
              </a:lnSpc>
              <a:spcBef>
                <a:spcPts val="120"/>
              </a:spcBef>
            </a:pPr>
            <a:r>
              <a:rPr dirty="0" spc="114"/>
              <a:t>Transaction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58605" y="4503483"/>
            <a:ext cx="7213600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75" marR="5080" indent="-16510">
              <a:lnSpc>
                <a:spcPct val="134400"/>
              </a:lnSpc>
              <a:spcBef>
                <a:spcPts val="95"/>
              </a:spcBef>
            </a:pPr>
            <a:r>
              <a:rPr dirty="0" sz="2650" spc="-17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40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40">
                <a:solidFill>
                  <a:srgbClr val="050544"/>
                </a:solidFill>
                <a:latin typeface="Verdana"/>
                <a:cs typeface="Verdana"/>
              </a:rPr>
              <a:t>: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80" b="1">
                <a:solidFill>
                  <a:srgbClr val="050544"/>
                </a:solidFill>
                <a:latin typeface="Tahoma"/>
                <a:cs typeface="Tahoma"/>
              </a:rPr>
              <a:t>G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8642" y="0"/>
            <a:ext cx="5189855" cy="3358515"/>
          </a:xfrm>
          <a:custGeom>
            <a:avLst/>
            <a:gdLst/>
            <a:ahLst/>
            <a:cxnLst/>
            <a:rect l="l" t="t" r="r" b="b"/>
            <a:pathLst>
              <a:path w="5189855" h="3358515">
                <a:moveTo>
                  <a:pt x="5189356" y="3358492"/>
                </a:moveTo>
                <a:lnTo>
                  <a:pt x="0" y="3358492"/>
                </a:lnTo>
                <a:lnTo>
                  <a:pt x="0" y="0"/>
                </a:lnTo>
                <a:lnTo>
                  <a:pt x="5189356" y="0"/>
                </a:lnTo>
                <a:lnTo>
                  <a:pt x="5189356" y="3358492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12185" cy="10287000"/>
            <a:chOff x="0" y="0"/>
            <a:chExt cx="1621218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613400" cy="10287000"/>
            </a:xfrm>
            <a:custGeom>
              <a:avLst/>
              <a:gdLst/>
              <a:ahLst/>
              <a:cxnLst/>
              <a:rect l="l" t="t" r="r" b="b"/>
              <a:pathLst>
                <a:path w="5613400" h="10287000">
                  <a:moveTo>
                    <a:pt x="5612811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5612811" y="0"/>
                  </a:lnTo>
                  <a:lnTo>
                    <a:pt x="5612811" y="102870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76112" y="1456779"/>
              <a:ext cx="14136369" cy="7373620"/>
            </a:xfrm>
            <a:custGeom>
              <a:avLst/>
              <a:gdLst/>
              <a:ahLst/>
              <a:cxnLst/>
              <a:rect l="l" t="t" r="r" b="b"/>
              <a:pathLst>
                <a:path w="14136369" h="7373620">
                  <a:moveTo>
                    <a:pt x="0" y="0"/>
                  </a:moveTo>
                  <a:lnTo>
                    <a:pt x="14135771" y="0"/>
                  </a:lnTo>
                  <a:lnTo>
                    <a:pt x="14135771" y="7373440"/>
                  </a:lnTo>
                  <a:lnTo>
                    <a:pt x="0" y="7373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70462" y="3079420"/>
            <a:ext cx="12347575" cy="484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59105">
              <a:lnSpc>
                <a:spcPct val="114999"/>
              </a:lnSpc>
              <a:spcBef>
                <a:spcPts val="100"/>
              </a:spcBef>
            </a:pPr>
            <a:r>
              <a:rPr dirty="0" sz="2500" spc="120">
                <a:solidFill>
                  <a:srgbClr val="050544"/>
                </a:solidFill>
                <a:latin typeface="Tahoma"/>
                <a:cs typeface="Tahoma"/>
              </a:rPr>
              <a:t>Notre</a:t>
            </a:r>
            <a:r>
              <a:rPr dirty="0" sz="2500" spc="-5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projet,</a:t>
            </a:r>
            <a:r>
              <a:rPr dirty="0" sz="2500" spc="-5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l'</a:t>
            </a:r>
            <a:r>
              <a:rPr dirty="0" sz="2500" spc="80" b="1">
                <a:solidFill>
                  <a:srgbClr val="050544"/>
                </a:solidFill>
                <a:latin typeface="Trebuchet MS"/>
                <a:cs typeface="Trebuchet MS"/>
              </a:rPr>
              <a:t>Application</a:t>
            </a:r>
            <a:r>
              <a:rPr dirty="0" sz="2500" spc="-30" b="1">
                <a:solidFill>
                  <a:srgbClr val="050544"/>
                </a:solidFill>
                <a:latin typeface="Trebuchet MS"/>
                <a:cs typeface="Trebuchet MS"/>
              </a:rPr>
              <a:t> </a:t>
            </a:r>
            <a:r>
              <a:rPr dirty="0" sz="2500" spc="80" b="1">
                <a:solidFill>
                  <a:srgbClr val="050544"/>
                </a:solidFill>
                <a:latin typeface="Trebuchet MS"/>
                <a:cs typeface="Trebuchet MS"/>
              </a:rPr>
              <a:t>de</a:t>
            </a:r>
            <a:r>
              <a:rPr dirty="0" sz="2500" spc="-30" b="1">
                <a:solidFill>
                  <a:srgbClr val="050544"/>
                </a:solidFill>
                <a:latin typeface="Trebuchet MS"/>
                <a:cs typeface="Trebuchet MS"/>
              </a:rPr>
              <a:t> </a:t>
            </a:r>
            <a:r>
              <a:rPr dirty="0" sz="2500" spc="100" b="1">
                <a:solidFill>
                  <a:srgbClr val="050544"/>
                </a:solidFill>
                <a:latin typeface="Trebuchet MS"/>
                <a:cs typeface="Trebuchet MS"/>
              </a:rPr>
              <a:t>Gestion</a:t>
            </a:r>
            <a:r>
              <a:rPr dirty="0" sz="2500" spc="-30" b="1">
                <a:solidFill>
                  <a:srgbClr val="050544"/>
                </a:solidFill>
                <a:latin typeface="Trebuchet MS"/>
                <a:cs typeface="Trebuchet MS"/>
              </a:rPr>
              <a:t> </a:t>
            </a:r>
            <a:r>
              <a:rPr dirty="0" sz="2500" spc="90" b="1">
                <a:solidFill>
                  <a:srgbClr val="050544"/>
                </a:solidFill>
                <a:latin typeface="Trebuchet MS"/>
                <a:cs typeface="Trebuchet MS"/>
              </a:rPr>
              <a:t>d'Agence</a:t>
            </a:r>
            <a:r>
              <a:rPr dirty="0" sz="2500" spc="-25" b="1">
                <a:solidFill>
                  <a:srgbClr val="050544"/>
                </a:solidFill>
                <a:latin typeface="Trebuchet MS"/>
                <a:cs typeface="Trebuchet MS"/>
              </a:rPr>
              <a:t> </a:t>
            </a:r>
            <a:r>
              <a:rPr dirty="0" sz="2500" spc="85" b="1">
                <a:solidFill>
                  <a:srgbClr val="050544"/>
                </a:solidFill>
                <a:latin typeface="Trebuchet MS"/>
                <a:cs typeface="Trebuchet MS"/>
              </a:rPr>
              <a:t>Immobilière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,</a:t>
            </a:r>
            <a:r>
              <a:rPr dirty="0" sz="2500" spc="-5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500" spc="-5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050544"/>
                </a:solidFill>
                <a:latin typeface="Tahoma"/>
                <a:cs typeface="Tahoma"/>
              </a:rPr>
              <a:t>pour</a:t>
            </a:r>
            <a:r>
              <a:rPr dirty="0" sz="2500" spc="-5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ambition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de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050544"/>
                </a:solidFill>
                <a:latin typeface="Tahoma"/>
                <a:cs typeface="Tahoma"/>
              </a:rPr>
              <a:t>révolutionner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la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manière</a:t>
            </a:r>
            <a:r>
              <a:rPr dirty="0" sz="2500" spc="-6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dont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les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agences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immobilières</a:t>
            </a:r>
            <a:r>
              <a:rPr dirty="0" sz="2500" spc="-6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gèrent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leurs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opérations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quotidiennes.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Ce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logiciel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intègre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 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fonctionnalités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avancées </a:t>
            </a:r>
            <a:r>
              <a:rPr dirty="0" sz="2500" spc="135">
                <a:solidFill>
                  <a:srgbClr val="050544"/>
                </a:solidFill>
                <a:latin typeface="Tahoma"/>
                <a:cs typeface="Tahoma"/>
              </a:rPr>
              <a:t>pour </a:t>
            </a:r>
            <a:r>
              <a:rPr dirty="0" sz="2500" spc="95">
                <a:solidFill>
                  <a:srgbClr val="050544"/>
                </a:solidFill>
                <a:latin typeface="Tahoma"/>
                <a:cs typeface="Tahoma"/>
              </a:rPr>
              <a:t>automatiser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la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gestion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9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biens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immobiliers,</a:t>
            </a:r>
            <a:r>
              <a:rPr dirty="0" sz="2500" spc="-9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clients</a:t>
            </a:r>
            <a:r>
              <a:rPr dirty="0" sz="2500" spc="-9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9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transactions,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050544"/>
                </a:solidFill>
                <a:latin typeface="Tahoma"/>
                <a:cs typeface="Tahoma"/>
              </a:rPr>
              <a:t>permettant</a:t>
            </a:r>
            <a:r>
              <a:rPr dirty="0" sz="2500" spc="-9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ainsi</a:t>
            </a:r>
            <a:r>
              <a:rPr dirty="0" sz="2500" spc="-9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une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optimisation </a:t>
            </a:r>
            <a:r>
              <a:rPr dirty="0" sz="2500" spc="105">
                <a:solidFill>
                  <a:srgbClr val="050544"/>
                </a:solidFill>
                <a:latin typeface="Tahoma"/>
                <a:cs typeface="Tahoma"/>
              </a:rPr>
              <a:t>maximale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processus.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Grâce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à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une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interface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utilisateur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intuitive, </a:t>
            </a:r>
            <a:r>
              <a:rPr dirty="0" sz="2500" spc="5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les</a:t>
            </a:r>
            <a:r>
              <a:rPr dirty="0" sz="2500" spc="-5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agents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peuvent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ajouter,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modifier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20">
                <a:solidFill>
                  <a:srgbClr val="050544"/>
                </a:solidFill>
                <a:latin typeface="Tahoma"/>
                <a:cs typeface="Tahoma"/>
              </a:rPr>
              <a:t>supprimer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050544"/>
                </a:solidFill>
                <a:latin typeface="Tahoma"/>
                <a:cs typeface="Tahoma"/>
              </a:rPr>
              <a:t>biens,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suivre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les</a:t>
            </a:r>
            <a:r>
              <a:rPr dirty="0" sz="2500" spc="-4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interactions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avec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les </a:t>
            </a:r>
            <a:r>
              <a:rPr dirty="0" sz="2500" spc="40">
                <a:solidFill>
                  <a:srgbClr val="050544"/>
                </a:solidFill>
                <a:latin typeface="Tahoma"/>
                <a:cs typeface="Tahoma"/>
              </a:rPr>
              <a:t>clients,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gérer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les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transactions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avec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une </a:t>
            </a:r>
            <a:r>
              <a:rPr dirty="0" sz="2500" spc="55">
                <a:solidFill>
                  <a:srgbClr val="050544"/>
                </a:solidFill>
                <a:latin typeface="Tahoma"/>
                <a:cs typeface="Tahoma"/>
              </a:rPr>
              <a:t>efficacité </a:t>
            </a:r>
            <a:r>
              <a:rPr dirty="0" sz="2500" spc="50">
                <a:solidFill>
                  <a:srgbClr val="050544"/>
                </a:solidFill>
                <a:latin typeface="Tahoma"/>
                <a:cs typeface="Tahoma"/>
              </a:rPr>
              <a:t>accrue.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 </a:t>
            </a:r>
            <a:r>
              <a:rPr dirty="0" sz="2500" spc="50">
                <a:solidFill>
                  <a:srgbClr val="050544"/>
                </a:solidFill>
                <a:latin typeface="Tahoma"/>
                <a:cs typeface="Tahoma"/>
              </a:rPr>
              <a:t>plus,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 </a:t>
            </a:r>
            <a:r>
              <a:rPr dirty="0" sz="2500" spc="10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outils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de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reporting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de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gestion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rendez-vous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sont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intégrés </a:t>
            </a:r>
            <a:r>
              <a:rPr dirty="0" sz="2500" spc="135">
                <a:solidFill>
                  <a:srgbClr val="050544"/>
                </a:solidFill>
                <a:latin typeface="Tahoma"/>
                <a:cs typeface="Tahoma"/>
              </a:rPr>
              <a:t>pour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faciliter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l'analyse</a:t>
            </a:r>
            <a:r>
              <a:rPr dirty="0" sz="2500" spc="-7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050544"/>
                </a:solidFill>
                <a:latin typeface="Tahoma"/>
                <a:cs typeface="Tahoma"/>
              </a:rPr>
              <a:t>performances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050544"/>
                </a:solidFill>
                <a:latin typeface="Tahoma"/>
                <a:cs typeface="Tahoma"/>
              </a:rPr>
              <a:t>l'organisation</a:t>
            </a:r>
            <a:r>
              <a:rPr dirty="0" sz="2500" spc="-7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050544"/>
                </a:solidFill>
                <a:latin typeface="Tahoma"/>
                <a:cs typeface="Tahoma"/>
              </a:rPr>
              <a:t>visites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050544"/>
                </a:solidFill>
                <a:latin typeface="Tahoma"/>
                <a:cs typeface="Tahoma"/>
              </a:rPr>
              <a:t>de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biens.</a:t>
            </a:r>
            <a:r>
              <a:rPr dirty="0" sz="2500" spc="-7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En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répondant</a:t>
            </a:r>
            <a:r>
              <a:rPr dirty="0" sz="2500" spc="-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aux </a:t>
            </a:r>
            <a:r>
              <a:rPr dirty="0" sz="2500" spc="-7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besoins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actuels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050544"/>
                </a:solidFill>
                <a:latin typeface="Tahoma"/>
                <a:cs typeface="Tahoma"/>
              </a:rPr>
              <a:t>futurs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 </a:t>
            </a:r>
            <a:r>
              <a:rPr dirty="0" sz="2500" spc="35">
                <a:solidFill>
                  <a:srgbClr val="050544"/>
                </a:solidFill>
                <a:latin typeface="Tahoma"/>
                <a:cs typeface="Tahoma"/>
              </a:rPr>
              <a:t>agences,</a:t>
            </a:r>
            <a:r>
              <a:rPr dirty="0" sz="2500" spc="4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050544"/>
                </a:solidFill>
                <a:latin typeface="Tahoma"/>
                <a:cs typeface="Tahoma"/>
              </a:rPr>
              <a:t>notre </a:t>
            </a:r>
            <a:r>
              <a:rPr dirty="0" sz="2500" spc="85">
                <a:solidFill>
                  <a:srgbClr val="050544"/>
                </a:solidFill>
                <a:latin typeface="Tahoma"/>
                <a:cs typeface="Tahoma"/>
              </a:rPr>
              <a:t>application </a:t>
            </a:r>
            <a:r>
              <a:rPr dirty="0" sz="2500" spc="55">
                <a:solidFill>
                  <a:srgbClr val="050544"/>
                </a:solidFill>
                <a:latin typeface="Tahoma"/>
                <a:cs typeface="Tahoma"/>
              </a:rPr>
              <a:t>vise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à </a:t>
            </a:r>
            <a:r>
              <a:rPr dirty="0" sz="2500" spc="105">
                <a:solidFill>
                  <a:srgbClr val="050544"/>
                </a:solidFill>
                <a:latin typeface="Tahoma"/>
                <a:cs typeface="Tahoma"/>
              </a:rPr>
              <a:t>améliorer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la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productivité,</a:t>
            </a:r>
            <a:r>
              <a:rPr dirty="0" sz="2500" spc="-13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la</a:t>
            </a:r>
            <a:r>
              <a:rPr dirty="0" sz="2500" spc="-13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050544"/>
                </a:solidFill>
                <a:latin typeface="Tahoma"/>
                <a:cs typeface="Tahoma"/>
              </a:rPr>
              <a:t>sécurité</a:t>
            </a:r>
            <a:r>
              <a:rPr dirty="0" sz="2500" spc="-13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13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050544"/>
                </a:solidFill>
                <a:latin typeface="Tahoma"/>
                <a:cs typeface="Tahoma"/>
              </a:rPr>
              <a:t>données</a:t>
            </a:r>
            <a:r>
              <a:rPr dirty="0" sz="2500" spc="-13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050544"/>
                </a:solidFill>
                <a:latin typeface="Tahoma"/>
                <a:cs typeface="Tahoma"/>
              </a:rPr>
              <a:t>et</a:t>
            </a:r>
            <a:r>
              <a:rPr dirty="0" sz="2500" spc="-13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050544"/>
                </a:solidFill>
                <a:latin typeface="Tahoma"/>
                <a:cs typeface="Tahoma"/>
              </a:rPr>
              <a:t>la</a:t>
            </a:r>
            <a:r>
              <a:rPr dirty="0" sz="2500" spc="-13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70">
                <a:solidFill>
                  <a:srgbClr val="050544"/>
                </a:solidFill>
                <a:latin typeface="Tahoma"/>
                <a:cs typeface="Tahoma"/>
              </a:rPr>
              <a:t>satisfaction</a:t>
            </a:r>
            <a:r>
              <a:rPr dirty="0" sz="2500" spc="-135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050544"/>
                </a:solidFill>
                <a:latin typeface="Tahoma"/>
                <a:cs typeface="Tahoma"/>
              </a:rPr>
              <a:t>des</a:t>
            </a:r>
            <a:r>
              <a:rPr dirty="0" sz="2500" spc="-130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050544"/>
                </a:solidFill>
                <a:latin typeface="Tahoma"/>
                <a:cs typeface="Tahoma"/>
              </a:rPr>
              <a:t>clients.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091393" y="163329"/>
            <a:ext cx="6196965" cy="10123805"/>
            <a:chOff x="12091393" y="163329"/>
            <a:chExt cx="6196965" cy="10123805"/>
          </a:xfrm>
        </p:grpSpPr>
        <p:sp>
          <p:nvSpPr>
            <p:cNvPr id="8" name="object 8"/>
            <p:cNvSpPr/>
            <p:nvPr/>
          </p:nvSpPr>
          <p:spPr>
            <a:xfrm>
              <a:off x="15295893" y="8898242"/>
              <a:ext cx="695325" cy="1389380"/>
            </a:xfrm>
            <a:custGeom>
              <a:avLst/>
              <a:gdLst/>
              <a:ahLst/>
              <a:cxnLst/>
              <a:rect l="l" t="t" r="r" b="b"/>
              <a:pathLst>
                <a:path w="695325" h="1389379">
                  <a:moveTo>
                    <a:pt x="695223" y="307784"/>
                  </a:moveTo>
                  <a:lnTo>
                    <a:pt x="676795" y="307784"/>
                  </a:lnTo>
                  <a:lnTo>
                    <a:pt x="676795" y="1388757"/>
                  </a:lnTo>
                  <a:lnTo>
                    <a:pt x="695223" y="1388757"/>
                  </a:lnTo>
                  <a:lnTo>
                    <a:pt x="695223" y="307784"/>
                  </a:lnTo>
                  <a:close/>
                </a:path>
                <a:path w="695325" h="1389379">
                  <a:moveTo>
                    <a:pt x="695223" y="289699"/>
                  </a:moveTo>
                  <a:lnTo>
                    <a:pt x="614616" y="289699"/>
                  </a:lnTo>
                  <a:lnTo>
                    <a:pt x="605396" y="289699"/>
                  </a:lnTo>
                  <a:lnTo>
                    <a:pt x="605396" y="289344"/>
                  </a:lnTo>
                  <a:lnTo>
                    <a:pt x="614616" y="289344"/>
                  </a:lnTo>
                  <a:lnTo>
                    <a:pt x="614616" y="280123"/>
                  </a:lnTo>
                  <a:lnTo>
                    <a:pt x="605396" y="280123"/>
                  </a:lnTo>
                  <a:lnTo>
                    <a:pt x="605396" y="279539"/>
                  </a:lnTo>
                  <a:lnTo>
                    <a:pt x="614616" y="279539"/>
                  </a:lnTo>
                  <a:lnTo>
                    <a:pt x="614616" y="204571"/>
                  </a:lnTo>
                  <a:lnTo>
                    <a:pt x="614616" y="186778"/>
                  </a:lnTo>
                  <a:lnTo>
                    <a:pt x="596188" y="186778"/>
                  </a:lnTo>
                  <a:lnTo>
                    <a:pt x="596188" y="204571"/>
                  </a:lnTo>
                  <a:lnTo>
                    <a:pt x="596188" y="279539"/>
                  </a:lnTo>
                  <a:lnTo>
                    <a:pt x="416750" y="279539"/>
                  </a:lnTo>
                  <a:lnTo>
                    <a:pt x="416750" y="204571"/>
                  </a:lnTo>
                  <a:lnTo>
                    <a:pt x="569125" y="204571"/>
                  </a:lnTo>
                  <a:lnTo>
                    <a:pt x="596188" y="204571"/>
                  </a:lnTo>
                  <a:lnTo>
                    <a:pt x="596188" y="186778"/>
                  </a:lnTo>
                  <a:lnTo>
                    <a:pt x="569125" y="186778"/>
                  </a:lnTo>
                  <a:lnTo>
                    <a:pt x="569125" y="186524"/>
                  </a:lnTo>
                  <a:lnTo>
                    <a:pt x="569125" y="111810"/>
                  </a:lnTo>
                  <a:lnTo>
                    <a:pt x="569125" y="92760"/>
                  </a:lnTo>
                  <a:lnTo>
                    <a:pt x="550697" y="92760"/>
                  </a:lnTo>
                  <a:lnTo>
                    <a:pt x="550697" y="111810"/>
                  </a:lnTo>
                  <a:lnTo>
                    <a:pt x="550697" y="186778"/>
                  </a:lnTo>
                  <a:lnTo>
                    <a:pt x="398322" y="186778"/>
                  </a:lnTo>
                  <a:lnTo>
                    <a:pt x="398322" y="204571"/>
                  </a:lnTo>
                  <a:lnTo>
                    <a:pt x="398322" y="279539"/>
                  </a:lnTo>
                  <a:lnTo>
                    <a:pt x="82410" y="279539"/>
                  </a:lnTo>
                  <a:lnTo>
                    <a:pt x="82410" y="204571"/>
                  </a:lnTo>
                  <a:lnTo>
                    <a:pt x="109474" y="204571"/>
                  </a:lnTo>
                  <a:lnTo>
                    <a:pt x="373265" y="204571"/>
                  </a:lnTo>
                  <a:lnTo>
                    <a:pt x="398322" y="204571"/>
                  </a:lnTo>
                  <a:lnTo>
                    <a:pt x="398322" y="186778"/>
                  </a:lnTo>
                  <a:lnTo>
                    <a:pt x="391693" y="186778"/>
                  </a:lnTo>
                  <a:lnTo>
                    <a:pt x="391693" y="111810"/>
                  </a:lnTo>
                  <a:lnTo>
                    <a:pt x="491744" y="111810"/>
                  </a:lnTo>
                  <a:lnTo>
                    <a:pt x="550697" y="111810"/>
                  </a:lnTo>
                  <a:lnTo>
                    <a:pt x="550697" y="92760"/>
                  </a:lnTo>
                  <a:lnTo>
                    <a:pt x="473316" y="92760"/>
                  </a:lnTo>
                  <a:lnTo>
                    <a:pt x="373265" y="92760"/>
                  </a:lnTo>
                  <a:lnTo>
                    <a:pt x="373265" y="111810"/>
                  </a:lnTo>
                  <a:lnTo>
                    <a:pt x="373265" y="186778"/>
                  </a:lnTo>
                  <a:lnTo>
                    <a:pt x="127901" y="186778"/>
                  </a:lnTo>
                  <a:lnTo>
                    <a:pt x="127901" y="111810"/>
                  </a:lnTo>
                  <a:lnTo>
                    <a:pt x="186778" y="111810"/>
                  </a:lnTo>
                  <a:lnTo>
                    <a:pt x="373265" y="111810"/>
                  </a:lnTo>
                  <a:lnTo>
                    <a:pt x="373265" y="92760"/>
                  </a:lnTo>
                  <a:lnTo>
                    <a:pt x="205206" y="92760"/>
                  </a:lnTo>
                  <a:lnTo>
                    <a:pt x="205206" y="17792"/>
                  </a:lnTo>
                  <a:lnTo>
                    <a:pt x="491744" y="17792"/>
                  </a:lnTo>
                  <a:lnTo>
                    <a:pt x="491744" y="0"/>
                  </a:lnTo>
                  <a:lnTo>
                    <a:pt x="186778" y="0"/>
                  </a:lnTo>
                  <a:lnTo>
                    <a:pt x="186778" y="17792"/>
                  </a:lnTo>
                  <a:lnTo>
                    <a:pt x="186778" y="92760"/>
                  </a:lnTo>
                  <a:lnTo>
                    <a:pt x="109474" y="92760"/>
                  </a:lnTo>
                  <a:lnTo>
                    <a:pt x="109474" y="111810"/>
                  </a:lnTo>
                  <a:lnTo>
                    <a:pt x="109474" y="186778"/>
                  </a:lnTo>
                  <a:lnTo>
                    <a:pt x="63982" y="186778"/>
                  </a:lnTo>
                  <a:lnTo>
                    <a:pt x="63982" y="204571"/>
                  </a:lnTo>
                  <a:lnTo>
                    <a:pt x="63982" y="279539"/>
                  </a:lnTo>
                  <a:lnTo>
                    <a:pt x="63982" y="289699"/>
                  </a:lnTo>
                  <a:lnTo>
                    <a:pt x="0" y="289699"/>
                  </a:lnTo>
                  <a:lnTo>
                    <a:pt x="0" y="307492"/>
                  </a:lnTo>
                  <a:lnTo>
                    <a:pt x="0" y="1388770"/>
                  </a:lnTo>
                  <a:lnTo>
                    <a:pt x="18427" y="1388770"/>
                  </a:lnTo>
                  <a:lnTo>
                    <a:pt x="18427" y="307492"/>
                  </a:lnTo>
                  <a:lnTo>
                    <a:pt x="695223" y="307492"/>
                  </a:lnTo>
                  <a:lnTo>
                    <a:pt x="695223" y="289699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59981" y="8813872"/>
              <a:ext cx="227664" cy="1961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21521" y="7921581"/>
              <a:ext cx="29845" cy="901700"/>
            </a:xfrm>
            <a:custGeom>
              <a:avLst/>
              <a:gdLst/>
              <a:ahLst/>
              <a:cxnLst/>
              <a:rect l="l" t="t" r="r" b="b"/>
              <a:pathLst>
                <a:path w="29844" h="901700">
                  <a:moveTo>
                    <a:pt x="29582" y="901512"/>
                  </a:moveTo>
                  <a:lnTo>
                    <a:pt x="0" y="901512"/>
                  </a:lnTo>
                  <a:lnTo>
                    <a:pt x="0" y="0"/>
                  </a:lnTo>
                  <a:lnTo>
                    <a:pt x="29582" y="0"/>
                  </a:lnTo>
                  <a:lnTo>
                    <a:pt x="29582" y="901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23927" y="7912252"/>
              <a:ext cx="4531995" cy="2374900"/>
            </a:xfrm>
            <a:custGeom>
              <a:avLst/>
              <a:gdLst/>
              <a:ahLst/>
              <a:cxnLst/>
              <a:rect l="l" t="t" r="r" b="b"/>
              <a:pathLst>
                <a:path w="4531994" h="2374900">
                  <a:moveTo>
                    <a:pt x="255879" y="1778850"/>
                  </a:moveTo>
                  <a:lnTo>
                    <a:pt x="203555" y="1778850"/>
                  </a:lnTo>
                  <a:lnTo>
                    <a:pt x="203555" y="1162608"/>
                  </a:lnTo>
                  <a:lnTo>
                    <a:pt x="203555" y="1144816"/>
                  </a:lnTo>
                  <a:lnTo>
                    <a:pt x="0" y="1144816"/>
                  </a:lnTo>
                  <a:lnTo>
                    <a:pt x="0" y="1162608"/>
                  </a:lnTo>
                  <a:lnTo>
                    <a:pt x="0" y="1820786"/>
                  </a:lnTo>
                  <a:lnTo>
                    <a:pt x="0" y="1839836"/>
                  </a:lnTo>
                  <a:lnTo>
                    <a:pt x="38366" y="1839836"/>
                  </a:lnTo>
                  <a:lnTo>
                    <a:pt x="38366" y="2374760"/>
                  </a:lnTo>
                  <a:lnTo>
                    <a:pt x="56794" y="2374760"/>
                  </a:lnTo>
                  <a:lnTo>
                    <a:pt x="56794" y="1839836"/>
                  </a:lnTo>
                  <a:lnTo>
                    <a:pt x="56794" y="1820786"/>
                  </a:lnTo>
                  <a:lnTo>
                    <a:pt x="18427" y="1820786"/>
                  </a:lnTo>
                  <a:lnTo>
                    <a:pt x="18427" y="1162608"/>
                  </a:lnTo>
                  <a:lnTo>
                    <a:pt x="185127" y="1162608"/>
                  </a:lnTo>
                  <a:lnTo>
                    <a:pt x="185127" y="1778850"/>
                  </a:lnTo>
                  <a:lnTo>
                    <a:pt x="185127" y="1797913"/>
                  </a:lnTo>
                  <a:lnTo>
                    <a:pt x="237451" y="1797913"/>
                  </a:lnTo>
                  <a:lnTo>
                    <a:pt x="237451" y="2374760"/>
                  </a:lnTo>
                  <a:lnTo>
                    <a:pt x="255879" y="2374760"/>
                  </a:lnTo>
                  <a:lnTo>
                    <a:pt x="255879" y="1797913"/>
                  </a:lnTo>
                  <a:lnTo>
                    <a:pt x="255879" y="1778850"/>
                  </a:lnTo>
                  <a:close/>
                </a:path>
                <a:path w="4531994" h="2374900">
                  <a:moveTo>
                    <a:pt x="1935619" y="1379880"/>
                  </a:moveTo>
                  <a:lnTo>
                    <a:pt x="1651165" y="1379880"/>
                  </a:lnTo>
                  <a:lnTo>
                    <a:pt x="1651165" y="1397673"/>
                  </a:lnTo>
                  <a:lnTo>
                    <a:pt x="1651165" y="1745818"/>
                  </a:lnTo>
                  <a:lnTo>
                    <a:pt x="1651165" y="1764868"/>
                  </a:lnTo>
                  <a:lnTo>
                    <a:pt x="1935619" y="1764868"/>
                  </a:lnTo>
                  <a:lnTo>
                    <a:pt x="1935619" y="1746364"/>
                  </a:lnTo>
                  <a:lnTo>
                    <a:pt x="1935619" y="1745818"/>
                  </a:lnTo>
                  <a:lnTo>
                    <a:pt x="1935619" y="1398028"/>
                  </a:lnTo>
                  <a:lnTo>
                    <a:pt x="1917192" y="1398028"/>
                  </a:lnTo>
                  <a:lnTo>
                    <a:pt x="1917192" y="1745818"/>
                  </a:lnTo>
                  <a:lnTo>
                    <a:pt x="1669580" y="1745818"/>
                  </a:lnTo>
                  <a:lnTo>
                    <a:pt x="1669580" y="1397673"/>
                  </a:lnTo>
                  <a:lnTo>
                    <a:pt x="1935619" y="1397673"/>
                  </a:lnTo>
                  <a:lnTo>
                    <a:pt x="1935619" y="1379880"/>
                  </a:lnTo>
                  <a:close/>
                </a:path>
                <a:path w="4531994" h="2374900">
                  <a:moveTo>
                    <a:pt x="2258644" y="1746364"/>
                  </a:moveTo>
                  <a:lnTo>
                    <a:pt x="2240216" y="1746364"/>
                  </a:lnTo>
                  <a:lnTo>
                    <a:pt x="2240216" y="2374747"/>
                  </a:lnTo>
                  <a:lnTo>
                    <a:pt x="2258644" y="2374747"/>
                  </a:lnTo>
                  <a:lnTo>
                    <a:pt x="2258644" y="1746364"/>
                  </a:lnTo>
                  <a:close/>
                </a:path>
                <a:path w="4531994" h="2374900">
                  <a:moveTo>
                    <a:pt x="2258644" y="1728025"/>
                  </a:moveTo>
                  <a:lnTo>
                    <a:pt x="1952383" y="1728025"/>
                  </a:lnTo>
                  <a:lnTo>
                    <a:pt x="1952383" y="1745818"/>
                  </a:lnTo>
                  <a:lnTo>
                    <a:pt x="1952383" y="2374760"/>
                  </a:lnTo>
                  <a:lnTo>
                    <a:pt x="1970811" y="2374760"/>
                  </a:lnTo>
                  <a:lnTo>
                    <a:pt x="1970811" y="1745818"/>
                  </a:lnTo>
                  <a:lnTo>
                    <a:pt x="2258644" y="1745818"/>
                  </a:lnTo>
                  <a:lnTo>
                    <a:pt x="2258644" y="1728025"/>
                  </a:lnTo>
                  <a:close/>
                </a:path>
                <a:path w="4531994" h="2374900">
                  <a:moveTo>
                    <a:pt x="2636380" y="0"/>
                  </a:moveTo>
                  <a:lnTo>
                    <a:pt x="2617952" y="0"/>
                  </a:lnTo>
                  <a:lnTo>
                    <a:pt x="2617952" y="19062"/>
                  </a:lnTo>
                  <a:lnTo>
                    <a:pt x="2617952" y="902131"/>
                  </a:lnTo>
                  <a:lnTo>
                    <a:pt x="2606802" y="902131"/>
                  </a:lnTo>
                  <a:lnTo>
                    <a:pt x="2606802" y="19062"/>
                  </a:lnTo>
                  <a:lnTo>
                    <a:pt x="2617952" y="19062"/>
                  </a:lnTo>
                  <a:lnTo>
                    <a:pt x="2617952" y="0"/>
                  </a:lnTo>
                  <a:lnTo>
                    <a:pt x="2588374" y="0"/>
                  </a:lnTo>
                  <a:lnTo>
                    <a:pt x="2588374" y="19062"/>
                  </a:lnTo>
                  <a:lnTo>
                    <a:pt x="2588374" y="902131"/>
                  </a:lnTo>
                  <a:lnTo>
                    <a:pt x="2588374" y="911021"/>
                  </a:lnTo>
                  <a:lnTo>
                    <a:pt x="2588374" y="919924"/>
                  </a:lnTo>
                  <a:lnTo>
                    <a:pt x="2636380" y="919924"/>
                  </a:lnTo>
                  <a:lnTo>
                    <a:pt x="2636380" y="911021"/>
                  </a:lnTo>
                  <a:lnTo>
                    <a:pt x="2627172" y="911021"/>
                  </a:lnTo>
                  <a:lnTo>
                    <a:pt x="2627172" y="910844"/>
                  </a:lnTo>
                  <a:lnTo>
                    <a:pt x="2636380" y="910844"/>
                  </a:lnTo>
                  <a:lnTo>
                    <a:pt x="2636380" y="902131"/>
                  </a:lnTo>
                  <a:lnTo>
                    <a:pt x="2636380" y="901623"/>
                  </a:lnTo>
                  <a:lnTo>
                    <a:pt x="2636380" y="19062"/>
                  </a:lnTo>
                  <a:lnTo>
                    <a:pt x="2636380" y="0"/>
                  </a:lnTo>
                  <a:close/>
                </a:path>
                <a:path w="4531994" h="2374900">
                  <a:moveTo>
                    <a:pt x="4531690" y="2356980"/>
                  </a:moveTo>
                  <a:lnTo>
                    <a:pt x="4412069" y="2356980"/>
                  </a:lnTo>
                  <a:lnTo>
                    <a:pt x="4412069" y="1634007"/>
                  </a:lnTo>
                  <a:lnTo>
                    <a:pt x="4412069" y="1614944"/>
                  </a:lnTo>
                  <a:lnTo>
                    <a:pt x="4348581" y="1614944"/>
                  </a:lnTo>
                  <a:lnTo>
                    <a:pt x="4348581" y="862749"/>
                  </a:lnTo>
                  <a:lnTo>
                    <a:pt x="4348581" y="843686"/>
                  </a:lnTo>
                  <a:lnTo>
                    <a:pt x="4109326" y="843686"/>
                  </a:lnTo>
                  <a:lnTo>
                    <a:pt x="4109326" y="862749"/>
                  </a:lnTo>
                  <a:lnTo>
                    <a:pt x="4109326" y="1661960"/>
                  </a:lnTo>
                  <a:lnTo>
                    <a:pt x="4109326" y="1681010"/>
                  </a:lnTo>
                  <a:lnTo>
                    <a:pt x="4155973" y="1681010"/>
                  </a:lnTo>
                  <a:lnTo>
                    <a:pt x="4155973" y="2374760"/>
                  </a:lnTo>
                  <a:lnTo>
                    <a:pt x="4174401" y="2374760"/>
                  </a:lnTo>
                  <a:lnTo>
                    <a:pt x="4174401" y="1681010"/>
                  </a:lnTo>
                  <a:lnTo>
                    <a:pt x="4174401" y="1661960"/>
                  </a:lnTo>
                  <a:lnTo>
                    <a:pt x="4127754" y="1661960"/>
                  </a:lnTo>
                  <a:lnTo>
                    <a:pt x="4127754" y="862749"/>
                  </a:lnTo>
                  <a:lnTo>
                    <a:pt x="4330154" y="862749"/>
                  </a:lnTo>
                  <a:lnTo>
                    <a:pt x="4330154" y="1614944"/>
                  </a:lnTo>
                  <a:lnTo>
                    <a:pt x="4330154" y="1634007"/>
                  </a:lnTo>
                  <a:lnTo>
                    <a:pt x="4393641" y="1634007"/>
                  </a:lnTo>
                  <a:lnTo>
                    <a:pt x="4393641" y="2356980"/>
                  </a:lnTo>
                  <a:lnTo>
                    <a:pt x="4393641" y="2374760"/>
                  </a:lnTo>
                  <a:lnTo>
                    <a:pt x="4531690" y="2374760"/>
                  </a:lnTo>
                  <a:lnTo>
                    <a:pt x="4531690" y="2356980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100606" y="8455515"/>
              <a:ext cx="6187440" cy="1831975"/>
            </a:xfrm>
            <a:custGeom>
              <a:avLst/>
              <a:gdLst/>
              <a:ahLst/>
              <a:cxnLst/>
              <a:rect l="l" t="t" r="r" b="b"/>
              <a:pathLst>
                <a:path w="6187440" h="1831975">
                  <a:moveTo>
                    <a:pt x="567613" y="1831484"/>
                  </a:moveTo>
                  <a:lnTo>
                    <a:pt x="0" y="1831484"/>
                  </a:lnTo>
                  <a:lnTo>
                    <a:pt x="0" y="1250935"/>
                  </a:lnTo>
                  <a:lnTo>
                    <a:pt x="567613" y="1250935"/>
                  </a:lnTo>
                  <a:lnTo>
                    <a:pt x="567613" y="1831484"/>
                  </a:lnTo>
                  <a:close/>
                </a:path>
                <a:path w="6187440" h="1831975">
                  <a:moveTo>
                    <a:pt x="1031291" y="1831484"/>
                  </a:moveTo>
                  <a:lnTo>
                    <a:pt x="684072" y="1831484"/>
                  </a:lnTo>
                  <a:lnTo>
                    <a:pt x="684072" y="1245172"/>
                  </a:lnTo>
                  <a:lnTo>
                    <a:pt x="756409" y="1245172"/>
                  </a:lnTo>
                  <a:lnTo>
                    <a:pt x="756409" y="610230"/>
                  </a:lnTo>
                  <a:lnTo>
                    <a:pt x="1036905" y="610230"/>
                  </a:lnTo>
                  <a:lnTo>
                    <a:pt x="1036905" y="1287319"/>
                  </a:lnTo>
                  <a:lnTo>
                    <a:pt x="1031291" y="1287319"/>
                  </a:lnTo>
                  <a:lnTo>
                    <a:pt x="1031291" y="1831484"/>
                  </a:lnTo>
                  <a:close/>
                </a:path>
                <a:path w="6187440" h="1831975">
                  <a:moveTo>
                    <a:pt x="2025729" y="1831484"/>
                  </a:moveTo>
                  <a:lnTo>
                    <a:pt x="1302285" y="1831484"/>
                  </a:lnTo>
                  <a:lnTo>
                    <a:pt x="1302285" y="290273"/>
                  </a:lnTo>
                  <a:lnTo>
                    <a:pt x="1905239" y="0"/>
                  </a:lnTo>
                  <a:lnTo>
                    <a:pt x="2025729" y="0"/>
                  </a:lnTo>
                  <a:lnTo>
                    <a:pt x="2025729" y="1831484"/>
                  </a:lnTo>
                  <a:close/>
                </a:path>
                <a:path w="6187440" h="1831975">
                  <a:moveTo>
                    <a:pt x="3051478" y="1831484"/>
                  </a:moveTo>
                  <a:lnTo>
                    <a:pt x="2376475" y="1831484"/>
                  </a:lnTo>
                  <a:lnTo>
                    <a:pt x="2376475" y="847189"/>
                  </a:lnTo>
                  <a:lnTo>
                    <a:pt x="2647398" y="847189"/>
                  </a:lnTo>
                  <a:lnTo>
                    <a:pt x="2647398" y="1193875"/>
                  </a:lnTo>
                  <a:lnTo>
                    <a:pt x="3051478" y="1193875"/>
                  </a:lnTo>
                  <a:lnTo>
                    <a:pt x="3051478" y="1831484"/>
                  </a:lnTo>
                  <a:close/>
                </a:path>
                <a:path w="6187440" h="1831975">
                  <a:moveTo>
                    <a:pt x="3635502" y="1831484"/>
                  </a:moveTo>
                  <a:lnTo>
                    <a:pt x="3204502" y="1831484"/>
                  </a:lnTo>
                  <a:lnTo>
                    <a:pt x="3204502" y="741282"/>
                  </a:lnTo>
                  <a:lnTo>
                    <a:pt x="3635502" y="741282"/>
                  </a:lnTo>
                  <a:lnTo>
                    <a:pt x="3635502" y="1831484"/>
                  </a:lnTo>
                  <a:close/>
                </a:path>
                <a:path w="6187440" h="1831975">
                  <a:moveTo>
                    <a:pt x="4651030" y="1831484"/>
                  </a:moveTo>
                  <a:lnTo>
                    <a:pt x="3922980" y="1831484"/>
                  </a:lnTo>
                  <a:lnTo>
                    <a:pt x="3922980" y="853601"/>
                  </a:lnTo>
                  <a:lnTo>
                    <a:pt x="4651030" y="853601"/>
                  </a:lnTo>
                  <a:lnTo>
                    <a:pt x="4651030" y="1831484"/>
                  </a:lnTo>
                  <a:close/>
                </a:path>
                <a:path w="6187440" h="1831975">
                  <a:moveTo>
                    <a:pt x="5157895" y="1823558"/>
                  </a:moveTo>
                  <a:lnTo>
                    <a:pt x="4740282" y="1823558"/>
                  </a:lnTo>
                  <a:lnTo>
                    <a:pt x="4740282" y="1080907"/>
                  </a:lnTo>
                  <a:lnTo>
                    <a:pt x="4828023" y="1080907"/>
                  </a:lnTo>
                  <a:lnTo>
                    <a:pt x="4828023" y="310086"/>
                  </a:lnTo>
                  <a:lnTo>
                    <a:pt x="5164733" y="310086"/>
                  </a:lnTo>
                  <a:lnTo>
                    <a:pt x="5164733" y="1128025"/>
                  </a:lnTo>
                  <a:lnTo>
                    <a:pt x="5157895" y="1128025"/>
                  </a:lnTo>
                  <a:lnTo>
                    <a:pt x="5157895" y="1823558"/>
                  </a:lnTo>
                  <a:close/>
                </a:path>
                <a:path w="6187440" h="1831975">
                  <a:moveTo>
                    <a:pt x="5249954" y="1831484"/>
                  </a:moveTo>
                  <a:lnTo>
                    <a:pt x="4675719" y="1831484"/>
                  </a:lnTo>
                  <a:lnTo>
                    <a:pt x="4675719" y="1823558"/>
                  </a:lnTo>
                  <a:lnTo>
                    <a:pt x="5249954" y="1823558"/>
                  </a:lnTo>
                  <a:lnTo>
                    <a:pt x="5249954" y="1831484"/>
                  </a:lnTo>
                  <a:close/>
                </a:path>
                <a:path w="6187440" h="1831975">
                  <a:moveTo>
                    <a:pt x="6187393" y="1831484"/>
                  </a:moveTo>
                  <a:lnTo>
                    <a:pt x="5496620" y="1831484"/>
                  </a:lnTo>
                  <a:lnTo>
                    <a:pt x="5496620" y="359798"/>
                  </a:lnTo>
                  <a:lnTo>
                    <a:pt x="6099646" y="69524"/>
                  </a:lnTo>
                  <a:lnTo>
                    <a:pt x="6187393" y="69524"/>
                  </a:lnTo>
                  <a:lnTo>
                    <a:pt x="6187393" y="1831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091391" y="8446300"/>
              <a:ext cx="6196965" cy="1840864"/>
            </a:xfrm>
            <a:custGeom>
              <a:avLst/>
              <a:gdLst/>
              <a:ahLst/>
              <a:cxnLst/>
              <a:rect l="l" t="t" r="r" b="b"/>
              <a:pathLst>
                <a:path w="6196965" h="1840865">
                  <a:moveTo>
                    <a:pt x="586041" y="1250937"/>
                  </a:moveTo>
                  <a:lnTo>
                    <a:pt x="0" y="1250937"/>
                  </a:lnTo>
                  <a:lnTo>
                    <a:pt x="0" y="1840699"/>
                  </a:lnTo>
                  <a:lnTo>
                    <a:pt x="18427" y="1840699"/>
                  </a:lnTo>
                  <a:lnTo>
                    <a:pt x="18427" y="1269377"/>
                  </a:lnTo>
                  <a:lnTo>
                    <a:pt x="567613" y="1269377"/>
                  </a:lnTo>
                  <a:lnTo>
                    <a:pt x="567613" y="1840699"/>
                  </a:lnTo>
                  <a:lnTo>
                    <a:pt x="586041" y="1840699"/>
                  </a:lnTo>
                  <a:lnTo>
                    <a:pt x="586041" y="1269377"/>
                  </a:lnTo>
                  <a:lnTo>
                    <a:pt x="586041" y="1250937"/>
                  </a:lnTo>
                  <a:close/>
                </a:path>
                <a:path w="6196965" h="1840865">
                  <a:moveTo>
                    <a:pt x="1055331" y="610235"/>
                  </a:moveTo>
                  <a:lnTo>
                    <a:pt x="756412" y="610235"/>
                  </a:lnTo>
                  <a:lnTo>
                    <a:pt x="756412" y="1245171"/>
                  </a:lnTo>
                  <a:lnTo>
                    <a:pt x="684072" y="1245171"/>
                  </a:lnTo>
                  <a:lnTo>
                    <a:pt x="684072" y="1840699"/>
                  </a:lnTo>
                  <a:lnTo>
                    <a:pt x="702500" y="1840699"/>
                  </a:lnTo>
                  <a:lnTo>
                    <a:pt x="702500" y="1263611"/>
                  </a:lnTo>
                  <a:lnTo>
                    <a:pt x="774827" y="1263611"/>
                  </a:lnTo>
                  <a:lnTo>
                    <a:pt x="774827" y="628675"/>
                  </a:lnTo>
                  <a:lnTo>
                    <a:pt x="1036904" y="628675"/>
                  </a:lnTo>
                  <a:lnTo>
                    <a:pt x="1036904" y="1287322"/>
                  </a:lnTo>
                  <a:lnTo>
                    <a:pt x="1031290" y="1287322"/>
                  </a:lnTo>
                  <a:lnTo>
                    <a:pt x="1031290" y="1840699"/>
                  </a:lnTo>
                  <a:lnTo>
                    <a:pt x="1049718" y="1840699"/>
                  </a:lnTo>
                  <a:lnTo>
                    <a:pt x="1049718" y="1305763"/>
                  </a:lnTo>
                  <a:lnTo>
                    <a:pt x="1055331" y="1305763"/>
                  </a:lnTo>
                  <a:lnTo>
                    <a:pt x="1055331" y="628675"/>
                  </a:lnTo>
                  <a:lnTo>
                    <a:pt x="1055331" y="610235"/>
                  </a:lnTo>
                  <a:close/>
                </a:path>
                <a:path w="6196965" h="1840865">
                  <a:moveTo>
                    <a:pt x="2044153" y="0"/>
                  </a:moveTo>
                  <a:lnTo>
                    <a:pt x="1912366" y="0"/>
                  </a:lnTo>
                  <a:lnTo>
                    <a:pt x="1302283" y="293725"/>
                  </a:lnTo>
                  <a:lnTo>
                    <a:pt x="1302283" y="1840699"/>
                  </a:lnTo>
                  <a:lnTo>
                    <a:pt x="1320711" y="1840699"/>
                  </a:lnTo>
                  <a:lnTo>
                    <a:pt x="1320711" y="305333"/>
                  </a:lnTo>
                  <a:lnTo>
                    <a:pt x="1916531" y="18440"/>
                  </a:lnTo>
                  <a:lnTo>
                    <a:pt x="2025726" y="18440"/>
                  </a:lnTo>
                  <a:lnTo>
                    <a:pt x="2025726" y="1840699"/>
                  </a:lnTo>
                  <a:lnTo>
                    <a:pt x="2044153" y="1840699"/>
                  </a:lnTo>
                  <a:lnTo>
                    <a:pt x="2044153" y="18440"/>
                  </a:lnTo>
                  <a:lnTo>
                    <a:pt x="2044153" y="0"/>
                  </a:lnTo>
                  <a:close/>
                </a:path>
                <a:path w="6196965" h="1840865">
                  <a:moveTo>
                    <a:pt x="3069907" y="1193876"/>
                  </a:moveTo>
                  <a:lnTo>
                    <a:pt x="2665819" y="1193876"/>
                  </a:lnTo>
                  <a:lnTo>
                    <a:pt x="2665819" y="865632"/>
                  </a:lnTo>
                  <a:lnTo>
                    <a:pt x="2665819" y="847191"/>
                  </a:lnTo>
                  <a:lnTo>
                    <a:pt x="2376474" y="847191"/>
                  </a:lnTo>
                  <a:lnTo>
                    <a:pt x="2376474" y="1840699"/>
                  </a:lnTo>
                  <a:lnTo>
                    <a:pt x="2394902" y="1840699"/>
                  </a:lnTo>
                  <a:lnTo>
                    <a:pt x="2394902" y="865632"/>
                  </a:lnTo>
                  <a:lnTo>
                    <a:pt x="2647391" y="865632"/>
                  </a:lnTo>
                  <a:lnTo>
                    <a:pt x="2647391" y="1212316"/>
                  </a:lnTo>
                  <a:lnTo>
                    <a:pt x="3051479" y="1212316"/>
                  </a:lnTo>
                  <a:lnTo>
                    <a:pt x="3051479" y="1840699"/>
                  </a:lnTo>
                  <a:lnTo>
                    <a:pt x="3069907" y="1840699"/>
                  </a:lnTo>
                  <a:lnTo>
                    <a:pt x="3069907" y="1193876"/>
                  </a:lnTo>
                  <a:close/>
                </a:path>
                <a:path w="6196965" h="1840865">
                  <a:moveTo>
                    <a:pt x="3653929" y="741286"/>
                  </a:moveTo>
                  <a:lnTo>
                    <a:pt x="3204502" y="741286"/>
                  </a:lnTo>
                  <a:lnTo>
                    <a:pt x="3204502" y="1840699"/>
                  </a:lnTo>
                  <a:lnTo>
                    <a:pt x="3222929" y="1840699"/>
                  </a:lnTo>
                  <a:lnTo>
                    <a:pt x="3222929" y="759726"/>
                  </a:lnTo>
                  <a:lnTo>
                    <a:pt x="3635502" y="759726"/>
                  </a:lnTo>
                  <a:lnTo>
                    <a:pt x="3635502" y="1840699"/>
                  </a:lnTo>
                  <a:lnTo>
                    <a:pt x="3653929" y="1840699"/>
                  </a:lnTo>
                  <a:lnTo>
                    <a:pt x="3653929" y="759726"/>
                  </a:lnTo>
                  <a:lnTo>
                    <a:pt x="3653929" y="741286"/>
                  </a:lnTo>
                  <a:close/>
                </a:path>
                <a:path w="6196965" h="1840865">
                  <a:moveTo>
                    <a:pt x="4669460" y="853605"/>
                  </a:moveTo>
                  <a:lnTo>
                    <a:pt x="3922979" y="853605"/>
                  </a:lnTo>
                  <a:lnTo>
                    <a:pt x="3922979" y="1840699"/>
                  </a:lnTo>
                  <a:lnTo>
                    <a:pt x="3941407" y="1840699"/>
                  </a:lnTo>
                  <a:lnTo>
                    <a:pt x="3941407" y="872045"/>
                  </a:lnTo>
                  <a:lnTo>
                    <a:pt x="4651032" y="872045"/>
                  </a:lnTo>
                  <a:lnTo>
                    <a:pt x="4651032" y="1840699"/>
                  </a:lnTo>
                  <a:lnTo>
                    <a:pt x="4669460" y="1840699"/>
                  </a:lnTo>
                  <a:lnTo>
                    <a:pt x="4669460" y="872045"/>
                  </a:lnTo>
                  <a:lnTo>
                    <a:pt x="4669460" y="853605"/>
                  </a:lnTo>
                  <a:close/>
                </a:path>
                <a:path w="6196965" h="1840865">
                  <a:moveTo>
                    <a:pt x="5268379" y="1823554"/>
                  </a:moveTo>
                  <a:lnTo>
                    <a:pt x="5176317" y="1823554"/>
                  </a:lnTo>
                  <a:lnTo>
                    <a:pt x="5176317" y="1146467"/>
                  </a:lnTo>
                  <a:lnTo>
                    <a:pt x="5183162" y="1146467"/>
                  </a:lnTo>
                  <a:lnTo>
                    <a:pt x="5183162" y="328523"/>
                  </a:lnTo>
                  <a:lnTo>
                    <a:pt x="5183162" y="310083"/>
                  </a:lnTo>
                  <a:lnTo>
                    <a:pt x="4828019" y="310083"/>
                  </a:lnTo>
                  <a:lnTo>
                    <a:pt x="4828019" y="1080909"/>
                  </a:lnTo>
                  <a:lnTo>
                    <a:pt x="4740275" y="1080909"/>
                  </a:lnTo>
                  <a:lnTo>
                    <a:pt x="4740275" y="1823554"/>
                  </a:lnTo>
                  <a:lnTo>
                    <a:pt x="4675721" y="1823554"/>
                  </a:lnTo>
                  <a:lnTo>
                    <a:pt x="4675721" y="1840699"/>
                  </a:lnTo>
                  <a:lnTo>
                    <a:pt x="4758702" y="1840699"/>
                  </a:lnTo>
                  <a:lnTo>
                    <a:pt x="4758702" y="1099350"/>
                  </a:lnTo>
                  <a:lnTo>
                    <a:pt x="4846447" y="1099350"/>
                  </a:lnTo>
                  <a:lnTo>
                    <a:pt x="4846447" y="328523"/>
                  </a:lnTo>
                  <a:lnTo>
                    <a:pt x="5164734" y="328523"/>
                  </a:lnTo>
                  <a:lnTo>
                    <a:pt x="5164734" y="1128026"/>
                  </a:lnTo>
                  <a:lnTo>
                    <a:pt x="5157889" y="1128026"/>
                  </a:lnTo>
                  <a:lnTo>
                    <a:pt x="5157889" y="1840699"/>
                  </a:lnTo>
                  <a:lnTo>
                    <a:pt x="5268379" y="1840699"/>
                  </a:lnTo>
                  <a:lnTo>
                    <a:pt x="5268379" y="1823554"/>
                  </a:lnTo>
                  <a:close/>
                </a:path>
                <a:path w="6196965" h="1840865">
                  <a:moveTo>
                    <a:pt x="5685777" y="1720100"/>
                  </a:moveTo>
                  <a:lnTo>
                    <a:pt x="5583275" y="1720100"/>
                  </a:lnTo>
                  <a:lnTo>
                    <a:pt x="5583275" y="1822691"/>
                  </a:lnTo>
                  <a:lnTo>
                    <a:pt x="5685777" y="1822691"/>
                  </a:lnTo>
                  <a:lnTo>
                    <a:pt x="5685777" y="1720100"/>
                  </a:lnTo>
                  <a:close/>
                </a:path>
                <a:path w="6196965" h="1840865">
                  <a:moveTo>
                    <a:pt x="5685777" y="1256982"/>
                  </a:moveTo>
                  <a:lnTo>
                    <a:pt x="5583275" y="1256982"/>
                  </a:lnTo>
                  <a:lnTo>
                    <a:pt x="5583275" y="1359585"/>
                  </a:lnTo>
                  <a:lnTo>
                    <a:pt x="5685777" y="1359585"/>
                  </a:lnTo>
                  <a:lnTo>
                    <a:pt x="5685777" y="1256982"/>
                  </a:lnTo>
                  <a:close/>
                </a:path>
                <a:path w="6196965" h="1840865">
                  <a:moveTo>
                    <a:pt x="5685777" y="1102664"/>
                  </a:moveTo>
                  <a:lnTo>
                    <a:pt x="5583275" y="1102664"/>
                  </a:lnTo>
                  <a:lnTo>
                    <a:pt x="5583275" y="1205191"/>
                  </a:lnTo>
                  <a:lnTo>
                    <a:pt x="5685777" y="1205191"/>
                  </a:lnTo>
                  <a:lnTo>
                    <a:pt x="5685777" y="1102664"/>
                  </a:lnTo>
                  <a:close/>
                </a:path>
                <a:path w="6196965" h="1840865">
                  <a:moveTo>
                    <a:pt x="5685777" y="948270"/>
                  </a:moveTo>
                  <a:lnTo>
                    <a:pt x="5583275" y="948270"/>
                  </a:lnTo>
                  <a:lnTo>
                    <a:pt x="5583275" y="1050861"/>
                  </a:lnTo>
                  <a:lnTo>
                    <a:pt x="5685777" y="1050861"/>
                  </a:lnTo>
                  <a:lnTo>
                    <a:pt x="5685777" y="948270"/>
                  </a:lnTo>
                  <a:close/>
                </a:path>
                <a:path w="6196965" h="1840865">
                  <a:moveTo>
                    <a:pt x="5685777" y="793953"/>
                  </a:moveTo>
                  <a:lnTo>
                    <a:pt x="5583275" y="793953"/>
                  </a:lnTo>
                  <a:lnTo>
                    <a:pt x="5583275" y="896467"/>
                  </a:lnTo>
                  <a:lnTo>
                    <a:pt x="5685777" y="896467"/>
                  </a:lnTo>
                  <a:lnTo>
                    <a:pt x="5685777" y="793953"/>
                  </a:lnTo>
                  <a:close/>
                </a:path>
                <a:path w="6196965" h="1840865">
                  <a:moveTo>
                    <a:pt x="5685777" y="639546"/>
                  </a:moveTo>
                  <a:lnTo>
                    <a:pt x="5583275" y="639546"/>
                  </a:lnTo>
                  <a:lnTo>
                    <a:pt x="5583275" y="742149"/>
                  </a:lnTo>
                  <a:lnTo>
                    <a:pt x="5685777" y="742149"/>
                  </a:lnTo>
                  <a:lnTo>
                    <a:pt x="5685777" y="639546"/>
                  </a:lnTo>
                  <a:close/>
                </a:path>
                <a:path w="6196965" h="1840865">
                  <a:moveTo>
                    <a:pt x="5685777" y="485152"/>
                  </a:moveTo>
                  <a:lnTo>
                    <a:pt x="5583275" y="485152"/>
                  </a:lnTo>
                  <a:lnTo>
                    <a:pt x="5583275" y="587756"/>
                  </a:lnTo>
                  <a:lnTo>
                    <a:pt x="5685777" y="587756"/>
                  </a:lnTo>
                  <a:lnTo>
                    <a:pt x="5685777" y="485152"/>
                  </a:lnTo>
                  <a:close/>
                </a:path>
                <a:path w="6196965" h="1840865">
                  <a:moveTo>
                    <a:pt x="5841098" y="1720100"/>
                  </a:moveTo>
                  <a:lnTo>
                    <a:pt x="5738673" y="1720100"/>
                  </a:lnTo>
                  <a:lnTo>
                    <a:pt x="5738673" y="1822691"/>
                  </a:lnTo>
                  <a:lnTo>
                    <a:pt x="5841098" y="1822691"/>
                  </a:lnTo>
                  <a:lnTo>
                    <a:pt x="5841098" y="1720100"/>
                  </a:lnTo>
                  <a:close/>
                </a:path>
                <a:path w="6196965" h="1840865">
                  <a:moveTo>
                    <a:pt x="5841098" y="1565706"/>
                  </a:moveTo>
                  <a:lnTo>
                    <a:pt x="5738673" y="1565706"/>
                  </a:lnTo>
                  <a:lnTo>
                    <a:pt x="5738673" y="1668297"/>
                  </a:lnTo>
                  <a:lnTo>
                    <a:pt x="5841098" y="1668297"/>
                  </a:lnTo>
                  <a:lnTo>
                    <a:pt x="5841098" y="1565706"/>
                  </a:lnTo>
                  <a:close/>
                </a:path>
                <a:path w="6196965" h="1840865">
                  <a:moveTo>
                    <a:pt x="5841098" y="1411376"/>
                  </a:moveTo>
                  <a:lnTo>
                    <a:pt x="5738673" y="1411376"/>
                  </a:lnTo>
                  <a:lnTo>
                    <a:pt x="5738673" y="1513979"/>
                  </a:lnTo>
                  <a:lnTo>
                    <a:pt x="5841098" y="1513979"/>
                  </a:lnTo>
                  <a:lnTo>
                    <a:pt x="5841098" y="1411376"/>
                  </a:lnTo>
                  <a:close/>
                </a:path>
                <a:path w="6196965" h="1840865">
                  <a:moveTo>
                    <a:pt x="5841098" y="793953"/>
                  </a:moveTo>
                  <a:lnTo>
                    <a:pt x="5738673" y="793953"/>
                  </a:lnTo>
                  <a:lnTo>
                    <a:pt x="5738673" y="896467"/>
                  </a:lnTo>
                  <a:lnTo>
                    <a:pt x="5841098" y="896467"/>
                  </a:lnTo>
                  <a:lnTo>
                    <a:pt x="5841098" y="793953"/>
                  </a:lnTo>
                  <a:close/>
                </a:path>
                <a:path w="6196965" h="1840865">
                  <a:moveTo>
                    <a:pt x="5841098" y="639546"/>
                  </a:moveTo>
                  <a:lnTo>
                    <a:pt x="5738673" y="639546"/>
                  </a:lnTo>
                  <a:lnTo>
                    <a:pt x="5738673" y="742149"/>
                  </a:lnTo>
                  <a:lnTo>
                    <a:pt x="5841098" y="742149"/>
                  </a:lnTo>
                  <a:lnTo>
                    <a:pt x="5841098" y="639546"/>
                  </a:lnTo>
                  <a:close/>
                </a:path>
                <a:path w="6196965" h="1840865">
                  <a:moveTo>
                    <a:pt x="5841098" y="485152"/>
                  </a:moveTo>
                  <a:lnTo>
                    <a:pt x="5738673" y="485152"/>
                  </a:lnTo>
                  <a:lnTo>
                    <a:pt x="5738673" y="587756"/>
                  </a:lnTo>
                  <a:lnTo>
                    <a:pt x="5841098" y="587756"/>
                  </a:lnTo>
                  <a:lnTo>
                    <a:pt x="5841098" y="485152"/>
                  </a:lnTo>
                  <a:close/>
                </a:path>
                <a:path w="6196965" h="1840865">
                  <a:moveTo>
                    <a:pt x="5996495" y="1720100"/>
                  </a:moveTo>
                  <a:lnTo>
                    <a:pt x="5894006" y="1720100"/>
                  </a:lnTo>
                  <a:lnTo>
                    <a:pt x="5894006" y="1822691"/>
                  </a:lnTo>
                  <a:lnTo>
                    <a:pt x="5996495" y="1822691"/>
                  </a:lnTo>
                  <a:lnTo>
                    <a:pt x="5996495" y="1720100"/>
                  </a:lnTo>
                  <a:close/>
                </a:path>
                <a:path w="6196965" h="1840865">
                  <a:moveTo>
                    <a:pt x="5996495" y="1565706"/>
                  </a:moveTo>
                  <a:lnTo>
                    <a:pt x="5894006" y="1565706"/>
                  </a:lnTo>
                  <a:lnTo>
                    <a:pt x="5894006" y="1668297"/>
                  </a:lnTo>
                  <a:lnTo>
                    <a:pt x="5996495" y="1668297"/>
                  </a:lnTo>
                  <a:lnTo>
                    <a:pt x="5996495" y="1565706"/>
                  </a:lnTo>
                  <a:close/>
                </a:path>
                <a:path w="6196965" h="1840865">
                  <a:moveTo>
                    <a:pt x="5996495" y="1411376"/>
                  </a:moveTo>
                  <a:lnTo>
                    <a:pt x="5894006" y="1411376"/>
                  </a:lnTo>
                  <a:lnTo>
                    <a:pt x="5894006" y="1513979"/>
                  </a:lnTo>
                  <a:lnTo>
                    <a:pt x="5996495" y="1513979"/>
                  </a:lnTo>
                  <a:lnTo>
                    <a:pt x="5996495" y="1411376"/>
                  </a:lnTo>
                  <a:close/>
                </a:path>
                <a:path w="6196965" h="1840865">
                  <a:moveTo>
                    <a:pt x="5996495" y="1256982"/>
                  </a:moveTo>
                  <a:lnTo>
                    <a:pt x="5894006" y="1256982"/>
                  </a:lnTo>
                  <a:lnTo>
                    <a:pt x="5894006" y="1359585"/>
                  </a:lnTo>
                  <a:lnTo>
                    <a:pt x="5996495" y="1359585"/>
                  </a:lnTo>
                  <a:lnTo>
                    <a:pt x="5996495" y="1256982"/>
                  </a:lnTo>
                  <a:close/>
                </a:path>
                <a:path w="6196965" h="1840865">
                  <a:moveTo>
                    <a:pt x="5996495" y="1102664"/>
                  </a:moveTo>
                  <a:lnTo>
                    <a:pt x="5894006" y="1102664"/>
                  </a:lnTo>
                  <a:lnTo>
                    <a:pt x="5894006" y="1205191"/>
                  </a:lnTo>
                  <a:lnTo>
                    <a:pt x="5996495" y="1205191"/>
                  </a:lnTo>
                  <a:lnTo>
                    <a:pt x="5996495" y="1102664"/>
                  </a:lnTo>
                  <a:close/>
                </a:path>
                <a:path w="6196965" h="1840865">
                  <a:moveTo>
                    <a:pt x="5996495" y="948270"/>
                  </a:moveTo>
                  <a:lnTo>
                    <a:pt x="5894006" y="948270"/>
                  </a:lnTo>
                  <a:lnTo>
                    <a:pt x="5894006" y="1050861"/>
                  </a:lnTo>
                  <a:lnTo>
                    <a:pt x="5996495" y="1050861"/>
                  </a:lnTo>
                  <a:lnTo>
                    <a:pt x="5996495" y="948270"/>
                  </a:lnTo>
                  <a:close/>
                </a:path>
                <a:path w="6196965" h="1840865">
                  <a:moveTo>
                    <a:pt x="6151892" y="1720100"/>
                  </a:moveTo>
                  <a:lnTo>
                    <a:pt x="6049403" y="1720100"/>
                  </a:lnTo>
                  <a:lnTo>
                    <a:pt x="6049403" y="1822691"/>
                  </a:lnTo>
                  <a:lnTo>
                    <a:pt x="6151892" y="1822691"/>
                  </a:lnTo>
                  <a:lnTo>
                    <a:pt x="6151892" y="1720100"/>
                  </a:lnTo>
                  <a:close/>
                </a:path>
                <a:path w="6196965" h="1840865">
                  <a:moveTo>
                    <a:pt x="6151892" y="1565706"/>
                  </a:moveTo>
                  <a:lnTo>
                    <a:pt x="6049403" y="1565706"/>
                  </a:lnTo>
                  <a:lnTo>
                    <a:pt x="6049403" y="1668297"/>
                  </a:lnTo>
                  <a:lnTo>
                    <a:pt x="6151892" y="1668297"/>
                  </a:lnTo>
                  <a:lnTo>
                    <a:pt x="6151892" y="1565706"/>
                  </a:lnTo>
                  <a:close/>
                </a:path>
                <a:path w="6196965" h="1840865">
                  <a:moveTo>
                    <a:pt x="6151892" y="1411376"/>
                  </a:moveTo>
                  <a:lnTo>
                    <a:pt x="6049403" y="1411376"/>
                  </a:lnTo>
                  <a:lnTo>
                    <a:pt x="6049403" y="1513979"/>
                  </a:lnTo>
                  <a:lnTo>
                    <a:pt x="6151892" y="1513979"/>
                  </a:lnTo>
                  <a:lnTo>
                    <a:pt x="6151892" y="1411376"/>
                  </a:lnTo>
                  <a:close/>
                </a:path>
                <a:path w="6196965" h="1840865">
                  <a:moveTo>
                    <a:pt x="6151892" y="1256982"/>
                  </a:moveTo>
                  <a:lnTo>
                    <a:pt x="6049403" y="1256982"/>
                  </a:lnTo>
                  <a:lnTo>
                    <a:pt x="6049403" y="1359585"/>
                  </a:lnTo>
                  <a:lnTo>
                    <a:pt x="6151892" y="1359585"/>
                  </a:lnTo>
                  <a:lnTo>
                    <a:pt x="6151892" y="1256982"/>
                  </a:lnTo>
                  <a:close/>
                </a:path>
                <a:path w="6196965" h="1840865">
                  <a:moveTo>
                    <a:pt x="6151892" y="1102664"/>
                  </a:moveTo>
                  <a:lnTo>
                    <a:pt x="6049403" y="1102664"/>
                  </a:lnTo>
                  <a:lnTo>
                    <a:pt x="6049403" y="1205191"/>
                  </a:lnTo>
                  <a:lnTo>
                    <a:pt x="6151892" y="1205191"/>
                  </a:lnTo>
                  <a:lnTo>
                    <a:pt x="6151892" y="1102664"/>
                  </a:lnTo>
                  <a:close/>
                </a:path>
                <a:path w="6196965" h="1840865">
                  <a:moveTo>
                    <a:pt x="6151892" y="948270"/>
                  </a:moveTo>
                  <a:lnTo>
                    <a:pt x="6049403" y="948270"/>
                  </a:lnTo>
                  <a:lnTo>
                    <a:pt x="6049403" y="1050861"/>
                  </a:lnTo>
                  <a:lnTo>
                    <a:pt x="6151892" y="1050861"/>
                  </a:lnTo>
                  <a:lnTo>
                    <a:pt x="6151892" y="948270"/>
                  </a:lnTo>
                  <a:close/>
                </a:path>
                <a:path w="6196965" h="1840865">
                  <a:moveTo>
                    <a:pt x="6151892" y="793953"/>
                  </a:moveTo>
                  <a:lnTo>
                    <a:pt x="6049403" y="793953"/>
                  </a:lnTo>
                  <a:lnTo>
                    <a:pt x="6049403" y="896467"/>
                  </a:lnTo>
                  <a:lnTo>
                    <a:pt x="6151892" y="896467"/>
                  </a:lnTo>
                  <a:lnTo>
                    <a:pt x="6151892" y="793953"/>
                  </a:lnTo>
                  <a:close/>
                </a:path>
                <a:path w="6196965" h="1840865">
                  <a:moveTo>
                    <a:pt x="6151892" y="639546"/>
                  </a:moveTo>
                  <a:lnTo>
                    <a:pt x="6049403" y="639546"/>
                  </a:lnTo>
                  <a:lnTo>
                    <a:pt x="6049403" y="742149"/>
                  </a:lnTo>
                  <a:lnTo>
                    <a:pt x="6151892" y="742149"/>
                  </a:lnTo>
                  <a:lnTo>
                    <a:pt x="6151892" y="639546"/>
                  </a:lnTo>
                  <a:close/>
                </a:path>
                <a:path w="6196965" h="1840865">
                  <a:moveTo>
                    <a:pt x="6151892" y="485152"/>
                  </a:moveTo>
                  <a:lnTo>
                    <a:pt x="6049403" y="485152"/>
                  </a:lnTo>
                  <a:lnTo>
                    <a:pt x="6049403" y="587756"/>
                  </a:lnTo>
                  <a:lnTo>
                    <a:pt x="6151892" y="587756"/>
                  </a:lnTo>
                  <a:lnTo>
                    <a:pt x="6151892" y="485152"/>
                  </a:lnTo>
                  <a:close/>
                </a:path>
                <a:path w="6196965" h="1840865">
                  <a:moveTo>
                    <a:pt x="6196609" y="87972"/>
                  </a:moveTo>
                  <a:lnTo>
                    <a:pt x="6189319" y="87972"/>
                  </a:lnTo>
                  <a:lnTo>
                    <a:pt x="5996495" y="575868"/>
                  </a:lnTo>
                  <a:lnTo>
                    <a:pt x="5996495" y="485152"/>
                  </a:lnTo>
                  <a:lnTo>
                    <a:pt x="5894006" y="485152"/>
                  </a:lnTo>
                  <a:lnTo>
                    <a:pt x="5894006" y="587756"/>
                  </a:lnTo>
                  <a:lnTo>
                    <a:pt x="5991796" y="587756"/>
                  </a:lnTo>
                  <a:lnTo>
                    <a:pt x="5971324" y="639546"/>
                  </a:lnTo>
                  <a:lnTo>
                    <a:pt x="5894006" y="639546"/>
                  </a:lnTo>
                  <a:lnTo>
                    <a:pt x="5894006" y="742149"/>
                  </a:lnTo>
                  <a:lnTo>
                    <a:pt x="5930773" y="742149"/>
                  </a:lnTo>
                  <a:lnTo>
                    <a:pt x="5910288" y="793953"/>
                  </a:lnTo>
                  <a:lnTo>
                    <a:pt x="5894006" y="793953"/>
                  </a:lnTo>
                  <a:lnTo>
                    <a:pt x="5894006" y="835190"/>
                  </a:lnTo>
                  <a:lnTo>
                    <a:pt x="5841098" y="969073"/>
                  </a:lnTo>
                  <a:lnTo>
                    <a:pt x="5841098" y="948270"/>
                  </a:lnTo>
                  <a:lnTo>
                    <a:pt x="5738673" y="948270"/>
                  </a:lnTo>
                  <a:lnTo>
                    <a:pt x="5738673" y="1050861"/>
                  </a:lnTo>
                  <a:lnTo>
                    <a:pt x="5808764" y="1050861"/>
                  </a:lnTo>
                  <a:lnTo>
                    <a:pt x="5788279" y="1102664"/>
                  </a:lnTo>
                  <a:lnTo>
                    <a:pt x="5738673" y="1102664"/>
                  </a:lnTo>
                  <a:lnTo>
                    <a:pt x="5738673" y="1205191"/>
                  </a:lnTo>
                  <a:lnTo>
                    <a:pt x="5747766" y="1205191"/>
                  </a:lnTo>
                  <a:lnTo>
                    <a:pt x="5666270" y="1411376"/>
                  </a:lnTo>
                  <a:lnTo>
                    <a:pt x="5583275" y="1411376"/>
                  </a:lnTo>
                  <a:lnTo>
                    <a:pt x="5583275" y="1513979"/>
                  </a:lnTo>
                  <a:lnTo>
                    <a:pt x="5625731" y="1513979"/>
                  </a:lnTo>
                  <a:lnTo>
                    <a:pt x="5605284" y="1565706"/>
                  </a:lnTo>
                  <a:lnTo>
                    <a:pt x="5583275" y="1565706"/>
                  </a:lnTo>
                  <a:lnTo>
                    <a:pt x="5583275" y="1621421"/>
                  </a:lnTo>
                  <a:lnTo>
                    <a:pt x="5515038" y="1794078"/>
                  </a:lnTo>
                  <a:lnTo>
                    <a:pt x="5515038" y="1840699"/>
                  </a:lnTo>
                  <a:lnTo>
                    <a:pt x="5583275" y="1665211"/>
                  </a:lnTo>
                  <a:lnTo>
                    <a:pt x="5583275" y="1668297"/>
                  </a:lnTo>
                  <a:lnTo>
                    <a:pt x="5685777" y="1668297"/>
                  </a:lnTo>
                  <a:lnTo>
                    <a:pt x="5685777" y="1565706"/>
                  </a:lnTo>
                  <a:lnTo>
                    <a:pt x="5621960" y="1565706"/>
                  </a:lnTo>
                  <a:lnTo>
                    <a:pt x="5642076" y="1513979"/>
                  </a:lnTo>
                  <a:lnTo>
                    <a:pt x="5685777" y="1513979"/>
                  </a:lnTo>
                  <a:lnTo>
                    <a:pt x="5685777" y="1411376"/>
                  </a:lnTo>
                  <a:lnTo>
                    <a:pt x="5681967" y="1411376"/>
                  </a:lnTo>
                  <a:lnTo>
                    <a:pt x="5738673" y="1265555"/>
                  </a:lnTo>
                  <a:lnTo>
                    <a:pt x="5738673" y="1359585"/>
                  </a:lnTo>
                  <a:lnTo>
                    <a:pt x="5841098" y="1359585"/>
                  </a:lnTo>
                  <a:lnTo>
                    <a:pt x="5841098" y="1256982"/>
                  </a:lnTo>
                  <a:lnTo>
                    <a:pt x="5742000" y="1256982"/>
                  </a:lnTo>
                  <a:lnTo>
                    <a:pt x="5762142" y="1205191"/>
                  </a:lnTo>
                  <a:lnTo>
                    <a:pt x="5841098" y="1205191"/>
                  </a:lnTo>
                  <a:lnTo>
                    <a:pt x="5841098" y="1102664"/>
                  </a:lnTo>
                  <a:lnTo>
                    <a:pt x="5802007" y="1102664"/>
                  </a:lnTo>
                  <a:lnTo>
                    <a:pt x="5822162" y="1050861"/>
                  </a:lnTo>
                  <a:lnTo>
                    <a:pt x="5841098" y="1050861"/>
                  </a:lnTo>
                  <a:lnTo>
                    <a:pt x="5841098" y="1002195"/>
                  </a:lnTo>
                  <a:lnTo>
                    <a:pt x="5894006" y="866127"/>
                  </a:lnTo>
                  <a:lnTo>
                    <a:pt x="5894006" y="896467"/>
                  </a:lnTo>
                  <a:lnTo>
                    <a:pt x="5996495" y="896467"/>
                  </a:lnTo>
                  <a:lnTo>
                    <a:pt x="5996495" y="793953"/>
                  </a:lnTo>
                  <a:lnTo>
                    <a:pt x="5922061" y="793953"/>
                  </a:lnTo>
                  <a:lnTo>
                    <a:pt x="5942215" y="742149"/>
                  </a:lnTo>
                  <a:lnTo>
                    <a:pt x="5996495" y="742149"/>
                  </a:lnTo>
                  <a:lnTo>
                    <a:pt x="5996495" y="639546"/>
                  </a:lnTo>
                  <a:lnTo>
                    <a:pt x="5982119" y="639546"/>
                  </a:lnTo>
                  <a:lnTo>
                    <a:pt x="6196609" y="87972"/>
                  </a:lnTo>
                  <a:close/>
                </a:path>
                <a:path w="6196965" h="1840865">
                  <a:moveTo>
                    <a:pt x="6196609" y="69519"/>
                  </a:moveTo>
                  <a:lnTo>
                    <a:pt x="6106769" y="69519"/>
                  </a:lnTo>
                  <a:lnTo>
                    <a:pt x="5496611" y="363258"/>
                  </a:lnTo>
                  <a:lnTo>
                    <a:pt x="5496611" y="1840699"/>
                  </a:lnTo>
                  <a:lnTo>
                    <a:pt x="5515038" y="1794078"/>
                  </a:lnTo>
                  <a:lnTo>
                    <a:pt x="5515038" y="374853"/>
                  </a:lnTo>
                  <a:lnTo>
                    <a:pt x="6110948" y="87972"/>
                  </a:lnTo>
                  <a:lnTo>
                    <a:pt x="6189319" y="87972"/>
                  </a:lnTo>
                  <a:lnTo>
                    <a:pt x="6196609" y="69519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107910" y="8455515"/>
              <a:ext cx="314325" cy="1831975"/>
            </a:xfrm>
            <a:custGeom>
              <a:avLst/>
              <a:gdLst/>
              <a:ahLst/>
              <a:cxnLst/>
              <a:rect l="l" t="t" r="r" b="b"/>
              <a:pathLst>
                <a:path w="314325" h="1831975">
                  <a:moveTo>
                    <a:pt x="314109" y="1831484"/>
                  </a:moveTo>
                  <a:lnTo>
                    <a:pt x="0" y="1831484"/>
                  </a:lnTo>
                  <a:lnTo>
                    <a:pt x="0" y="4106"/>
                  </a:lnTo>
                  <a:lnTo>
                    <a:pt x="4174" y="0"/>
                  </a:lnTo>
                  <a:lnTo>
                    <a:pt x="98033" y="0"/>
                  </a:lnTo>
                  <a:lnTo>
                    <a:pt x="100264" y="864"/>
                  </a:lnTo>
                  <a:lnTo>
                    <a:pt x="313101" y="199999"/>
                  </a:lnTo>
                  <a:lnTo>
                    <a:pt x="314109" y="202449"/>
                  </a:lnTo>
                  <a:lnTo>
                    <a:pt x="314109" y="1831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480339" y="8446300"/>
              <a:ext cx="3650615" cy="1840864"/>
            </a:xfrm>
            <a:custGeom>
              <a:avLst/>
              <a:gdLst/>
              <a:ahLst/>
              <a:cxnLst/>
              <a:rect l="l" t="t" r="r" b="b"/>
              <a:pathLst>
                <a:path w="3650615" h="1840865">
                  <a:moveTo>
                    <a:pt x="102412" y="1804898"/>
                  </a:moveTo>
                  <a:lnTo>
                    <a:pt x="0" y="1804898"/>
                  </a:lnTo>
                  <a:lnTo>
                    <a:pt x="0" y="1840699"/>
                  </a:lnTo>
                  <a:lnTo>
                    <a:pt x="102412" y="1840699"/>
                  </a:lnTo>
                  <a:lnTo>
                    <a:pt x="102412" y="1804898"/>
                  </a:lnTo>
                  <a:close/>
                </a:path>
                <a:path w="3650615" h="1840865">
                  <a:moveTo>
                    <a:pt x="102412" y="1650580"/>
                  </a:moveTo>
                  <a:lnTo>
                    <a:pt x="0" y="1650580"/>
                  </a:lnTo>
                  <a:lnTo>
                    <a:pt x="0" y="1753171"/>
                  </a:lnTo>
                  <a:lnTo>
                    <a:pt x="102412" y="1753171"/>
                  </a:lnTo>
                  <a:lnTo>
                    <a:pt x="102412" y="1650580"/>
                  </a:lnTo>
                  <a:close/>
                </a:path>
                <a:path w="3650615" h="1840865">
                  <a:moveTo>
                    <a:pt x="102412" y="1496174"/>
                  </a:moveTo>
                  <a:lnTo>
                    <a:pt x="0" y="1496174"/>
                  </a:lnTo>
                  <a:lnTo>
                    <a:pt x="0" y="1598777"/>
                  </a:lnTo>
                  <a:lnTo>
                    <a:pt x="102412" y="1598777"/>
                  </a:lnTo>
                  <a:lnTo>
                    <a:pt x="102412" y="1496174"/>
                  </a:lnTo>
                  <a:close/>
                </a:path>
                <a:path w="3650615" h="1840865">
                  <a:moveTo>
                    <a:pt x="102412" y="1341856"/>
                  </a:moveTo>
                  <a:lnTo>
                    <a:pt x="0" y="1341856"/>
                  </a:lnTo>
                  <a:lnTo>
                    <a:pt x="0" y="1444447"/>
                  </a:lnTo>
                  <a:lnTo>
                    <a:pt x="102412" y="1444447"/>
                  </a:lnTo>
                  <a:lnTo>
                    <a:pt x="102412" y="1341856"/>
                  </a:lnTo>
                  <a:close/>
                </a:path>
                <a:path w="3650615" h="1840865">
                  <a:moveTo>
                    <a:pt x="102412" y="1187462"/>
                  </a:moveTo>
                  <a:lnTo>
                    <a:pt x="0" y="1187462"/>
                  </a:lnTo>
                  <a:lnTo>
                    <a:pt x="0" y="1290053"/>
                  </a:lnTo>
                  <a:lnTo>
                    <a:pt x="102412" y="1290053"/>
                  </a:lnTo>
                  <a:lnTo>
                    <a:pt x="102412" y="1187462"/>
                  </a:lnTo>
                  <a:close/>
                </a:path>
                <a:path w="3650615" h="1840865">
                  <a:moveTo>
                    <a:pt x="102412" y="1033145"/>
                  </a:moveTo>
                  <a:lnTo>
                    <a:pt x="0" y="1033145"/>
                  </a:lnTo>
                  <a:lnTo>
                    <a:pt x="0" y="1135659"/>
                  </a:lnTo>
                  <a:lnTo>
                    <a:pt x="102412" y="1135659"/>
                  </a:lnTo>
                  <a:lnTo>
                    <a:pt x="102412" y="1033145"/>
                  </a:lnTo>
                  <a:close/>
                </a:path>
                <a:path w="3650615" h="1840865">
                  <a:moveTo>
                    <a:pt x="102412" y="878751"/>
                  </a:moveTo>
                  <a:lnTo>
                    <a:pt x="0" y="878751"/>
                  </a:lnTo>
                  <a:lnTo>
                    <a:pt x="0" y="981341"/>
                  </a:lnTo>
                  <a:lnTo>
                    <a:pt x="102412" y="981341"/>
                  </a:lnTo>
                  <a:lnTo>
                    <a:pt x="102412" y="878751"/>
                  </a:lnTo>
                  <a:close/>
                </a:path>
                <a:path w="3650615" h="1840865">
                  <a:moveTo>
                    <a:pt x="102412" y="724420"/>
                  </a:moveTo>
                  <a:lnTo>
                    <a:pt x="0" y="724420"/>
                  </a:lnTo>
                  <a:lnTo>
                    <a:pt x="0" y="826947"/>
                  </a:lnTo>
                  <a:lnTo>
                    <a:pt x="102412" y="826947"/>
                  </a:lnTo>
                  <a:lnTo>
                    <a:pt x="102412" y="724420"/>
                  </a:lnTo>
                  <a:close/>
                </a:path>
                <a:path w="3650615" h="1840865">
                  <a:moveTo>
                    <a:pt x="102412" y="570026"/>
                  </a:moveTo>
                  <a:lnTo>
                    <a:pt x="0" y="570026"/>
                  </a:lnTo>
                  <a:lnTo>
                    <a:pt x="0" y="672617"/>
                  </a:lnTo>
                  <a:lnTo>
                    <a:pt x="102412" y="672617"/>
                  </a:lnTo>
                  <a:lnTo>
                    <a:pt x="102412" y="570026"/>
                  </a:lnTo>
                  <a:close/>
                </a:path>
                <a:path w="3650615" h="1840865">
                  <a:moveTo>
                    <a:pt x="102412" y="415632"/>
                  </a:moveTo>
                  <a:lnTo>
                    <a:pt x="0" y="415632"/>
                  </a:lnTo>
                  <a:lnTo>
                    <a:pt x="0" y="518223"/>
                  </a:lnTo>
                  <a:lnTo>
                    <a:pt x="102412" y="518223"/>
                  </a:lnTo>
                  <a:lnTo>
                    <a:pt x="102412" y="415632"/>
                  </a:lnTo>
                  <a:close/>
                </a:path>
                <a:path w="3650615" h="1840865">
                  <a:moveTo>
                    <a:pt x="257822" y="1804898"/>
                  </a:moveTo>
                  <a:lnTo>
                    <a:pt x="155321" y="1804898"/>
                  </a:lnTo>
                  <a:lnTo>
                    <a:pt x="155321" y="1840699"/>
                  </a:lnTo>
                  <a:lnTo>
                    <a:pt x="257822" y="1840699"/>
                  </a:lnTo>
                  <a:lnTo>
                    <a:pt x="257822" y="1804898"/>
                  </a:lnTo>
                  <a:close/>
                </a:path>
                <a:path w="3650615" h="1840865">
                  <a:moveTo>
                    <a:pt x="257822" y="1650580"/>
                  </a:moveTo>
                  <a:lnTo>
                    <a:pt x="155321" y="1650580"/>
                  </a:lnTo>
                  <a:lnTo>
                    <a:pt x="155321" y="1753171"/>
                  </a:lnTo>
                  <a:lnTo>
                    <a:pt x="257822" y="1753171"/>
                  </a:lnTo>
                  <a:lnTo>
                    <a:pt x="257822" y="1650580"/>
                  </a:lnTo>
                  <a:close/>
                </a:path>
                <a:path w="3650615" h="1840865">
                  <a:moveTo>
                    <a:pt x="257822" y="1496174"/>
                  </a:moveTo>
                  <a:lnTo>
                    <a:pt x="155321" y="1496174"/>
                  </a:lnTo>
                  <a:lnTo>
                    <a:pt x="155321" y="1598777"/>
                  </a:lnTo>
                  <a:lnTo>
                    <a:pt x="257822" y="1598777"/>
                  </a:lnTo>
                  <a:lnTo>
                    <a:pt x="257822" y="1496174"/>
                  </a:lnTo>
                  <a:close/>
                </a:path>
                <a:path w="3650615" h="1840865">
                  <a:moveTo>
                    <a:pt x="257822" y="1341856"/>
                  </a:moveTo>
                  <a:lnTo>
                    <a:pt x="155321" y="1341856"/>
                  </a:lnTo>
                  <a:lnTo>
                    <a:pt x="155321" y="1444447"/>
                  </a:lnTo>
                  <a:lnTo>
                    <a:pt x="257822" y="1444447"/>
                  </a:lnTo>
                  <a:lnTo>
                    <a:pt x="257822" y="1341856"/>
                  </a:lnTo>
                  <a:close/>
                </a:path>
                <a:path w="3650615" h="1840865">
                  <a:moveTo>
                    <a:pt x="257822" y="1187462"/>
                  </a:moveTo>
                  <a:lnTo>
                    <a:pt x="155321" y="1187462"/>
                  </a:lnTo>
                  <a:lnTo>
                    <a:pt x="155321" y="1290053"/>
                  </a:lnTo>
                  <a:lnTo>
                    <a:pt x="257822" y="1290053"/>
                  </a:lnTo>
                  <a:lnTo>
                    <a:pt x="257822" y="1187462"/>
                  </a:lnTo>
                  <a:close/>
                </a:path>
                <a:path w="3650615" h="1840865">
                  <a:moveTo>
                    <a:pt x="257822" y="1033145"/>
                  </a:moveTo>
                  <a:lnTo>
                    <a:pt x="155321" y="1033145"/>
                  </a:lnTo>
                  <a:lnTo>
                    <a:pt x="155321" y="1135659"/>
                  </a:lnTo>
                  <a:lnTo>
                    <a:pt x="257822" y="1135659"/>
                  </a:lnTo>
                  <a:lnTo>
                    <a:pt x="257822" y="1033145"/>
                  </a:lnTo>
                  <a:close/>
                </a:path>
                <a:path w="3650615" h="1840865">
                  <a:moveTo>
                    <a:pt x="257822" y="878751"/>
                  </a:moveTo>
                  <a:lnTo>
                    <a:pt x="155321" y="878751"/>
                  </a:lnTo>
                  <a:lnTo>
                    <a:pt x="155321" y="981341"/>
                  </a:lnTo>
                  <a:lnTo>
                    <a:pt x="257822" y="981341"/>
                  </a:lnTo>
                  <a:lnTo>
                    <a:pt x="257822" y="878751"/>
                  </a:lnTo>
                  <a:close/>
                </a:path>
                <a:path w="3650615" h="1840865">
                  <a:moveTo>
                    <a:pt x="257822" y="724420"/>
                  </a:moveTo>
                  <a:lnTo>
                    <a:pt x="155321" y="724420"/>
                  </a:lnTo>
                  <a:lnTo>
                    <a:pt x="155321" y="826947"/>
                  </a:lnTo>
                  <a:lnTo>
                    <a:pt x="257822" y="826947"/>
                  </a:lnTo>
                  <a:lnTo>
                    <a:pt x="257822" y="724420"/>
                  </a:lnTo>
                  <a:close/>
                </a:path>
                <a:path w="3650615" h="1840865">
                  <a:moveTo>
                    <a:pt x="257822" y="570026"/>
                  </a:moveTo>
                  <a:lnTo>
                    <a:pt x="155321" y="570026"/>
                  </a:lnTo>
                  <a:lnTo>
                    <a:pt x="155321" y="672617"/>
                  </a:lnTo>
                  <a:lnTo>
                    <a:pt x="257822" y="672617"/>
                  </a:lnTo>
                  <a:lnTo>
                    <a:pt x="257822" y="570026"/>
                  </a:lnTo>
                  <a:close/>
                </a:path>
                <a:path w="3650615" h="1840865">
                  <a:moveTo>
                    <a:pt x="257822" y="415632"/>
                  </a:moveTo>
                  <a:lnTo>
                    <a:pt x="155321" y="415632"/>
                  </a:lnTo>
                  <a:lnTo>
                    <a:pt x="155321" y="518223"/>
                  </a:lnTo>
                  <a:lnTo>
                    <a:pt x="257822" y="518223"/>
                  </a:lnTo>
                  <a:lnTo>
                    <a:pt x="257822" y="415632"/>
                  </a:lnTo>
                  <a:close/>
                </a:path>
                <a:path w="3650615" h="1840865">
                  <a:moveTo>
                    <a:pt x="413219" y="1804898"/>
                  </a:moveTo>
                  <a:lnTo>
                    <a:pt x="310718" y="1804898"/>
                  </a:lnTo>
                  <a:lnTo>
                    <a:pt x="310718" y="1840699"/>
                  </a:lnTo>
                  <a:lnTo>
                    <a:pt x="413219" y="1840699"/>
                  </a:lnTo>
                  <a:lnTo>
                    <a:pt x="413219" y="1804898"/>
                  </a:lnTo>
                  <a:close/>
                </a:path>
                <a:path w="3650615" h="1840865">
                  <a:moveTo>
                    <a:pt x="413219" y="1650580"/>
                  </a:moveTo>
                  <a:lnTo>
                    <a:pt x="310718" y="1650580"/>
                  </a:lnTo>
                  <a:lnTo>
                    <a:pt x="310718" y="1753171"/>
                  </a:lnTo>
                  <a:lnTo>
                    <a:pt x="413219" y="1753171"/>
                  </a:lnTo>
                  <a:lnTo>
                    <a:pt x="413219" y="1650580"/>
                  </a:lnTo>
                  <a:close/>
                </a:path>
                <a:path w="3650615" h="1840865">
                  <a:moveTo>
                    <a:pt x="413219" y="1496174"/>
                  </a:moveTo>
                  <a:lnTo>
                    <a:pt x="310718" y="1496174"/>
                  </a:lnTo>
                  <a:lnTo>
                    <a:pt x="310718" y="1598777"/>
                  </a:lnTo>
                  <a:lnTo>
                    <a:pt x="413219" y="1598777"/>
                  </a:lnTo>
                  <a:lnTo>
                    <a:pt x="413219" y="1496174"/>
                  </a:lnTo>
                  <a:close/>
                </a:path>
                <a:path w="3650615" h="1840865">
                  <a:moveTo>
                    <a:pt x="413219" y="1341856"/>
                  </a:moveTo>
                  <a:lnTo>
                    <a:pt x="310718" y="1341856"/>
                  </a:lnTo>
                  <a:lnTo>
                    <a:pt x="310718" y="1444447"/>
                  </a:lnTo>
                  <a:lnTo>
                    <a:pt x="413219" y="1444447"/>
                  </a:lnTo>
                  <a:lnTo>
                    <a:pt x="413219" y="1341856"/>
                  </a:lnTo>
                  <a:close/>
                </a:path>
                <a:path w="3650615" h="1840865">
                  <a:moveTo>
                    <a:pt x="413219" y="1187462"/>
                  </a:moveTo>
                  <a:lnTo>
                    <a:pt x="310718" y="1187462"/>
                  </a:lnTo>
                  <a:lnTo>
                    <a:pt x="310718" y="1290053"/>
                  </a:lnTo>
                  <a:lnTo>
                    <a:pt x="413219" y="1290053"/>
                  </a:lnTo>
                  <a:lnTo>
                    <a:pt x="413219" y="1187462"/>
                  </a:lnTo>
                  <a:close/>
                </a:path>
                <a:path w="3650615" h="1840865">
                  <a:moveTo>
                    <a:pt x="413219" y="1033145"/>
                  </a:moveTo>
                  <a:lnTo>
                    <a:pt x="310718" y="1033145"/>
                  </a:lnTo>
                  <a:lnTo>
                    <a:pt x="310718" y="1135659"/>
                  </a:lnTo>
                  <a:lnTo>
                    <a:pt x="413219" y="1135659"/>
                  </a:lnTo>
                  <a:lnTo>
                    <a:pt x="413219" y="1033145"/>
                  </a:lnTo>
                  <a:close/>
                </a:path>
                <a:path w="3650615" h="1840865">
                  <a:moveTo>
                    <a:pt x="413219" y="878751"/>
                  </a:moveTo>
                  <a:lnTo>
                    <a:pt x="310718" y="878751"/>
                  </a:lnTo>
                  <a:lnTo>
                    <a:pt x="310718" y="981341"/>
                  </a:lnTo>
                  <a:lnTo>
                    <a:pt x="413219" y="981341"/>
                  </a:lnTo>
                  <a:lnTo>
                    <a:pt x="413219" y="878751"/>
                  </a:lnTo>
                  <a:close/>
                </a:path>
                <a:path w="3650615" h="1840865">
                  <a:moveTo>
                    <a:pt x="413219" y="724420"/>
                  </a:moveTo>
                  <a:lnTo>
                    <a:pt x="310718" y="724420"/>
                  </a:lnTo>
                  <a:lnTo>
                    <a:pt x="310718" y="826947"/>
                  </a:lnTo>
                  <a:lnTo>
                    <a:pt x="413219" y="826947"/>
                  </a:lnTo>
                  <a:lnTo>
                    <a:pt x="413219" y="724420"/>
                  </a:lnTo>
                  <a:close/>
                </a:path>
                <a:path w="3650615" h="1840865">
                  <a:moveTo>
                    <a:pt x="413219" y="570026"/>
                  </a:moveTo>
                  <a:lnTo>
                    <a:pt x="310718" y="570026"/>
                  </a:lnTo>
                  <a:lnTo>
                    <a:pt x="310718" y="672617"/>
                  </a:lnTo>
                  <a:lnTo>
                    <a:pt x="413219" y="672617"/>
                  </a:lnTo>
                  <a:lnTo>
                    <a:pt x="413219" y="570026"/>
                  </a:lnTo>
                  <a:close/>
                </a:path>
                <a:path w="3650615" h="1840865">
                  <a:moveTo>
                    <a:pt x="413219" y="415632"/>
                  </a:moveTo>
                  <a:lnTo>
                    <a:pt x="310718" y="415632"/>
                  </a:lnTo>
                  <a:lnTo>
                    <a:pt x="310718" y="518223"/>
                  </a:lnTo>
                  <a:lnTo>
                    <a:pt x="413219" y="518223"/>
                  </a:lnTo>
                  <a:lnTo>
                    <a:pt x="413219" y="415632"/>
                  </a:lnTo>
                  <a:close/>
                </a:path>
                <a:path w="3650615" h="1840865">
                  <a:moveTo>
                    <a:pt x="568540" y="1804898"/>
                  </a:moveTo>
                  <a:lnTo>
                    <a:pt x="466115" y="1804898"/>
                  </a:lnTo>
                  <a:lnTo>
                    <a:pt x="466115" y="1840699"/>
                  </a:lnTo>
                  <a:lnTo>
                    <a:pt x="568540" y="1840699"/>
                  </a:lnTo>
                  <a:lnTo>
                    <a:pt x="568540" y="1804898"/>
                  </a:lnTo>
                  <a:close/>
                </a:path>
                <a:path w="3650615" h="1840865">
                  <a:moveTo>
                    <a:pt x="568540" y="1650580"/>
                  </a:moveTo>
                  <a:lnTo>
                    <a:pt x="466115" y="1650580"/>
                  </a:lnTo>
                  <a:lnTo>
                    <a:pt x="466115" y="1753171"/>
                  </a:lnTo>
                  <a:lnTo>
                    <a:pt x="568540" y="1753171"/>
                  </a:lnTo>
                  <a:lnTo>
                    <a:pt x="568540" y="1650580"/>
                  </a:lnTo>
                  <a:close/>
                </a:path>
                <a:path w="3650615" h="1840865">
                  <a:moveTo>
                    <a:pt x="568540" y="1496174"/>
                  </a:moveTo>
                  <a:lnTo>
                    <a:pt x="466115" y="1496174"/>
                  </a:lnTo>
                  <a:lnTo>
                    <a:pt x="466115" y="1598777"/>
                  </a:lnTo>
                  <a:lnTo>
                    <a:pt x="568540" y="1598777"/>
                  </a:lnTo>
                  <a:lnTo>
                    <a:pt x="568540" y="1496174"/>
                  </a:lnTo>
                  <a:close/>
                </a:path>
                <a:path w="3650615" h="1840865">
                  <a:moveTo>
                    <a:pt x="568540" y="1341856"/>
                  </a:moveTo>
                  <a:lnTo>
                    <a:pt x="466115" y="1341856"/>
                  </a:lnTo>
                  <a:lnTo>
                    <a:pt x="466115" y="1444447"/>
                  </a:lnTo>
                  <a:lnTo>
                    <a:pt x="568540" y="1444447"/>
                  </a:lnTo>
                  <a:lnTo>
                    <a:pt x="568540" y="1341856"/>
                  </a:lnTo>
                  <a:close/>
                </a:path>
                <a:path w="3650615" h="1840865">
                  <a:moveTo>
                    <a:pt x="568540" y="1187462"/>
                  </a:moveTo>
                  <a:lnTo>
                    <a:pt x="466115" y="1187462"/>
                  </a:lnTo>
                  <a:lnTo>
                    <a:pt x="466115" y="1290053"/>
                  </a:lnTo>
                  <a:lnTo>
                    <a:pt x="568540" y="1290053"/>
                  </a:lnTo>
                  <a:lnTo>
                    <a:pt x="568540" y="1187462"/>
                  </a:lnTo>
                  <a:close/>
                </a:path>
                <a:path w="3650615" h="1840865">
                  <a:moveTo>
                    <a:pt x="568540" y="1033145"/>
                  </a:moveTo>
                  <a:lnTo>
                    <a:pt x="466115" y="1033145"/>
                  </a:lnTo>
                  <a:lnTo>
                    <a:pt x="466115" y="1135659"/>
                  </a:lnTo>
                  <a:lnTo>
                    <a:pt x="568540" y="1135659"/>
                  </a:lnTo>
                  <a:lnTo>
                    <a:pt x="568540" y="1033145"/>
                  </a:lnTo>
                  <a:close/>
                </a:path>
                <a:path w="3650615" h="1840865">
                  <a:moveTo>
                    <a:pt x="568540" y="878751"/>
                  </a:moveTo>
                  <a:lnTo>
                    <a:pt x="466115" y="878751"/>
                  </a:lnTo>
                  <a:lnTo>
                    <a:pt x="466115" y="981341"/>
                  </a:lnTo>
                  <a:lnTo>
                    <a:pt x="568540" y="981341"/>
                  </a:lnTo>
                  <a:lnTo>
                    <a:pt x="568540" y="878751"/>
                  </a:lnTo>
                  <a:close/>
                </a:path>
                <a:path w="3650615" h="1840865">
                  <a:moveTo>
                    <a:pt x="568540" y="724420"/>
                  </a:moveTo>
                  <a:lnTo>
                    <a:pt x="466115" y="724420"/>
                  </a:lnTo>
                  <a:lnTo>
                    <a:pt x="466115" y="826947"/>
                  </a:lnTo>
                  <a:lnTo>
                    <a:pt x="568540" y="826947"/>
                  </a:lnTo>
                  <a:lnTo>
                    <a:pt x="568540" y="724420"/>
                  </a:lnTo>
                  <a:close/>
                </a:path>
                <a:path w="3650615" h="1840865">
                  <a:moveTo>
                    <a:pt x="568540" y="570026"/>
                  </a:moveTo>
                  <a:lnTo>
                    <a:pt x="466115" y="570026"/>
                  </a:lnTo>
                  <a:lnTo>
                    <a:pt x="466115" y="672617"/>
                  </a:lnTo>
                  <a:lnTo>
                    <a:pt x="568540" y="672617"/>
                  </a:lnTo>
                  <a:lnTo>
                    <a:pt x="568540" y="570026"/>
                  </a:lnTo>
                  <a:close/>
                </a:path>
                <a:path w="3650615" h="1840865">
                  <a:moveTo>
                    <a:pt x="568540" y="415632"/>
                  </a:moveTo>
                  <a:lnTo>
                    <a:pt x="466115" y="415632"/>
                  </a:lnTo>
                  <a:lnTo>
                    <a:pt x="466115" y="518223"/>
                  </a:lnTo>
                  <a:lnTo>
                    <a:pt x="568540" y="518223"/>
                  </a:lnTo>
                  <a:lnTo>
                    <a:pt x="568540" y="415632"/>
                  </a:lnTo>
                  <a:close/>
                </a:path>
                <a:path w="3650615" h="1840865">
                  <a:moveTo>
                    <a:pt x="950887" y="209143"/>
                  </a:moveTo>
                  <a:lnTo>
                    <a:pt x="948804" y="204254"/>
                  </a:lnTo>
                  <a:lnTo>
                    <a:pt x="945057" y="200787"/>
                  </a:lnTo>
                  <a:lnTo>
                    <a:pt x="750214" y="18440"/>
                  </a:lnTo>
                  <a:lnTo>
                    <a:pt x="732434" y="1803"/>
                  </a:lnTo>
                  <a:lnTo>
                    <a:pt x="727900" y="0"/>
                  </a:lnTo>
                  <a:lnTo>
                    <a:pt x="636778" y="0"/>
                  </a:lnTo>
                  <a:lnTo>
                    <a:pt x="629615" y="1447"/>
                  </a:lnTo>
                  <a:lnTo>
                    <a:pt x="623760" y="5410"/>
                  </a:lnTo>
                  <a:lnTo>
                    <a:pt x="619798" y="11277"/>
                  </a:lnTo>
                  <a:lnTo>
                    <a:pt x="618350" y="18440"/>
                  </a:lnTo>
                  <a:lnTo>
                    <a:pt x="618350" y="1840699"/>
                  </a:lnTo>
                  <a:lnTo>
                    <a:pt x="636778" y="1840699"/>
                  </a:lnTo>
                  <a:lnTo>
                    <a:pt x="636778" y="18440"/>
                  </a:lnTo>
                  <a:lnTo>
                    <a:pt x="723226" y="18440"/>
                  </a:lnTo>
                  <a:lnTo>
                    <a:pt x="932459" y="214261"/>
                  </a:lnTo>
                  <a:lnTo>
                    <a:pt x="932459" y="1840699"/>
                  </a:lnTo>
                  <a:lnTo>
                    <a:pt x="950887" y="1840699"/>
                  </a:lnTo>
                  <a:lnTo>
                    <a:pt x="950887" y="209143"/>
                  </a:lnTo>
                  <a:close/>
                </a:path>
                <a:path w="3650615" h="1840865">
                  <a:moveTo>
                    <a:pt x="3531781" y="357924"/>
                  </a:moveTo>
                  <a:lnTo>
                    <a:pt x="3499751" y="357924"/>
                  </a:lnTo>
                  <a:lnTo>
                    <a:pt x="3499751" y="370624"/>
                  </a:lnTo>
                  <a:lnTo>
                    <a:pt x="3499751" y="1092327"/>
                  </a:lnTo>
                  <a:lnTo>
                    <a:pt x="3499751" y="1098689"/>
                  </a:lnTo>
                  <a:lnTo>
                    <a:pt x="3499751" y="1106309"/>
                  </a:lnTo>
                  <a:lnTo>
                    <a:pt x="3531781" y="1106309"/>
                  </a:lnTo>
                  <a:lnTo>
                    <a:pt x="3531781" y="370624"/>
                  </a:lnTo>
                  <a:lnTo>
                    <a:pt x="3531781" y="357924"/>
                  </a:lnTo>
                  <a:close/>
                </a:path>
                <a:path w="3650615" h="1840865">
                  <a:moveTo>
                    <a:pt x="3571227" y="357924"/>
                  </a:moveTo>
                  <a:lnTo>
                    <a:pt x="3539198" y="357924"/>
                  </a:lnTo>
                  <a:lnTo>
                    <a:pt x="3539198" y="370624"/>
                  </a:lnTo>
                  <a:lnTo>
                    <a:pt x="3539198" y="1092327"/>
                  </a:lnTo>
                  <a:lnTo>
                    <a:pt x="3539198" y="1098689"/>
                  </a:lnTo>
                  <a:lnTo>
                    <a:pt x="3539198" y="1106309"/>
                  </a:lnTo>
                  <a:lnTo>
                    <a:pt x="3571227" y="1106309"/>
                  </a:lnTo>
                  <a:lnTo>
                    <a:pt x="3571227" y="370624"/>
                  </a:lnTo>
                  <a:lnTo>
                    <a:pt x="3571227" y="357924"/>
                  </a:lnTo>
                  <a:close/>
                </a:path>
                <a:path w="3650615" h="1840865">
                  <a:moveTo>
                    <a:pt x="3610597" y="357924"/>
                  </a:moveTo>
                  <a:lnTo>
                    <a:pt x="3578631" y="357924"/>
                  </a:lnTo>
                  <a:lnTo>
                    <a:pt x="3578631" y="370624"/>
                  </a:lnTo>
                  <a:lnTo>
                    <a:pt x="3578631" y="1092327"/>
                  </a:lnTo>
                  <a:lnTo>
                    <a:pt x="3578631" y="1098689"/>
                  </a:lnTo>
                  <a:lnTo>
                    <a:pt x="3578631" y="1106309"/>
                  </a:lnTo>
                  <a:lnTo>
                    <a:pt x="3610597" y="1106309"/>
                  </a:lnTo>
                  <a:lnTo>
                    <a:pt x="3610597" y="370624"/>
                  </a:lnTo>
                  <a:lnTo>
                    <a:pt x="3610597" y="357924"/>
                  </a:lnTo>
                  <a:close/>
                </a:path>
                <a:path w="3650615" h="1840865">
                  <a:moveTo>
                    <a:pt x="3650030" y="357924"/>
                  </a:moveTo>
                  <a:lnTo>
                    <a:pt x="3618001" y="357924"/>
                  </a:lnTo>
                  <a:lnTo>
                    <a:pt x="3618001" y="370624"/>
                  </a:lnTo>
                  <a:lnTo>
                    <a:pt x="3618001" y="1092327"/>
                  </a:lnTo>
                  <a:lnTo>
                    <a:pt x="3618001" y="1098689"/>
                  </a:lnTo>
                  <a:lnTo>
                    <a:pt x="3618001" y="1106309"/>
                  </a:lnTo>
                  <a:lnTo>
                    <a:pt x="3650030" y="1106309"/>
                  </a:lnTo>
                  <a:lnTo>
                    <a:pt x="3650030" y="1098689"/>
                  </a:lnTo>
                  <a:lnTo>
                    <a:pt x="3643122" y="1098689"/>
                  </a:lnTo>
                  <a:lnTo>
                    <a:pt x="3643122" y="1092327"/>
                  </a:lnTo>
                  <a:lnTo>
                    <a:pt x="3650030" y="1092327"/>
                  </a:lnTo>
                  <a:lnTo>
                    <a:pt x="3650030" y="370624"/>
                  </a:lnTo>
                  <a:lnTo>
                    <a:pt x="3650030" y="357924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075838" y="8816924"/>
              <a:ext cx="1097915" cy="1470660"/>
            </a:xfrm>
            <a:custGeom>
              <a:avLst/>
              <a:gdLst/>
              <a:ahLst/>
              <a:cxnLst/>
              <a:rect l="l" t="t" r="r" b="b"/>
              <a:pathLst>
                <a:path w="1097915" h="1470659">
                  <a:moveTo>
                    <a:pt x="371830" y="1413446"/>
                  </a:moveTo>
                  <a:lnTo>
                    <a:pt x="0" y="1413446"/>
                  </a:lnTo>
                  <a:lnTo>
                    <a:pt x="0" y="1470075"/>
                  </a:lnTo>
                  <a:lnTo>
                    <a:pt x="371830" y="1470075"/>
                  </a:lnTo>
                  <a:lnTo>
                    <a:pt x="371830" y="1413446"/>
                  </a:lnTo>
                  <a:close/>
                </a:path>
                <a:path w="1097915" h="1470659">
                  <a:moveTo>
                    <a:pt x="371830" y="1308836"/>
                  </a:moveTo>
                  <a:lnTo>
                    <a:pt x="0" y="1308836"/>
                  </a:lnTo>
                  <a:lnTo>
                    <a:pt x="0" y="1373251"/>
                  </a:lnTo>
                  <a:lnTo>
                    <a:pt x="371830" y="1373251"/>
                  </a:lnTo>
                  <a:lnTo>
                    <a:pt x="371830" y="1308836"/>
                  </a:lnTo>
                  <a:close/>
                </a:path>
                <a:path w="1097915" h="1470659">
                  <a:moveTo>
                    <a:pt x="371830" y="1204163"/>
                  </a:moveTo>
                  <a:lnTo>
                    <a:pt x="0" y="1204163"/>
                  </a:lnTo>
                  <a:lnTo>
                    <a:pt x="0" y="1268564"/>
                  </a:lnTo>
                  <a:lnTo>
                    <a:pt x="371830" y="1268564"/>
                  </a:lnTo>
                  <a:lnTo>
                    <a:pt x="371830" y="1204163"/>
                  </a:lnTo>
                  <a:close/>
                </a:path>
                <a:path w="1097915" h="1470659">
                  <a:moveTo>
                    <a:pt x="371830" y="1099553"/>
                  </a:moveTo>
                  <a:lnTo>
                    <a:pt x="0" y="1099553"/>
                  </a:lnTo>
                  <a:lnTo>
                    <a:pt x="0" y="1163955"/>
                  </a:lnTo>
                  <a:lnTo>
                    <a:pt x="371830" y="1163955"/>
                  </a:lnTo>
                  <a:lnTo>
                    <a:pt x="371830" y="1099553"/>
                  </a:lnTo>
                  <a:close/>
                </a:path>
                <a:path w="1097915" h="1470659">
                  <a:moveTo>
                    <a:pt x="371830" y="994867"/>
                  </a:moveTo>
                  <a:lnTo>
                    <a:pt x="0" y="994867"/>
                  </a:lnTo>
                  <a:lnTo>
                    <a:pt x="0" y="1059268"/>
                  </a:lnTo>
                  <a:lnTo>
                    <a:pt x="371830" y="1059268"/>
                  </a:lnTo>
                  <a:lnTo>
                    <a:pt x="371830" y="994867"/>
                  </a:lnTo>
                  <a:close/>
                </a:path>
                <a:path w="1097915" h="1470659">
                  <a:moveTo>
                    <a:pt x="371830" y="890257"/>
                  </a:moveTo>
                  <a:lnTo>
                    <a:pt x="0" y="890257"/>
                  </a:lnTo>
                  <a:lnTo>
                    <a:pt x="0" y="954659"/>
                  </a:lnTo>
                  <a:lnTo>
                    <a:pt x="371830" y="954659"/>
                  </a:lnTo>
                  <a:lnTo>
                    <a:pt x="371830" y="890257"/>
                  </a:lnTo>
                  <a:close/>
                </a:path>
                <a:path w="1097915" h="1470659">
                  <a:moveTo>
                    <a:pt x="371830" y="785571"/>
                  </a:moveTo>
                  <a:lnTo>
                    <a:pt x="0" y="785571"/>
                  </a:lnTo>
                  <a:lnTo>
                    <a:pt x="0" y="849985"/>
                  </a:lnTo>
                  <a:lnTo>
                    <a:pt x="371830" y="849985"/>
                  </a:lnTo>
                  <a:lnTo>
                    <a:pt x="371830" y="785571"/>
                  </a:lnTo>
                  <a:close/>
                </a:path>
                <a:path w="1097915" h="1470659">
                  <a:moveTo>
                    <a:pt x="371830" y="680885"/>
                  </a:moveTo>
                  <a:lnTo>
                    <a:pt x="0" y="680885"/>
                  </a:lnTo>
                  <a:lnTo>
                    <a:pt x="0" y="745363"/>
                  </a:lnTo>
                  <a:lnTo>
                    <a:pt x="371830" y="745363"/>
                  </a:lnTo>
                  <a:lnTo>
                    <a:pt x="371830" y="680885"/>
                  </a:lnTo>
                  <a:close/>
                </a:path>
                <a:path w="1097915" h="1470659">
                  <a:moveTo>
                    <a:pt x="371830" y="576275"/>
                  </a:moveTo>
                  <a:lnTo>
                    <a:pt x="0" y="576275"/>
                  </a:lnTo>
                  <a:lnTo>
                    <a:pt x="0" y="640689"/>
                  </a:lnTo>
                  <a:lnTo>
                    <a:pt x="371830" y="640689"/>
                  </a:lnTo>
                  <a:lnTo>
                    <a:pt x="371830" y="576275"/>
                  </a:lnTo>
                  <a:close/>
                </a:path>
                <a:path w="1097915" h="1470659">
                  <a:moveTo>
                    <a:pt x="838250" y="785241"/>
                  </a:moveTo>
                  <a:lnTo>
                    <a:pt x="806221" y="785241"/>
                  </a:lnTo>
                  <a:lnTo>
                    <a:pt x="806221" y="799211"/>
                  </a:lnTo>
                  <a:lnTo>
                    <a:pt x="806221" y="1430705"/>
                  </a:lnTo>
                  <a:lnTo>
                    <a:pt x="806221" y="1437055"/>
                  </a:lnTo>
                  <a:lnTo>
                    <a:pt x="806221" y="1444675"/>
                  </a:lnTo>
                  <a:lnTo>
                    <a:pt x="838250" y="1444675"/>
                  </a:lnTo>
                  <a:lnTo>
                    <a:pt x="838250" y="799211"/>
                  </a:lnTo>
                  <a:lnTo>
                    <a:pt x="838250" y="785241"/>
                  </a:lnTo>
                  <a:close/>
                </a:path>
                <a:path w="1097915" h="1470659">
                  <a:moveTo>
                    <a:pt x="877684" y="785241"/>
                  </a:moveTo>
                  <a:lnTo>
                    <a:pt x="845654" y="785241"/>
                  </a:lnTo>
                  <a:lnTo>
                    <a:pt x="845654" y="799211"/>
                  </a:lnTo>
                  <a:lnTo>
                    <a:pt x="845654" y="1430705"/>
                  </a:lnTo>
                  <a:lnTo>
                    <a:pt x="845654" y="1437055"/>
                  </a:lnTo>
                  <a:lnTo>
                    <a:pt x="845654" y="1444675"/>
                  </a:lnTo>
                  <a:lnTo>
                    <a:pt x="877684" y="1444675"/>
                  </a:lnTo>
                  <a:lnTo>
                    <a:pt x="877684" y="799211"/>
                  </a:lnTo>
                  <a:lnTo>
                    <a:pt x="877684" y="785241"/>
                  </a:lnTo>
                  <a:close/>
                </a:path>
                <a:path w="1097915" h="1470659">
                  <a:moveTo>
                    <a:pt x="917130" y="785241"/>
                  </a:moveTo>
                  <a:lnTo>
                    <a:pt x="885101" y="785241"/>
                  </a:lnTo>
                  <a:lnTo>
                    <a:pt x="885101" y="799211"/>
                  </a:lnTo>
                  <a:lnTo>
                    <a:pt x="885101" y="1430705"/>
                  </a:lnTo>
                  <a:lnTo>
                    <a:pt x="885101" y="1437055"/>
                  </a:lnTo>
                  <a:lnTo>
                    <a:pt x="885101" y="1444675"/>
                  </a:lnTo>
                  <a:lnTo>
                    <a:pt x="917130" y="1444675"/>
                  </a:lnTo>
                  <a:lnTo>
                    <a:pt x="917130" y="799211"/>
                  </a:lnTo>
                  <a:lnTo>
                    <a:pt x="917130" y="785241"/>
                  </a:lnTo>
                  <a:close/>
                </a:path>
                <a:path w="1097915" h="1470659">
                  <a:moveTo>
                    <a:pt x="956500" y="785241"/>
                  </a:moveTo>
                  <a:lnTo>
                    <a:pt x="924471" y="785241"/>
                  </a:lnTo>
                  <a:lnTo>
                    <a:pt x="924471" y="799211"/>
                  </a:lnTo>
                  <a:lnTo>
                    <a:pt x="924471" y="1430705"/>
                  </a:lnTo>
                  <a:lnTo>
                    <a:pt x="924471" y="1437055"/>
                  </a:lnTo>
                  <a:lnTo>
                    <a:pt x="924471" y="1444675"/>
                  </a:lnTo>
                  <a:lnTo>
                    <a:pt x="956500" y="1444675"/>
                  </a:lnTo>
                  <a:lnTo>
                    <a:pt x="956500" y="799211"/>
                  </a:lnTo>
                  <a:lnTo>
                    <a:pt x="956500" y="785241"/>
                  </a:lnTo>
                  <a:close/>
                </a:path>
                <a:path w="1097915" h="1470659">
                  <a:moveTo>
                    <a:pt x="1003503" y="785241"/>
                  </a:moveTo>
                  <a:lnTo>
                    <a:pt x="971473" y="785241"/>
                  </a:lnTo>
                  <a:lnTo>
                    <a:pt x="971473" y="799211"/>
                  </a:lnTo>
                  <a:lnTo>
                    <a:pt x="971473" y="1430705"/>
                  </a:lnTo>
                  <a:lnTo>
                    <a:pt x="971473" y="1437055"/>
                  </a:lnTo>
                  <a:lnTo>
                    <a:pt x="971473" y="1444675"/>
                  </a:lnTo>
                  <a:lnTo>
                    <a:pt x="1003503" y="1444675"/>
                  </a:lnTo>
                  <a:lnTo>
                    <a:pt x="1003503" y="799211"/>
                  </a:lnTo>
                  <a:lnTo>
                    <a:pt x="1003503" y="785241"/>
                  </a:lnTo>
                  <a:close/>
                </a:path>
                <a:path w="1097915" h="1470659">
                  <a:moveTo>
                    <a:pt x="1050505" y="785241"/>
                  </a:moveTo>
                  <a:lnTo>
                    <a:pt x="1018552" y="785241"/>
                  </a:lnTo>
                  <a:lnTo>
                    <a:pt x="1018552" y="799211"/>
                  </a:lnTo>
                  <a:lnTo>
                    <a:pt x="1018552" y="1430705"/>
                  </a:lnTo>
                  <a:lnTo>
                    <a:pt x="1018552" y="1437055"/>
                  </a:lnTo>
                  <a:lnTo>
                    <a:pt x="1018552" y="1444675"/>
                  </a:lnTo>
                  <a:lnTo>
                    <a:pt x="1050505" y="1444675"/>
                  </a:lnTo>
                  <a:lnTo>
                    <a:pt x="1050505" y="799211"/>
                  </a:lnTo>
                  <a:lnTo>
                    <a:pt x="1050505" y="785241"/>
                  </a:lnTo>
                  <a:close/>
                </a:path>
                <a:path w="1097915" h="1470659">
                  <a:moveTo>
                    <a:pt x="1054531" y="0"/>
                  </a:moveTo>
                  <a:lnTo>
                    <a:pt x="1040714" y="0"/>
                  </a:lnTo>
                  <a:lnTo>
                    <a:pt x="1040714" y="721702"/>
                  </a:lnTo>
                  <a:lnTo>
                    <a:pt x="1040714" y="728065"/>
                  </a:lnTo>
                  <a:lnTo>
                    <a:pt x="1047623" y="728065"/>
                  </a:lnTo>
                  <a:lnTo>
                    <a:pt x="1047623" y="728218"/>
                  </a:lnTo>
                  <a:lnTo>
                    <a:pt x="1054531" y="728218"/>
                  </a:lnTo>
                  <a:lnTo>
                    <a:pt x="1054531" y="721702"/>
                  </a:lnTo>
                  <a:lnTo>
                    <a:pt x="1054531" y="721309"/>
                  </a:lnTo>
                  <a:lnTo>
                    <a:pt x="1054531" y="0"/>
                  </a:lnTo>
                  <a:close/>
                </a:path>
                <a:path w="1097915" h="1470659">
                  <a:moveTo>
                    <a:pt x="1097508" y="785241"/>
                  </a:moveTo>
                  <a:lnTo>
                    <a:pt x="1065555" y="785241"/>
                  </a:lnTo>
                  <a:lnTo>
                    <a:pt x="1065555" y="799211"/>
                  </a:lnTo>
                  <a:lnTo>
                    <a:pt x="1065555" y="1430705"/>
                  </a:lnTo>
                  <a:lnTo>
                    <a:pt x="1065555" y="1437055"/>
                  </a:lnTo>
                  <a:lnTo>
                    <a:pt x="1065555" y="1444675"/>
                  </a:lnTo>
                  <a:lnTo>
                    <a:pt x="1097508" y="1444675"/>
                  </a:lnTo>
                  <a:lnTo>
                    <a:pt x="1097508" y="799211"/>
                  </a:lnTo>
                  <a:lnTo>
                    <a:pt x="1097508" y="785241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492159" y="9309116"/>
              <a:ext cx="259715" cy="977900"/>
            </a:xfrm>
            <a:custGeom>
              <a:avLst/>
              <a:gdLst/>
              <a:ahLst/>
              <a:cxnLst/>
              <a:rect l="l" t="t" r="r" b="b"/>
              <a:pathLst>
                <a:path w="259715" h="977900">
                  <a:moveTo>
                    <a:pt x="259478" y="977882"/>
                  </a:moveTo>
                  <a:lnTo>
                    <a:pt x="0" y="977882"/>
                  </a:lnTo>
                  <a:lnTo>
                    <a:pt x="0" y="0"/>
                  </a:lnTo>
                  <a:lnTo>
                    <a:pt x="259478" y="0"/>
                  </a:lnTo>
                  <a:lnTo>
                    <a:pt x="259478" y="9778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825921" y="9104439"/>
              <a:ext cx="3935095" cy="1183005"/>
            </a:xfrm>
            <a:custGeom>
              <a:avLst/>
              <a:gdLst/>
              <a:ahLst/>
              <a:cxnLst/>
              <a:rect l="l" t="t" r="r" b="b"/>
              <a:pathLst>
                <a:path w="3935094" h="1183004">
                  <a:moveTo>
                    <a:pt x="15036" y="657567"/>
                  </a:moveTo>
                  <a:lnTo>
                    <a:pt x="0" y="657567"/>
                  </a:lnTo>
                  <a:lnTo>
                    <a:pt x="0" y="1182560"/>
                  </a:lnTo>
                  <a:lnTo>
                    <a:pt x="15036" y="1182560"/>
                  </a:lnTo>
                  <a:lnTo>
                    <a:pt x="15036" y="657567"/>
                  </a:lnTo>
                  <a:close/>
                </a:path>
                <a:path w="3935094" h="1183004">
                  <a:moveTo>
                    <a:pt x="47434" y="657567"/>
                  </a:moveTo>
                  <a:lnTo>
                    <a:pt x="32524" y="657567"/>
                  </a:lnTo>
                  <a:lnTo>
                    <a:pt x="32524" y="1182560"/>
                  </a:lnTo>
                  <a:lnTo>
                    <a:pt x="47434" y="1182560"/>
                  </a:lnTo>
                  <a:lnTo>
                    <a:pt x="47434" y="657567"/>
                  </a:lnTo>
                  <a:close/>
                </a:path>
                <a:path w="3935094" h="1183004">
                  <a:moveTo>
                    <a:pt x="79959" y="657567"/>
                  </a:moveTo>
                  <a:lnTo>
                    <a:pt x="64922" y="657567"/>
                  </a:lnTo>
                  <a:lnTo>
                    <a:pt x="64922" y="1182560"/>
                  </a:lnTo>
                  <a:lnTo>
                    <a:pt x="79959" y="1182560"/>
                  </a:lnTo>
                  <a:lnTo>
                    <a:pt x="79959" y="657567"/>
                  </a:lnTo>
                  <a:close/>
                </a:path>
                <a:path w="3935094" h="1183004">
                  <a:moveTo>
                    <a:pt x="80543" y="0"/>
                  </a:moveTo>
                  <a:lnTo>
                    <a:pt x="65570" y="0"/>
                  </a:lnTo>
                  <a:lnTo>
                    <a:pt x="65570" y="605116"/>
                  </a:lnTo>
                  <a:lnTo>
                    <a:pt x="80543" y="605116"/>
                  </a:lnTo>
                  <a:lnTo>
                    <a:pt x="80543" y="0"/>
                  </a:lnTo>
                  <a:close/>
                </a:path>
                <a:path w="3935094" h="1183004">
                  <a:moveTo>
                    <a:pt x="113068" y="0"/>
                  </a:moveTo>
                  <a:lnTo>
                    <a:pt x="98031" y="0"/>
                  </a:lnTo>
                  <a:lnTo>
                    <a:pt x="98031" y="605116"/>
                  </a:lnTo>
                  <a:lnTo>
                    <a:pt x="113068" y="605116"/>
                  </a:lnTo>
                  <a:lnTo>
                    <a:pt x="113068" y="0"/>
                  </a:lnTo>
                  <a:close/>
                </a:path>
                <a:path w="3935094" h="1183004">
                  <a:moveTo>
                    <a:pt x="145529" y="0"/>
                  </a:moveTo>
                  <a:lnTo>
                    <a:pt x="130556" y="0"/>
                  </a:lnTo>
                  <a:lnTo>
                    <a:pt x="130556" y="605116"/>
                  </a:lnTo>
                  <a:lnTo>
                    <a:pt x="145529" y="605116"/>
                  </a:lnTo>
                  <a:lnTo>
                    <a:pt x="145529" y="0"/>
                  </a:lnTo>
                  <a:close/>
                </a:path>
                <a:path w="3935094" h="1183004">
                  <a:moveTo>
                    <a:pt x="177990" y="0"/>
                  </a:moveTo>
                  <a:lnTo>
                    <a:pt x="163029" y="0"/>
                  </a:lnTo>
                  <a:lnTo>
                    <a:pt x="163029" y="605116"/>
                  </a:lnTo>
                  <a:lnTo>
                    <a:pt x="177990" y="605116"/>
                  </a:lnTo>
                  <a:lnTo>
                    <a:pt x="177990" y="0"/>
                  </a:lnTo>
                  <a:close/>
                </a:path>
                <a:path w="3935094" h="1183004">
                  <a:moveTo>
                    <a:pt x="1770570" y="1097483"/>
                  </a:moveTo>
                  <a:lnTo>
                    <a:pt x="1701685" y="1097483"/>
                  </a:lnTo>
                  <a:lnTo>
                    <a:pt x="1701685" y="1182560"/>
                  </a:lnTo>
                  <a:lnTo>
                    <a:pt x="1710893" y="1182560"/>
                  </a:lnTo>
                  <a:lnTo>
                    <a:pt x="1720113" y="1182560"/>
                  </a:lnTo>
                  <a:lnTo>
                    <a:pt x="1752142" y="1182560"/>
                  </a:lnTo>
                  <a:lnTo>
                    <a:pt x="1761350" y="1182560"/>
                  </a:lnTo>
                  <a:lnTo>
                    <a:pt x="1770570" y="1182560"/>
                  </a:lnTo>
                  <a:lnTo>
                    <a:pt x="1770570" y="1115923"/>
                  </a:lnTo>
                  <a:lnTo>
                    <a:pt x="1770570" y="1097483"/>
                  </a:lnTo>
                  <a:close/>
                </a:path>
                <a:path w="3935094" h="1183004">
                  <a:moveTo>
                    <a:pt x="1770570" y="665441"/>
                  </a:moveTo>
                  <a:lnTo>
                    <a:pt x="1701685" y="665441"/>
                  </a:lnTo>
                  <a:lnTo>
                    <a:pt x="1701685" y="684504"/>
                  </a:lnTo>
                  <a:lnTo>
                    <a:pt x="1701685" y="1008507"/>
                  </a:lnTo>
                  <a:lnTo>
                    <a:pt x="1701685" y="1017397"/>
                  </a:lnTo>
                  <a:lnTo>
                    <a:pt x="1701685" y="1026299"/>
                  </a:lnTo>
                  <a:lnTo>
                    <a:pt x="1770570" y="1026299"/>
                  </a:lnTo>
                  <a:lnTo>
                    <a:pt x="1770570" y="1017397"/>
                  </a:lnTo>
                  <a:lnTo>
                    <a:pt x="1761350" y="1017397"/>
                  </a:lnTo>
                  <a:lnTo>
                    <a:pt x="1761350" y="1017219"/>
                  </a:lnTo>
                  <a:lnTo>
                    <a:pt x="1770570" y="1017219"/>
                  </a:lnTo>
                  <a:lnTo>
                    <a:pt x="1770570" y="1008507"/>
                  </a:lnTo>
                  <a:lnTo>
                    <a:pt x="1770570" y="1007999"/>
                  </a:lnTo>
                  <a:lnTo>
                    <a:pt x="1770570" y="684504"/>
                  </a:lnTo>
                  <a:lnTo>
                    <a:pt x="1770570" y="665441"/>
                  </a:lnTo>
                  <a:close/>
                </a:path>
                <a:path w="3935094" h="1183004">
                  <a:moveTo>
                    <a:pt x="1876806" y="1097483"/>
                  </a:moveTo>
                  <a:lnTo>
                    <a:pt x="1807845" y="1097483"/>
                  </a:lnTo>
                  <a:lnTo>
                    <a:pt x="1807845" y="1182560"/>
                  </a:lnTo>
                  <a:lnTo>
                    <a:pt x="1817065" y="1182560"/>
                  </a:lnTo>
                  <a:lnTo>
                    <a:pt x="1826272" y="1182560"/>
                  </a:lnTo>
                  <a:lnTo>
                    <a:pt x="1858378" y="1182560"/>
                  </a:lnTo>
                  <a:lnTo>
                    <a:pt x="1867585" y="1182560"/>
                  </a:lnTo>
                  <a:lnTo>
                    <a:pt x="1876806" y="1182560"/>
                  </a:lnTo>
                  <a:lnTo>
                    <a:pt x="1876806" y="1115923"/>
                  </a:lnTo>
                  <a:lnTo>
                    <a:pt x="1876806" y="1097483"/>
                  </a:lnTo>
                  <a:close/>
                </a:path>
                <a:path w="3935094" h="1183004">
                  <a:moveTo>
                    <a:pt x="1876806" y="665441"/>
                  </a:moveTo>
                  <a:lnTo>
                    <a:pt x="1807845" y="665441"/>
                  </a:lnTo>
                  <a:lnTo>
                    <a:pt x="1807845" y="684504"/>
                  </a:lnTo>
                  <a:lnTo>
                    <a:pt x="1807845" y="1008507"/>
                  </a:lnTo>
                  <a:lnTo>
                    <a:pt x="1807845" y="1017397"/>
                  </a:lnTo>
                  <a:lnTo>
                    <a:pt x="1807845" y="1026299"/>
                  </a:lnTo>
                  <a:lnTo>
                    <a:pt x="1876806" y="1026299"/>
                  </a:lnTo>
                  <a:lnTo>
                    <a:pt x="1876806" y="1017397"/>
                  </a:lnTo>
                  <a:lnTo>
                    <a:pt x="1867585" y="1017397"/>
                  </a:lnTo>
                  <a:lnTo>
                    <a:pt x="1867585" y="1017219"/>
                  </a:lnTo>
                  <a:lnTo>
                    <a:pt x="1876806" y="1017219"/>
                  </a:lnTo>
                  <a:lnTo>
                    <a:pt x="1876806" y="1008507"/>
                  </a:lnTo>
                  <a:lnTo>
                    <a:pt x="1876806" y="1007999"/>
                  </a:lnTo>
                  <a:lnTo>
                    <a:pt x="1876806" y="684504"/>
                  </a:lnTo>
                  <a:lnTo>
                    <a:pt x="1876806" y="665441"/>
                  </a:lnTo>
                  <a:close/>
                </a:path>
                <a:path w="3935094" h="1183004">
                  <a:moveTo>
                    <a:pt x="1982965" y="1097483"/>
                  </a:moveTo>
                  <a:lnTo>
                    <a:pt x="1914017" y="1097483"/>
                  </a:lnTo>
                  <a:lnTo>
                    <a:pt x="1914017" y="1182560"/>
                  </a:lnTo>
                  <a:lnTo>
                    <a:pt x="1923224" y="1182560"/>
                  </a:lnTo>
                  <a:lnTo>
                    <a:pt x="1932444" y="1182560"/>
                  </a:lnTo>
                  <a:lnTo>
                    <a:pt x="1964550" y="1182560"/>
                  </a:lnTo>
                  <a:lnTo>
                    <a:pt x="1973757" y="1182560"/>
                  </a:lnTo>
                  <a:lnTo>
                    <a:pt x="1982965" y="1182560"/>
                  </a:lnTo>
                  <a:lnTo>
                    <a:pt x="1982965" y="1115923"/>
                  </a:lnTo>
                  <a:lnTo>
                    <a:pt x="1982965" y="1097483"/>
                  </a:lnTo>
                  <a:close/>
                </a:path>
                <a:path w="3935094" h="1183004">
                  <a:moveTo>
                    <a:pt x="1982965" y="665441"/>
                  </a:moveTo>
                  <a:lnTo>
                    <a:pt x="1914017" y="665441"/>
                  </a:lnTo>
                  <a:lnTo>
                    <a:pt x="1914017" y="684504"/>
                  </a:lnTo>
                  <a:lnTo>
                    <a:pt x="1914017" y="1008507"/>
                  </a:lnTo>
                  <a:lnTo>
                    <a:pt x="1914017" y="1017397"/>
                  </a:lnTo>
                  <a:lnTo>
                    <a:pt x="1914017" y="1026299"/>
                  </a:lnTo>
                  <a:lnTo>
                    <a:pt x="1982965" y="1026299"/>
                  </a:lnTo>
                  <a:lnTo>
                    <a:pt x="1982965" y="1017397"/>
                  </a:lnTo>
                  <a:lnTo>
                    <a:pt x="1973757" y="1017397"/>
                  </a:lnTo>
                  <a:lnTo>
                    <a:pt x="1973757" y="1017219"/>
                  </a:lnTo>
                  <a:lnTo>
                    <a:pt x="1982965" y="1017219"/>
                  </a:lnTo>
                  <a:lnTo>
                    <a:pt x="1982965" y="1008507"/>
                  </a:lnTo>
                  <a:lnTo>
                    <a:pt x="1982965" y="1007999"/>
                  </a:lnTo>
                  <a:lnTo>
                    <a:pt x="1982965" y="684504"/>
                  </a:lnTo>
                  <a:lnTo>
                    <a:pt x="1982965" y="665441"/>
                  </a:lnTo>
                  <a:close/>
                </a:path>
                <a:path w="3935094" h="1183004">
                  <a:moveTo>
                    <a:pt x="2089137" y="1097483"/>
                  </a:moveTo>
                  <a:lnTo>
                    <a:pt x="2020189" y="1097483"/>
                  </a:lnTo>
                  <a:lnTo>
                    <a:pt x="2020189" y="1182560"/>
                  </a:lnTo>
                  <a:lnTo>
                    <a:pt x="2029396" y="1182560"/>
                  </a:lnTo>
                  <a:lnTo>
                    <a:pt x="2038604" y="1182560"/>
                  </a:lnTo>
                  <a:lnTo>
                    <a:pt x="2070709" y="1182560"/>
                  </a:lnTo>
                  <a:lnTo>
                    <a:pt x="2079929" y="1182560"/>
                  </a:lnTo>
                  <a:lnTo>
                    <a:pt x="2089137" y="1182560"/>
                  </a:lnTo>
                  <a:lnTo>
                    <a:pt x="2089137" y="1115923"/>
                  </a:lnTo>
                  <a:lnTo>
                    <a:pt x="2089137" y="1097483"/>
                  </a:lnTo>
                  <a:close/>
                </a:path>
                <a:path w="3935094" h="1183004">
                  <a:moveTo>
                    <a:pt x="2089137" y="665441"/>
                  </a:moveTo>
                  <a:lnTo>
                    <a:pt x="2020189" y="665441"/>
                  </a:lnTo>
                  <a:lnTo>
                    <a:pt x="2020189" y="684504"/>
                  </a:lnTo>
                  <a:lnTo>
                    <a:pt x="2020189" y="1008507"/>
                  </a:lnTo>
                  <a:lnTo>
                    <a:pt x="2020189" y="1017397"/>
                  </a:lnTo>
                  <a:lnTo>
                    <a:pt x="2020189" y="1026299"/>
                  </a:lnTo>
                  <a:lnTo>
                    <a:pt x="2089137" y="1026299"/>
                  </a:lnTo>
                  <a:lnTo>
                    <a:pt x="2089137" y="1017397"/>
                  </a:lnTo>
                  <a:lnTo>
                    <a:pt x="2079929" y="1017397"/>
                  </a:lnTo>
                  <a:lnTo>
                    <a:pt x="2079929" y="1017219"/>
                  </a:lnTo>
                  <a:lnTo>
                    <a:pt x="2089137" y="1017219"/>
                  </a:lnTo>
                  <a:lnTo>
                    <a:pt x="2089137" y="1008507"/>
                  </a:lnTo>
                  <a:lnTo>
                    <a:pt x="2089137" y="1007999"/>
                  </a:lnTo>
                  <a:lnTo>
                    <a:pt x="2089137" y="684504"/>
                  </a:lnTo>
                  <a:lnTo>
                    <a:pt x="2089137" y="665441"/>
                  </a:lnTo>
                  <a:close/>
                </a:path>
                <a:path w="3935094" h="1183004">
                  <a:moveTo>
                    <a:pt x="2607945" y="1125791"/>
                  </a:moveTo>
                  <a:lnTo>
                    <a:pt x="2539720" y="1125791"/>
                  </a:lnTo>
                  <a:lnTo>
                    <a:pt x="2539720" y="1182560"/>
                  </a:lnTo>
                  <a:lnTo>
                    <a:pt x="2607945" y="1182560"/>
                  </a:lnTo>
                  <a:lnTo>
                    <a:pt x="2607945" y="1125791"/>
                  </a:lnTo>
                  <a:close/>
                </a:path>
                <a:path w="3935094" h="1183004">
                  <a:moveTo>
                    <a:pt x="2608529" y="971042"/>
                  </a:moveTo>
                  <a:lnTo>
                    <a:pt x="2540292" y="971042"/>
                  </a:lnTo>
                  <a:lnTo>
                    <a:pt x="2540292" y="1068882"/>
                  </a:lnTo>
                  <a:lnTo>
                    <a:pt x="2608529" y="1068882"/>
                  </a:lnTo>
                  <a:lnTo>
                    <a:pt x="2608529" y="971042"/>
                  </a:lnTo>
                  <a:close/>
                </a:path>
                <a:path w="3935094" h="1183004">
                  <a:moveTo>
                    <a:pt x="2609100" y="816216"/>
                  </a:moveTo>
                  <a:lnTo>
                    <a:pt x="2540863" y="816216"/>
                  </a:lnTo>
                  <a:lnTo>
                    <a:pt x="2540863" y="914120"/>
                  </a:lnTo>
                  <a:lnTo>
                    <a:pt x="2609100" y="914120"/>
                  </a:lnTo>
                  <a:lnTo>
                    <a:pt x="2609100" y="816216"/>
                  </a:lnTo>
                  <a:close/>
                </a:path>
                <a:path w="3935094" h="1183004">
                  <a:moveTo>
                    <a:pt x="2609672" y="661377"/>
                  </a:moveTo>
                  <a:lnTo>
                    <a:pt x="2541447" y="661377"/>
                  </a:lnTo>
                  <a:lnTo>
                    <a:pt x="2541447" y="759294"/>
                  </a:lnTo>
                  <a:lnTo>
                    <a:pt x="2609672" y="759294"/>
                  </a:lnTo>
                  <a:lnTo>
                    <a:pt x="2609672" y="661377"/>
                  </a:lnTo>
                  <a:close/>
                </a:path>
                <a:path w="3935094" h="1183004">
                  <a:moveTo>
                    <a:pt x="2610180" y="506628"/>
                  </a:moveTo>
                  <a:lnTo>
                    <a:pt x="2542019" y="506628"/>
                  </a:lnTo>
                  <a:lnTo>
                    <a:pt x="2542019" y="604469"/>
                  </a:lnTo>
                  <a:lnTo>
                    <a:pt x="2610180" y="604469"/>
                  </a:lnTo>
                  <a:lnTo>
                    <a:pt x="2610180" y="506628"/>
                  </a:lnTo>
                  <a:close/>
                </a:path>
                <a:path w="3935094" h="1183004">
                  <a:moveTo>
                    <a:pt x="2610751" y="351802"/>
                  </a:moveTo>
                  <a:lnTo>
                    <a:pt x="2542590" y="351802"/>
                  </a:lnTo>
                  <a:lnTo>
                    <a:pt x="2542590" y="449707"/>
                  </a:lnTo>
                  <a:lnTo>
                    <a:pt x="2610751" y="449707"/>
                  </a:lnTo>
                  <a:lnTo>
                    <a:pt x="2610751" y="351802"/>
                  </a:lnTo>
                  <a:close/>
                </a:path>
                <a:path w="3935094" h="1183004">
                  <a:moveTo>
                    <a:pt x="2611336" y="196977"/>
                  </a:moveTo>
                  <a:lnTo>
                    <a:pt x="2543175" y="196977"/>
                  </a:lnTo>
                  <a:lnTo>
                    <a:pt x="2543175" y="294881"/>
                  </a:lnTo>
                  <a:lnTo>
                    <a:pt x="2611336" y="294881"/>
                  </a:lnTo>
                  <a:lnTo>
                    <a:pt x="2611336" y="196977"/>
                  </a:lnTo>
                  <a:close/>
                </a:path>
                <a:path w="3935094" h="1183004">
                  <a:moveTo>
                    <a:pt x="2724264" y="1124712"/>
                  </a:moveTo>
                  <a:lnTo>
                    <a:pt x="2656027" y="1124712"/>
                  </a:lnTo>
                  <a:lnTo>
                    <a:pt x="2656027" y="1182560"/>
                  </a:lnTo>
                  <a:lnTo>
                    <a:pt x="2724264" y="1182560"/>
                  </a:lnTo>
                  <a:lnTo>
                    <a:pt x="2724264" y="1124712"/>
                  </a:lnTo>
                  <a:close/>
                </a:path>
                <a:path w="3935094" h="1183004">
                  <a:moveTo>
                    <a:pt x="2724835" y="969886"/>
                  </a:moveTo>
                  <a:lnTo>
                    <a:pt x="2656611" y="969886"/>
                  </a:lnTo>
                  <a:lnTo>
                    <a:pt x="2656611" y="1067790"/>
                  </a:lnTo>
                  <a:lnTo>
                    <a:pt x="2724835" y="1067790"/>
                  </a:lnTo>
                  <a:lnTo>
                    <a:pt x="2724835" y="969886"/>
                  </a:lnTo>
                  <a:close/>
                </a:path>
                <a:path w="3935094" h="1183004">
                  <a:moveTo>
                    <a:pt x="2725343" y="815060"/>
                  </a:moveTo>
                  <a:lnTo>
                    <a:pt x="2657106" y="815060"/>
                  </a:lnTo>
                  <a:lnTo>
                    <a:pt x="2657106" y="912964"/>
                  </a:lnTo>
                  <a:lnTo>
                    <a:pt x="2725343" y="912964"/>
                  </a:lnTo>
                  <a:lnTo>
                    <a:pt x="2725343" y="815060"/>
                  </a:lnTo>
                  <a:close/>
                </a:path>
                <a:path w="3935094" h="1183004">
                  <a:moveTo>
                    <a:pt x="2725915" y="660298"/>
                  </a:moveTo>
                  <a:lnTo>
                    <a:pt x="2657754" y="660298"/>
                  </a:lnTo>
                  <a:lnTo>
                    <a:pt x="2657754" y="758139"/>
                  </a:lnTo>
                  <a:lnTo>
                    <a:pt x="2725915" y="758139"/>
                  </a:lnTo>
                  <a:lnTo>
                    <a:pt x="2725915" y="660298"/>
                  </a:lnTo>
                  <a:close/>
                </a:path>
                <a:path w="3935094" h="1183004">
                  <a:moveTo>
                    <a:pt x="2726499" y="505472"/>
                  </a:moveTo>
                  <a:lnTo>
                    <a:pt x="2658262" y="505472"/>
                  </a:lnTo>
                  <a:lnTo>
                    <a:pt x="2658262" y="603313"/>
                  </a:lnTo>
                  <a:lnTo>
                    <a:pt x="2726499" y="603313"/>
                  </a:lnTo>
                  <a:lnTo>
                    <a:pt x="2726499" y="505472"/>
                  </a:lnTo>
                  <a:close/>
                </a:path>
                <a:path w="3935094" h="1183004">
                  <a:moveTo>
                    <a:pt x="2727071" y="350647"/>
                  </a:moveTo>
                  <a:lnTo>
                    <a:pt x="2658834" y="350647"/>
                  </a:lnTo>
                  <a:lnTo>
                    <a:pt x="2658834" y="448564"/>
                  </a:lnTo>
                  <a:lnTo>
                    <a:pt x="2727071" y="448564"/>
                  </a:lnTo>
                  <a:lnTo>
                    <a:pt x="2727071" y="350647"/>
                  </a:lnTo>
                  <a:close/>
                </a:path>
                <a:path w="3935094" h="1183004">
                  <a:moveTo>
                    <a:pt x="2727642" y="195821"/>
                  </a:moveTo>
                  <a:lnTo>
                    <a:pt x="2659418" y="195821"/>
                  </a:lnTo>
                  <a:lnTo>
                    <a:pt x="2659418" y="293738"/>
                  </a:lnTo>
                  <a:lnTo>
                    <a:pt x="2727642" y="293738"/>
                  </a:lnTo>
                  <a:lnTo>
                    <a:pt x="2727642" y="195821"/>
                  </a:lnTo>
                  <a:close/>
                </a:path>
                <a:path w="3935094" h="1183004">
                  <a:moveTo>
                    <a:pt x="2841663" y="1124712"/>
                  </a:moveTo>
                  <a:lnTo>
                    <a:pt x="2773426" y="1124712"/>
                  </a:lnTo>
                  <a:lnTo>
                    <a:pt x="2773426" y="1182560"/>
                  </a:lnTo>
                  <a:lnTo>
                    <a:pt x="2841663" y="1182560"/>
                  </a:lnTo>
                  <a:lnTo>
                    <a:pt x="2841663" y="1124712"/>
                  </a:lnTo>
                  <a:close/>
                </a:path>
                <a:path w="3935094" h="1183004">
                  <a:moveTo>
                    <a:pt x="2842234" y="969886"/>
                  </a:moveTo>
                  <a:lnTo>
                    <a:pt x="2773997" y="969886"/>
                  </a:lnTo>
                  <a:lnTo>
                    <a:pt x="2773997" y="1067790"/>
                  </a:lnTo>
                  <a:lnTo>
                    <a:pt x="2842234" y="1067790"/>
                  </a:lnTo>
                  <a:lnTo>
                    <a:pt x="2842234" y="969886"/>
                  </a:lnTo>
                  <a:close/>
                </a:path>
                <a:path w="3935094" h="1183004">
                  <a:moveTo>
                    <a:pt x="2842806" y="815060"/>
                  </a:moveTo>
                  <a:lnTo>
                    <a:pt x="2774581" y="815060"/>
                  </a:lnTo>
                  <a:lnTo>
                    <a:pt x="2774581" y="912964"/>
                  </a:lnTo>
                  <a:lnTo>
                    <a:pt x="2842806" y="912964"/>
                  </a:lnTo>
                  <a:lnTo>
                    <a:pt x="2842806" y="815060"/>
                  </a:lnTo>
                  <a:close/>
                </a:path>
                <a:path w="3935094" h="1183004">
                  <a:moveTo>
                    <a:pt x="2843390" y="660298"/>
                  </a:moveTo>
                  <a:lnTo>
                    <a:pt x="2775153" y="660298"/>
                  </a:lnTo>
                  <a:lnTo>
                    <a:pt x="2775153" y="758139"/>
                  </a:lnTo>
                  <a:lnTo>
                    <a:pt x="2843390" y="758139"/>
                  </a:lnTo>
                  <a:lnTo>
                    <a:pt x="2843390" y="660298"/>
                  </a:lnTo>
                  <a:close/>
                </a:path>
                <a:path w="3935094" h="1183004">
                  <a:moveTo>
                    <a:pt x="2843961" y="505472"/>
                  </a:moveTo>
                  <a:lnTo>
                    <a:pt x="2775724" y="505472"/>
                  </a:lnTo>
                  <a:lnTo>
                    <a:pt x="2775724" y="603313"/>
                  </a:lnTo>
                  <a:lnTo>
                    <a:pt x="2843961" y="603313"/>
                  </a:lnTo>
                  <a:lnTo>
                    <a:pt x="2843961" y="505472"/>
                  </a:lnTo>
                  <a:close/>
                </a:path>
                <a:path w="3935094" h="1183004">
                  <a:moveTo>
                    <a:pt x="2844469" y="350647"/>
                  </a:moveTo>
                  <a:lnTo>
                    <a:pt x="2776309" y="350647"/>
                  </a:lnTo>
                  <a:lnTo>
                    <a:pt x="2776309" y="448564"/>
                  </a:lnTo>
                  <a:lnTo>
                    <a:pt x="2844469" y="448564"/>
                  </a:lnTo>
                  <a:lnTo>
                    <a:pt x="2844469" y="350647"/>
                  </a:lnTo>
                  <a:close/>
                </a:path>
                <a:path w="3935094" h="1183004">
                  <a:moveTo>
                    <a:pt x="2845041" y="195821"/>
                  </a:moveTo>
                  <a:lnTo>
                    <a:pt x="2776880" y="195821"/>
                  </a:lnTo>
                  <a:lnTo>
                    <a:pt x="2776880" y="293738"/>
                  </a:lnTo>
                  <a:lnTo>
                    <a:pt x="2845041" y="293738"/>
                  </a:lnTo>
                  <a:lnTo>
                    <a:pt x="2845041" y="195821"/>
                  </a:lnTo>
                  <a:close/>
                </a:path>
                <a:path w="3935094" h="1183004">
                  <a:moveTo>
                    <a:pt x="3934930" y="195313"/>
                  </a:moveTo>
                  <a:lnTo>
                    <a:pt x="3657015" y="195313"/>
                  </a:lnTo>
                  <a:lnTo>
                    <a:pt x="3657015" y="214376"/>
                  </a:lnTo>
                  <a:lnTo>
                    <a:pt x="3657015" y="1182573"/>
                  </a:lnTo>
                  <a:lnTo>
                    <a:pt x="3675443" y="1182573"/>
                  </a:lnTo>
                  <a:lnTo>
                    <a:pt x="3675443" y="214376"/>
                  </a:lnTo>
                  <a:lnTo>
                    <a:pt x="3916502" y="214376"/>
                  </a:lnTo>
                  <a:lnTo>
                    <a:pt x="3916502" y="1182560"/>
                  </a:lnTo>
                  <a:lnTo>
                    <a:pt x="3934930" y="1182560"/>
                  </a:lnTo>
                  <a:lnTo>
                    <a:pt x="3934930" y="214376"/>
                  </a:lnTo>
                  <a:lnTo>
                    <a:pt x="3934930" y="213906"/>
                  </a:lnTo>
                  <a:lnTo>
                    <a:pt x="3934930" y="195313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143144" y="9762007"/>
              <a:ext cx="911860" cy="525145"/>
            </a:xfrm>
            <a:custGeom>
              <a:avLst/>
              <a:gdLst/>
              <a:ahLst/>
              <a:cxnLst/>
              <a:rect l="l" t="t" r="r" b="b"/>
              <a:pathLst>
                <a:path w="911859" h="525145">
                  <a:moveTo>
                    <a:pt x="287756" y="497471"/>
                  </a:moveTo>
                  <a:lnTo>
                    <a:pt x="0" y="497471"/>
                  </a:lnTo>
                  <a:lnTo>
                    <a:pt x="0" y="524992"/>
                  </a:lnTo>
                  <a:lnTo>
                    <a:pt x="287756" y="524992"/>
                  </a:lnTo>
                  <a:lnTo>
                    <a:pt x="287756" y="497471"/>
                  </a:lnTo>
                  <a:close/>
                </a:path>
                <a:path w="911859" h="525145">
                  <a:moveTo>
                    <a:pt x="287756" y="416496"/>
                  </a:moveTo>
                  <a:lnTo>
                    <a:pt x="0" y="416496"/>
                  </a:lnTo>
                  <a:lnTo>
                    <a:pt x="0" y="466356"/>
                  </a:lnTo>
                  <a:lnTo>
                    <a:pt x="287756" y="466356"/>
                  </a:lnTo>
                  <a:lnTo>
                    <a:pt x="287756" y="416496"/>
                  </a:lnTo>
                  <a:close/>
                </a:path>
                <a:path w="911859" h="525145">
                  <a:moveTo>
                    <a:pt x="287756" y="335521"/>
                  </a:moveTo>
                  <a:lnTo>
                    <a:pt x="0" y="335521"/>
                  </a:lnTo>
                  <a:lnTo>
                    <a:pt x="0" y="385368"/>
                  </a:lnTo>
                  <a:lnTo>
                    <a:pt x="287756" y="385368"/>
                  </a:lnTo>
                  <a:lnTo>
                    <a:pt x="287756" y="335521"/>
                  </a:lnTo>
                  <a:close/>
                </a:path>
                <a:path w="911859" h="525145">
                  <a:moveTo>
                    <a:pt x="287756" y="254533"/>
                  </a:moveTo>
                  <a:lnTo>
                    <a:pt x="0" y="254533"/>
                  </a:lnTo>
                  <a:lnTo>
                    <a:pt x="0" y="304393"/>
                  </a:lnTo>
                  <a:lnTo>
                    <a:pt x="287756" y="304393"/>
                  </a:lnTo>
                  <a:lnTo>
                    <a:pt x="287756" y="254533"/>
                  </a:lnTo>
                  <a:close/>
                </a:path>
                <a:path w="911859" h="525145">
                  <a:moveTo>
                    <a:pt x="287756" y="173558"/>
                  </a:moveTo>
                  <a:lnTo>
                    <a:pt x="0" y="173558"/>
                  </a:lnTo>
                  <a:lnTo>
                    <a:pt x="0" y="223418"/>
                  </a:lnTo>
                  <a:lnTo>
                    <a:pt x="287756" y="223418"/>
                  </a:lnTo>
                  <a:lnTo>
                    <a:pt x="287756" y="173558"/>
                  </a:lnTo>
                  <a:close/>
                </a:path>
                <a:path w="911859" h="525145">
                  <a:moveTo>
                    <a:pt x="287756" y="92583"/>
                  </a:moveTo>
                  <a:lnTo>
                    <a:pt x="0" y="92583"/>
                  </a:lnTo>
                  <a:lnTo>
                    <a:pt x="0" y="142430"/>
                  </a:lnTo>
                  <a:lnTo>
                    <a:pt x="287756" y="142430"/>
                  </a:lnTo>
                  <a:lnTo>
                    <a:pt x="287756" y="92583"/>
                  </a:lnTo>
                  <a:close/>
                </a:path>
                <a:path w="911859" h="525145">
                  <a:moveTo>
                    <a:pt x="287756" y="11595"/>
                  </a:moveTo>
                  <a:lnTo>
                    <a:pt x="0" y="11595"/>
                  </a:lnTo>
                  <a:lnTo>
                    <a:pt x="0" y="61455"/>
                  </a:lnTo>
                  <a:lnTo>
                    <a:pt x="287756" y="61455"/>
                  </a:lnTo>
                  <a:lnTo>
                    <a:pt x="287756" y="11595"/>
                  </a:lnTo>
                  <a:close/>
                </a:path>
                <a:path w="911859" h="525145">
                  <a:moveTo>
                    <a:pt x="762736" y="0"/>
                  </a:moveTo>
                  <a:lnTo>
                    <a:pt x="747699" y="0"/>
                  </a:lnTo>
                  <a:lnTo>
                    <a:pt x="747699" y="524992"/>
                  </a:lnTo>
                  <a:lnTo>
                    <a:pt x="762736" y="524992"/>
                  </a:lnTo>
                  <a:lnTo>
                    <a:pt x="762736" y="0"/>
                  </a:lnTo>
                  <a:close/>
                </a:path>
                <a:path w="911859" h="525145">
                  <a:moveTo>
                    <a:pt x="795197" y="0"/>
                  </a:moveTo>
                  <a:lnTo>
                    <a:pt x="780224" y="0"/>
                  </a:lnTo>
                  <a:lnTo>
                    <a:pt x="780224" y="524992"/>
                  </a:lnTo>
                  <a:lnTo>
                    <a:pt x="795197" y="524992"/>
                  </a:lnTo>
                  <a:lnTo>
                    <a:pt x="795197" y="0"/>
                  </a:lnTo>
                  <a:close/>
                </a:path>
                <a:path w="911859" h="525145">
                  <a:moveTo>
                    <a:pt x="833920" y="0"/>
                  </a:moveTo>
                  <a:lnTo>
                    <a:pt x="818959" y="0"/>
                  </a:lnTo>
                  <a:lnTo>
                    <a:pt x="818959" y="524992"/>
                  </a:lnTo>
                  <a:lnTo>
                    <a:pt x="833920" y="524992"/>
                  </a:lnTo>
                  <a:lnTo>
                    <a:pt x="833920" y="0"/>
                  </a:lnTo>
                  <a:close/>
                </a:path>
                <a:path w="911859" h="525145">
                  <a:moveTo>
                    <a:pt x="872655" y="0"/>
                  </a:moveTo>
                  <a:lnTo>
                    <a:pt x="857681" y="0"/>
                  </a:lnTo>
                  <a:lnTo>
                    <a:pt x="857681" y="524992"/>
                  </a:lnTo>
                  <a:lnTo>
                    <a:pt x="872655" y="524992"/>
                  </a:lnTo>
                  <a:lnTo>
                    <a:pt x="872655" y="0"/>
                  </a:lnTo>
                  <a:close/>
                </a:path>
                <a:path w="911859" h="525145">
                  <a:moveTo>
                    <a:pt x="911377" y="0"/>
                  </a:moveTo>
                  <a:lnTo>
                    <a:pt x="896404" y="0"/>
                  </a:lnTo>
                  <a:lnTo>
                    <a:pt x="896404" y="524992"/>
                  </a:lnTo>
                  <a:lnTo>
                    <a:pt x="911377" y="524992"/>
                  </a:lnTo>
                  <a:lnTo>
                    <a:pt x="911377" y="0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2463228" y="9706451"/>
              <a:ext cx="205104" cy="581025"/>
            </a:xfrm>
            <a:custGeom>
              <a:avLst/>
              <a:gdLst/>
              <a:ahLst/>
              <a:cxnLst/>
              <a:rect l="l" t="t" r="r" b="b"/>
              <a:pathLst>
                <a:path w="205104" h="581025">
                  <a:moveTo>
                    <a:pt x="204991" y="580548"/>
                  </a:moveTo>
                  <a:lnTo>
                    <a:pt x="0" y="580548"/>
                  </a:lnTo>
                  <a:lnTo>
                    <a:pt x="0" y="0"/>
                  </a:lnTo>
                  <a:lnTo>
                    <a:pt x="204991" y="0"/>
                  </a:lnTo>
                  <a:lnTo>
                    <a:pt x="204991" y="580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454014" y="9697453"/>
              <a:ext cx="223520" cy="589915"/>
            </a:xfrm>
            <a:custGeom>
              <a:avLst/>
              <a:gdLst/>
              <a:ahLst/>
              <a:cxnLst/>
              <a:rect l="l" t="t" r="r" b="b"/>
              <a:pathLst>
                <a:path w="223520" h="589915">
                  <a:moveTo>
                    <a:pt x="223418" y="18224"/>
                  </a:moveTo>
                  <a:lnTo>
                    <a:pt x="204990" y="18224"/>
                  </a:lnTo>
                  <a:lnTo>
                    <a:pt x="204990" y="589546"/>
                  </a:lnTo>
                  <a:lnTo>
                    <a:pt x="223418" y="589546"/>
                  </a:lnTo>
                  <a:lnTo>
                    <a:pt x="223418" y="18224"/>
                  </a:lnTo>
                  <a:close/>
                </a:path>
                <a:path w="223520" h="589915">
                  <a:moveTo>
                    <a:pt x="223418" y="0"/>
                  </a:moveTo>
                  <a:lnTo>
                    <a:pt x="0" y="0"/>
                  </a:lnTo>
                  <a:lnTo>
                    <a:pt x="0" y="17792"/>
                  </a:lnTo>
                  <a:lnTo>
                    <a:pt x="0" y="589559"/>
                  </a:lnTo>
                  <a:lnTo>
                    <a:pt x="18415" y="589559"/>
                  </a:lnTo>
                  <a:lnTo>
                    <a:pt x="18415" y="17792"/>
                  </a:lnTo>
                  <a:lnTo>
                    <a:pt x="223418" y="17792"/>
                  </a:lnTo>
                  <a:lnTo>
                    <a:pt x="223418" y="0"/>
                  </a:lnTo>
                  <a:close/>
                </a:path>
              </a:pathLst>
            </a:custGeom>
            <a:solidFill>
              <a:srgbClr val="2125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867114" y="2067866"/>
              <a:ext cx="792480" cy="326390"/>
            </a:xfrm>
            <a:custGeom>
              <a:avLst/>
              <a:gdLst/>
              <a:ahLst/>
              <a:cxnLst/>
              <a:rect l="l" t="t" r="r" b="b"/>
              <a:pathLst>
                <a:path w="792480" h="326389">
                  <a:moveTo>
                    <a:pt x="415644" y="326257"/>
                  </a:moveTo>
                  <a:lnTo>
                    <a:pt x="357368" y="325668"/>
                  </a:lnTo>
                  <a:lnTo>
                    <a:pt x="299933" y="321559"/>
                  </a:lnTo>
                  <a:lnTo>
                    <a:pt x="244582" y="314021"/>
                  </a:lnTo>
                  <a:lnTo>
                    <a:pt x="200912" y="305235"/>
                  </a:lnTo>
                  <a:lnTo>
                    <a:pt x="160185" y="294313"/>
                  </a:lnTo>
                  <a:lnTo>
                    <a:pt x="123007" y="281417"/>
                  </a:lnTo>
                  <a:lnTo>
                    <a:pt x="72274" y="257174"/>
                  </a:lnTo>
                  <a:lnTo>
                    <a:pt x="40666" y="235402"/>
                  </a:lnTo>
                  <a:lnTo>
                    <a:pt x="13293" y="205420"/>
                  </a:lnTo>
                  <a:lnTo>
                    <a:pt x="0" y="168477"/>
                  </a:lnTo>
                  <a:lnTo>
                    <a:pt x="0" y="157779"/>
                  </a:lnTo>
                  <a:lnTo>
                    <a:pt x="13293" y="120836"/>
                  </a:lnTo>
                  <a:lnTo>
                    <a:pt x="52899" y="81420"/>
                  </a:lnTo>
                  <a:lnTo>
                    <a:pt x="102635" y="53445"/>
                  </a:lnTo>
                  <a:lnTo>
                    <a:pt x="176084" y="27328"/>
                  </a:lnTo>
                  <a:lnTo>
                    <a:pt x="218068" y="17241"/>
                  </a:lnTo>
                  <a:lnTo>
                    <a:pt x="262726" y="9350"/>
                  </a:lnTo>
                  <a:lnTo>
                    <a:pt x="318907" y="2941"/>
                  </a:lnTo>
                  <a:lnTo>
                    <a:pt x="376762" y="0"/>
                  </a:lnTo>
                  <a:lnTo>
                    <a:pt x="435038" y="589"/>
                  </a:lnTo>
                  <a:lnTo>
                    <a:pt x="492473" y="4697"/>
                  </a:lnTo>
                  <a:lnTo>
                    <a:pt x="547824" y="12235"/>
                  </a:lnTo>
                  <a:lnTo>
                    <a:pt x="591494" y="21021"/>
                  </a:lnTo>
                  <a:lnTo>
                    <a:pt x="632222" y="31944"/>
                  </a:lnTo>
                  <a:lnTo>
                    <a:pt x="669400" y="44839"/>
                  </a:lnTo>
                  <a:lnTo>
                    <a:pt x="720132" y="69083"/>
                  </a:lnTo>
                  <a:lnTo>
                    <a:pt x="751740" y="90854"/>
                  </a:lnTo>
                  <a:lnTo>
                    <a:pt x="779113" y="120836"/>
                  </a:lnTo>
                  <a:lnTo>
                    <a:pt x="792407" y="157779"/>
                  </a:lnTo>
                  <a:lnTo>
                    <a:pt x="792407" y="163128"/>
                  </a:lnTo>
                  <a:lnTo>
                    <a:pt x="792407" y="168477"/>
                  </a:lnTo>
                  <a:lnTo>
                    <a:pt x="779113" y="205420"/>
                  </a:lnTo>
                  <a:lnTo>
                    <a:pt x="739506" y="244837"/>
                  </a:lnTo>
                  <a:lnTo>
                    <a:pt x="689771" y="272811"/>
                  </a:lnTo>
                  <a:lnTo>
                    <a:pt x="616322" y="298928"/>
                  </a:lnTo>
                  <a:lnTo>
                    <a:pt x="574338" y="309015"/>
                  </a:lnTo>
                  <a:lnTo>
                    <a:pt x="529680" y="316907"/>
                  </a:lnTo>
                  <a:lnTo>
                    <a:pt x="473499" y="323316"/>
                  </a:lnTo>
                  <a:lnTo>
                    <a:pt x="415644" y="326257"/>
                  </a:lnTo>
                  <a:close/>
                </a:path>
              </a:pathLst>
            </a:custGeom>
            <a:solidFill>
              <a:srgbClr val="F6EC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472987" y="199682"/>
              <a:ext cx="1567180" cy="2030095"/>
            </a:xfrm>
            <a:custGeom>
              <a:avLst/>
              <a:gdLst/>
              <a:ahLst/>
              <a:cxnLst/>
              <a:rect l="l" t="t" r="r" b="b"/>
              <a:pathLst>
                <a:path w="1567180" h="2030095">
                  <a:moveTo>
                    <a:pt x="783320" y="2029755"/>
                  </a:moveTo>
                  <a:lnTo>
                    <a:pt x="660926" y="1895921"/>
                  </a:lnTo>
                  <a:lnTo>
                    <a:pt x="391660" y="1569022"/>
                  </a:lnTo>
                  <a:lnTo>
                    <a:pt x="122393" y="1160964"/>
                  </a:lnTo>
                  <a:lnTo>
                    <a:pt x="0" y="783651"/>
                  </a:lnTo>
                  <a:lnTo>
                    <a:pt x="1429" y="735907"/>
                  </a:lnTo>
                  <a:lnTo>
                    <a:pt x="5664" y="688921"/>
                  </a:lnTo>
                  <a:lnTo>
                    <a:pt x="12622" y="642774"/>
                  </a:lnTo>
                  <a:lnTo>
                    <a:pt x="22221" y="597549"/>
                  </a:lnTo>
                  <a:lnTo>
                    <a:pt x="34378" y="553326"/>
                  </a:lnTo>
                  <a:lnTo>
                    <a:pt x="49013" y="510188"/>
                  </a:lnTo>
                  <a:lnTo>
                    <a:pt x="66043" y="468217"/>
                  </a:lnTo>
                  <a:lnTo>
                    <a:pt x="85386" y="427495"/>
                  </a:lnTo>
                  <a:lnTo>
                    <a:pt x="106960" y="388103"/>
                  </a:lnTo>
                  <a:lnTo>
                    <a:pt x="130683" y="350124"/>
                  </a:lnTo>
                  <a:lnTo>
                    <a:pt x="156472" y="313640"/>
                  </a:lnTo>
                  <a:lnTo>
                    <a:pt x="184247" y="278732"/>
                  </a:lnTo>
                  <a:lnTo>
                    <a:pt x="213925" y="245483"/>
                  </a:lnTo>
                  <a:lnTo>
                    <a:pt x="245424" y="213974"/>
                  </a:lnTo>
                  <a:lnTo>
                    <a:pt x="278662" y="184287"/>
                  </a:lnTo>
                  <a:lnTo>
                    <a:pt x="313558" y="156504"/>
                  </a:lnTo>
                  <a:lnTo>
                    <a:pt x="350028" y="130708"/>
                  </a:lnTo>
                  <a:lnTo>
                    <a:pt x="387991" y="106979"/>
                  </a:lnTo>
                  <a:lnTo>
                    <a:pt x="427365" y="85400"/>
                  </a:lnTo>
                  <a:lnTo>
                    <a:pt x="468069" y="66054"/>
                  </a:lnTo>
                  <a:lnTo>
                    <a:pt x="510019" y="49021"/>
                  </a:lnTo>
                  <a:lnTo>
                    <a:pt x="553135" y="34383"/>
                  </a:lnTo>
                  <a:lnTo>
                    <a:pt x="597334" y="22224"/>
                  </a:lnTo>
                  <a:lnTo>
                    <a:pt x="642534" y="12623"/>
                  </a:lnTo>
                  <a:lnTo>
                    <a:pt x="688652" y="5665"/>
                  </a:lnTo>
                  <a:lnTo>
                    <a:pt x="735609" y="1429"/>
                  </a:lnTo>
                  <a:lnTo>
                    <a:pt x="783320" y="0"/>
                  </a:lnTo>
                  <a:lnTo>
                    <a:pt x="831032" y="1429"/>
                  </a:lnTo>
                  <a:lnTo>
                    <a:pt x="877991" y="5665"/>
                  </a:lnTo>
                  <a:lnTo>
                    <a:pt x="924115" y="12623"/>
                  </a:lnTo>
                  <a:lnTo>
                    <a:pt x="969321" y="22224"/>
                  </a:lnTo>
                  <a:lnTo>
                    <a:pt x="1013528" y="34383"/>
                  </a:lnTo>
                  <a:lnTo>
                    <a:pt x="1056653" y="49021"/>
                  </a:lnTo>
                  <a:lnTo>
                    <a:pt x="1098614" y="66054"/>
                  </a:lnTo>
                  <a:lnTo>
                    <a:pt x="1139329" y="85400"/>
                  </a:lnTo>
                  <a:lnTo>
                    <a:pt x="1178716" y="106979"/>
                  </a:lnTo>
                  <a:lnTo>
                    <a:pt x="1216692" y="130708"/>
                  </a:lnTo>
                  <a:lnTo>
                    <a:pt x="1253176" y="156504"/>
                  </a:lnTo>
                  <a:lnTo>
                    <a:pt x="1288085" y="184287"/>
                  </a:lnTo>
                  <a:lnTo>
                    <a:pt x="1321338" y="213974"/>
                  </a:lnTo>
                  <a:lnTo>
                    <a:pt x="1352851" y="245483"/>
                  </a:lnTo>
                  <a:lnTo>
                    <a:pt x="1382543" y="278732"/>
                  </a:lnTo>
                  <a:lnTo>
                    <a:pt x="1410332" y="313640"/>
                  </a:lnTo>
                  <a:lnTo>
                    <a:pt x="1436136" y="350124"/>
                  </a:lnTo>
                  <a:lnTo>
                    <a:pt x="1459872" y="388103"/>
                  </a:lnTo>
                  <a:lnTo>
                    <a:pt x="1481458" y="427495"/>
                  </a:lnTo>
                  <a:lnTo>
                    <a:pt x="1500813" y="468217"/>
                  </a:lnTo>
                  <a:lnTo>
                    <a:pt x="1517853" y="510188"/>
                  </a:lnTo>
                  <a:lnTo>
                    <a:pt x="1532497" y="553326"/>
                  </a:lnTo>
                  <a:lnTo>
                    <a:pt x="1544663" y="597549"/>
                  </a:lnTo>
                  <a:lnTo>
                    <a:pt x="1554268" y="642774"/>
                  </a:lnTo>
                  <a:lnTo>
                    <a:pt x="1561231" y="688921"/>
                  </a:lnTo>
                  <a:lnTo>
                    <a:pt x="1565469" y="735907"/>
                  </a:lnTo>
                  <a:lnTo>
                    <a:pt x="1566900" y="783651"/>
                  </a:lnTo>
                  <a:lnTo>
                    <a:pt x="1444465" y="1160964"/>
                  </a:lnTo>
                  <a:lnTo>
                    <a:pt x="1175110" y="1569022"/>
                  </a:lnTo>
                  <a:lnTo>
                    <a:pt x="905754" y="1895921"/>
                  </a:lnTo>
                  <a:lnTo>
                    <a:pt x="783320" y="2029755"/>
                  </a:lnTo>
                  <a:close/>
                </a:path>
              </a:pathLst>
            </a:custGeom>
            <a:solidFill>
              <a:srgbClr val="B0D4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853613" y="705498"/>
              <a:ext cx="805815" cy="715645"/>
            </a:xfrm>
            <a:custGeom>
              <a:avLst/>
              <a:gdLst/>
              <a:ahLst/>
              <a:cxnLst/>
              <a:rect l="l" t="t" r="r" b="b"/>
              <a:pathLst>
                <a:path w="805815" h="715644">
                  <a:moveTo>
                    <a:pt x="805648" y="715360"/>
                  </a:moveTo>
                  <a:lnTo>
                    <a:pt x="518751" y="715360"/>
                  </a:lnTo>
                  <a:lnTo>
                    <a:pt x="518751" y="357810"/>
                  </a:lnTo>
                  <a:lnTo>
                    <a:pt x="287676" y="357810"/>
                  </a:lnTo>
                  <a:lnTo>
                    <a:pt x="287676" y="713283"/>
                  </a:lnTo>
                  <a:lnTo>
                    <a:pt x="0" y="713283"/>
                  </a:lnTo>
                  <a:lnTo>
                    <a:pt x="0" y="242261"/>
                  </a:lnTo>
                  <a:lnTo>
                    <a:pt x="402954" y="0"/>
                  </a:lnTo>
                  <a:lnTo>
                    <a:pt x="805648" y="242261"/>
                  </a:lnTo>
                  <a:lnTo>
                    <a:pt x="805648" y="715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853613" y="705498"/>
              <a:ext cx="805815" cy="372745"/>
            </a:xfrm>
            <a:custGeom>
              <a:avLst/>
              <a:gdLst/>
              <a:ahLst/>
              <a:cxnLst/>
              <a:rect l="l" t="t" r="r" b="b"/>
              <a:pathLst>
                <a:path w="805815" h="372744">
                  <a:moveTo>
                    <a:pt x="805648" y="372610"/>
                  </a:moveTo>
                  <a:lnTo>
                    <a:pt x="402954" y="138138"/>
                  </a:lnTo>
                  <a:lnTo>
                    <a:pt x="0" y="372610"/>
                  </a:lnTo>
                  <a:lnTo>
                    <a:pt x="0" y="242261"/>
                  </a:lnTo>
                  <a:lnTo>
                    <a:pt x="402954" y="0"/>
                  </a:lnTo>
                  <a:lnTo>
                    <a:pt x="805648" y="242261"/>
                  </a:lnTo>
                  <a:lnTo>
                    <a:pt x="805648" y="372610"/>
                  </a:lnTo>
                  <a:close/>
                </a:path>
              </a:pathLst>
            </a:custGeom>
            <a:solidFill>
              <a:srgbClr val="D5D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860883" y="567359"/>
              <a:ext cx="149860" cy="243840"/>
            </a:xfrm>
            <a:custGeom>
              <a:avLst/>
              <a:gdLst/>
              <a:ahLst/>
              <a:cxnLst/>
              <a:rect l="l" t="t" r="r" b="b"/>
              <a:pathLst>
                <a:path w="149859" h="243840">
                  <a:moveTo>
                    <a:pt x="149809" y="243560"/>
                  </a:moveTo>
                  <a:lnTo>
                    <a:pt x="0" y="243560"/>
                  </a:lnTo>
                  <a:lnTo>
                    <a:pt x="0" y="0"/>
                  </a:lnTo>
                  <a:lnTo>
                    <a:pt x="149809" y="0"/>
                  </a:lnTo>
                  <a:lnTo>
                    <a:pt x="149809" y="243560"/>
                  </a:lnTo>
                  <a:close/>
                </a:path>
              </a:pathLst>
            </a:custGeom>
            <a:solidFill>
              <a:srgbClr val="FBEF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698359" y="567229"/>
              <a:ext cx="1138555" cy="427990"/>
            </a:xfrm>
            <a:custGeom>
              <a:avLst/>
              <a:gdLst/>
              <a:ahLst/>
              <a:cxnLst/>
              <a:rect l="l" t="t" r="r" b="b"/>
              <a:pathLst>
                <a:path w="1138555" h="427990">
                  <a:moveTo>
                    <a:pt x="1074882" y="427788"/>
                  </a:moveTo>
                  <a:lnTo>
                    <a:pt x="558208" y="138268"/>
                  </a:lnTo>
                  <a:lnTo>
                    <a:pt x="95797" y="404159"/>
                  </a:lnTo>
                  <a:lnTo>
                    <a:pt x="47375" y="410975"/>
                  </a:lnTo>
                  <a:lnTo>
                    <a:pt x="8300" y="381569"/>
                  </a:lnTo>
                  <a:lnTo>
                    <a:pt x="0" y="357599"/>
                  </a:lnTo>
                  <a:lnTo>
                    <a:pt x="1484" y="333142"/>
                  </a:lnTo>
                  <a:lnTo>
                    <a:pt x="30888" y="294063"/>
                  </a:lnTo>
                  <a:lnTo>
                    <a:pt x="525753" y="8958"/>
                  </a:lnTo>
                  <a:lnTo>
                    <a:pt x="558208" y="0"/>
                  </a:lnTo>
                  <a:lnTo>
                    <a:pt x="574897" y="2239"/>
                  </a:lnTo>
                  <a:lnTo>
                    <a:pt x="1107337" y="308864"/>
                  </a:lnTo>
                  <a:lnTo>
                    <a:pt x="1136740" y="347943"/>
                  </a:lnTo>
                  <a:lnTo>
                    <a:pt x="1138225" y="372399"/>
                  </a:lnTo>
                  <a:lnTo>
                    <a:pt x="1129925" y="396369"/>
                  </a:lnTo>
                  <a:lnTo>
                    <a:pt x="1119353" y="409823"/>
                  </a:lnTo>
                  <a:lnTo>
                    <a:pt x="1106104" y="419673"/>
                  </a:lnTo>
                  <a:lnTo>
                    <a:pt x="1091004" y="425727"/>
                  </a:lnTo>
                  <a:lnTo>
                    <a:pt x="1074882" y="427788"/>
                  </a:lnTo>
                  <a:close/>
                </a:path>
              </a:pathLst>
            </a:custGeom>
            <a:solidFill>
              <a:srgbClr val="F0AC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440786" y="163334"/>
              <a:ext cx="1640205" cy="2298065"/>
            </a:xfrm>
            <a:custGeom>
              <a:avLst/>
              <a:gdLst/>
              <a:ahLst/>
              <a:cxnLst/>
              <a:rect l="l" t="t" r="r" b="b"/>
              <a:pathLst>
                <a:path w="1640205" h="2298065">
                  <a:moveTo>
                    <a:pt x="1249629" y="2077796"/>
                  </a:moveTo>
                  <a:lnTo>
                    <a:pt x="1230998" y="2010994"/>
                  </a:lnTo>
                  <a:lnTo>
                    <a:pt x="1200988" y="1973148"/>
                  </a:lnTo>
                  <a:lnTo>
                    <a:pt x="1151229" y="1935238"/>
                  </a:lnTo>
                  <a:lnTo>
                    <a:pt x="1137666" y="1930361"/>
                  </a:lnTo>
                  <a:lnTo>
                    <a:pt x="1123772" y="1931022"/>
                  </a:lnTo>
                  <a:lnTo>
                    <a:pt x="1111135" y="1936851"/>
                  </a:lnTo>
                  <a:lnTo>
                    <a:pt x="1101369" y="1947443"/>
                  </a:lnTo>
                  <a:lnTo>
                    <a:pt x="1096492" y="1961007"/>
                  </a:lnTo>
                  <a:lnTo>
                    <a:pt x="1097153" y="1974900"/>
                  </a:lnTo>
                  <a:lnTo>
                    <a:pt x="1102982" y="1987537"/>
                  </a:lnTo>
                  <a:lnTo>
                    <a:pt x="1113574" y="1997303"/>
                  </a:lnTo>
                  <a:lnTo>
                    <a:pt x="1133487" y="2010905"/>
                  </a:lnTo>
                  <a:lnTo>
                    <a:pt x="1154239" y="2029371"/>
                  </a:lnTo>
                  <a:lnTo>
                    <a:pt x="1170571" y="2051926"/>
                  </a:lnTo>
                  <a:lnTo>
                    <a:pt x="1177188" y="2077796"/>
                  </a:lnTo>
                  <a:lnTo>
                    <a:pt x="1171867" y="2101164"/>
                  </a:lnTo>
                  <a:lnTo>
                    <a:pt x="1131354" y="2146897"/>
                  </a:lnTo>
                  <a:lnTo>
                    <a:pt x="1097534" y="2167826"/>
                  </a:lnTo>
                  <a:lnTo>
                    <a:pt x="1055560" y="2186533"/>
                  </a:lnTo>
                  <a:lnTo>
                    <a:pt x="1006132" y="2202319"/>
                  </a:lnTo>
                  <a:lnTo>
                    <a:pt x="949934" y="2214461"/>
                  </a:lnTo>
                  <a:lnTo>
                    <a:pt x="887641" y="2222258"/>
                  </a:lnTo>
                  <a:lnTo>
                    <a:pt x="819924" y="2225014"/>
                  </a:lnTo>
                  <a:lnTo>
                    <a:pt x="752221" y="2222258"/>
                  </a:lnTo>
                  <a:lnTo>
                    <a:pt x="689927" y="2214461"/>
                  </a:lnTo>
                  <a:lnTo>
                    <a:pt x="633717" y="2202319"/>
                  </a:lnTo>
                  <a:lnTo>
                    <a:pt x="584301" y="2186533"/>
                  </a:lnTo>
                  <a:lnTo>
                    <a:pt x="542328" y="2167826"/>
                  </a:lnTo>
                  <a:lnTo>
                    <a:pt x="508508" y="2146897"/>
                  </a:lnTo>
                  <a:lnTo>
                    <a:pt x="467995" y="2101164"/>
                  </a:lnTo>
                  <a:lnTo>
                    <a:pt x="462673" y="2077796"/>
                  </a:lnTo>
                  <a:lnTo>
                    <a:pt x="468909" y="2052612"/>
                  </a:lnTo>
                  <a:lnTo>
                    <a:pt x="484314" y="2030603"/>
                  </a:lnTo>
                  <a:lnTo>
                    <a:pt x="503961" y="2012581"/>
                  </a:lnTo>
                  <a:lnTo>
                    <a:pt x="522909" y="1999373"/>
                  </a:lnTo>
                  <a:lnTo>
                    <a:pt x="533311" y="1989467"/>
                  </a:lnTo>
                  <a:lnTo>
                    <a:pt x="534327" y="1949259"/>
                  </a:lnTo>
                  <a:lnTo>
                    <a:pt x="497674" y="1932762"/>
                  </a:lnTo>
                  <a:lnTo>
                    <a:pt x="484225" y="1937842"/>
                  </a:lnTo>
                  <a:lnTo>
                    <a:pt x="436638" y="1975116"/>
                  </a:lnTo>
                  <a:lnTo>
                    <a:pt x="407885" y="2012289"/>
                  </a:lnTo>
                  <a:lnTo>
                    <a:pt x="393750" y="2047240"/>
                  </a:lnTo>
                  <a:lnTo>
                    <a:pt x="389978" y="2077796"/>
                  </a:lnTo>
                  <a:lnTo>
                    <a:pt x="394462" y="2111184"/>
                  </a:lnTo>
                  <a:lnTo>
                    <a:pt x="428701" y="2172220"/>
                  </a:lnTo>
                  <a:lnTo>
                    <a:pt x="457314" y="2199297"/>
                  </a:lnTo>
                  <a:lnTo>
                    <a:pt x="492848" y="2223693"/>
                  </a:lnTo>
                  <a:lnTo>
                    <a:pt x="534746" y="2245118"/>
                  </a:lnTo>
                  <a:lnTo>
                    <a:pt x="582434" y="2263292"/>
                  </a:lnTo>
                  <a:lnTo>
                    <a:pt x="635368" y="2277922"/>
                  </a:lnTo>
                  <a:lnTo>
                    <a:pt x="692962" y="2288730"/>
                  </a:lnTo>
                  <a:lnTo>
                    <a:pt x="754672" y="2295423"/>
                  </a:lnTo>
                  <a:lnTo>
                    <a:pt x="819797" y="2297722"/>
                  </a:lnTo>
                  <a:lnTo>
                    <a:pt x="884923" y="2295423"/>
                  </a:lnTo>
                  <a:lnTo>
                    <a:pt x="946632" y="2288730"/>
                  </a:lnTo>
                  <a:lnTo>
                    <a:pt x="1004239" y="2277922"/>
                  </a:lnTo>
                  <a:lnTo>
                    <a:pt x="1057160" y="2263292"/>
                  </a:lnTo>
                  <a:lnTo>
                    <a:pt x="1104849" y="2245118"/>
                  </a:lnTo>
                  <a:lnTo>
                    <a:pt x="1144143" y="2225014"/>
                  </a:lnTo>
                  <a:lnTo>
                    <a:pt x="1146746" y="2223693"/>
                  </a:lnTo>
                  <a:lnTo>
                    <a:pt x="1182281" y="2199297"/>
                  </a:lnTo>
                  <a:lnTo>
                    <a:pt x="1210906" y="2172220"/>
                  </a:lnTo>
                  <a:lnTo>
                    <a:pt x="1232039" y="2142756"/>
                  </a:lnTo>
                  <a:lnTo>
                    <a:pt x="1245133" y="2111184"/>
                  </a:lnTo>
                  <a:lnTo>
                    <a:pt x="1249629" y="2077796"/>
                  </a:lnTo>
                  <a:close/>
                </a:path>
                <a:path w="1640205" h="2298065">
                  <a:moveTo>
                    <a:pt x="1419034" y="757999"/>
                  </a:moveTo>
                  <a:lnTo>
                    <a:pt x="1409433" y="720940"/>
                  </a:lnTo>
                  <a:lnTo>
                    <a:pt x="1371142" y="679526"/>
                  </a:lnTo>
                  <a:lnTo>
                    <a:pt x="1347254" y="665492"/>
                  </a:lnTo>
                  <a:lnTo>
                    <a:pt x="1347254" y="763143"/>
                  </a:lnTo>
                  <a:lnTo>
                    <a:pt x="1346466" y="769632"/>
                  </a:lnTo>
                  <a:lnTo>
                    <a:pt x="1343101" y="775347"/>
                  </a:lnTo>
                  <a:lnTo>
                    <a:pt x="1336611" y="782485"/>
                  </a:lnTo>
                  <a:lnTo>
                    <a:pt x="1328064" y="786536"/>
                  </a:lnTo>
                  <a:lnTo>
                    <a:pt x="1318602" y="787133"/>
                  </a:lnTo>
                  <a:lnTo>
                    <a:pt x="1309344" y="783907"/>
                  </a:lnTo>
                  <a:lnTo>
                    <a:pt x="1156017" y="693928"/>
                  </a:lnTo>
                  <a:lnTo>
                    <a:pt x="1156017" y="778383"/>
                  </a:lnTo>
                  <a:lnTo>
                    <a:pt x="1155903" y="778979"/>
                  </a:lnTo>
                  <a:lnTo>
                    <a:pt x="1155903" y="1206119"/>
                  </a:lnTo>
                  <a:lnTo>
                    <a:pt x="957541" y="1206119"/>
                  </a:lnTo>
                  <a:lnTo>
                    <a:pt x="957541" y="881278"/>
                  </a:lnTo>
                  <a:lnTo>
                    <a:pt x="954671" y="867168"/>
                  </a:lnTo>
                  <a:lnTo>
                    <a:pt x="946861" y="855611"/>
                  </a:lnTo>
                  <a:lnTo>
                    <a:pt x="935304" y="847801"/>
                  </a:lnTo>
                  <a:lnTo>
                    <a:pt x="921194" y="844931"/>
                  </a:lnTo>
                  <a:lnTo>
                    <a:pt x="695045" y="844931"/>
                  </a:lnTo>
                  <a:lnTo>
                    <a:pt x="680935" y="847801"/>
                  </a:lnTo>
                  <a:lnTo>
                    <a:pt x="669378" y="855611"/>
                  </a:lnTo>
                  <a:lnTo>
                    <a:pt x="661568" y="867168"/>
                  </a:lnTo>
                  <a:lnTo>
                    <a:pt x="658698" y="881278"/>
                  </a:lnTo>
                  <a:lnTo>
                    <a:pt x="658698" y="1206119"/>
                  </a:lnTo>
                  <a:lnTo>
                    <a:pt x="460336" y="1206119"/>
                  </a:lnTo>
                  <a:lnTo>
                    <a:pt x="460336" y="781291"/>
                  </a:lnTo>
                  <a:lnTo>
                    <a:pt x="466394" y="777684"/>
                  </a:lnTo>
                  <a:lnTo>
                    <a:pt x="808507" y="574370"/>
                  </a:lnTo>
                  <a:lnTo>
                    <a:pt x="1156017" y="778383"/>
                  </a:lnTo>
                  <a:lnTo>
                    <a:pt x="1156017" y="693928"/>
                  </a:lnTo>
                  <a:lnTo>
                    <a:pt x="952322" y="574370"/>
                  </a:lnTo>
                  <a:lnTo>
                    <a:pt x="826681" y="500621"/>
                  </a:lnTo>
                  <a:lnTo>
                    <a:pt x="820966" y="497243"/>
                  </a:lnTo>
                  <a:lnTo>
                    <a:pt x="814476" y="495693"/>
                  </a:lnTo>
                  <a:lnTo>
                    <a:pt x="808240" y="495693"/>
                  </a:lnTo>
                  <a:lnTo>
                    <a:pt x="808507" y="495427"/>
                  </a:lnTo>
                  <a:lnTo>
                    <a:pt x="802017" y="495427"/>
                  </a:lnTo>
                  <a:lnTo>
                    <a:pt x="795528" y="497243"/>
                  </a:lnTo>
                  <a:lnTo>
                    <a:pt x="789813" y="500621"/>
                  </a:lnTo>
                  <a:lnTo>
                    <a:pt x="330517" y="773531"/>
                  </a:lnTo>
                  <a:lnTo>
                    <a:pt x="325069" y="776897"/>
                  </a:lnTo>
                  <a:lnTo>
                    <a:pt x="318312" y="777684"/>
                  </a:lnTo>
                  <a:lnTo>
                    <a:pt x="305587" y="774560"/>
                  </a:lnTo>
                  <a:lnTo>
                    <a:pt x="300405" y="770674"/>
                  </a:lnTo>
                  <a:lnTo>
                    <a:pt x="297027" y="764959"/>
                  </a:lnTo>
                  <a:lnTo>
                    <a:pt x="293916" y="755738"/>
                  </a:lnTo>
                  <a:lnTo>
                    <a:pt x="294525" y="746328"/>
                  </a:lnTo>
                  <a:lnTo>
                    <a:pt x="796048" y="439864"/>
                  </a:lnTo>
                  <a:lnTo>
                    <a:pt x="808405" y="436359"/>
                  </a:lnTo>
                  <a:lnTo>
                    <a:pt x="814844" y="437235"/>
                  </a:lnTo>
                  <a:lnTo>
                    <a:pt x="1334528" y="741591"/>
                  </a:lnTo>
                  <a:lnTo>
                    <a:pt x="1347254" y="763143"/>
                  </a:lnTo>
                  <a:lnTo>
                    <a:pt x="1347254" y="665492"/>
                  </a:lnTo>
                  <a:lnTo>
                    <a:pt x="957237" y="436359"/>
                  </a:lnTo>
                  <a:lnTo>
                    <a:pt x="857580" y="377799"/>
                  </a:lnTo>
                  <a:lnTo>
                    <a:pt x="833615" y="367614"/>
                  </a:lnTo>
                  <a:lnTo>
                    <a:pt x="808215" y="364274"/>
                  </a:lnTo>
                  <a:lnTo>
                    <a:pt x="782764" y="367690"/>
                  </a:lnTo>
                  <a:lnTo>
                    <a:pt x="758659" y="377799"/>
                  </a:lnTo>
                  <a:lnTo>
                    <a:pt x="593534" y="475945"/>
                  </a:lnTo>
                  <a:lnTo>
                    <a:pt x="593534" y="404025"/>
                  </a:lnTo>
                  <a:lnTo>
                    <a:pt x="590664" y="389915"/>
                  </a:lnTo>
                  <a:lnTo>
                    <a:pt x="582853" y="378358"/>
                  </a:lnTo>
                  <a:lnTo>
                    <a:pt x="571296" y="370547"/>
                  </a:lnTo>
                  <a:lnTo>
                    <a:pt x="557174" y="367677"/>
                  </a:lnTo>
                  <a:lnTo>
                    <a:pt x="520827" y="367677"/>
                  </a:lnTo>
                  <a:lnTo>
                    <a:pt x="520827" y="440385"/>
                  </a:lnTo>
                  <a:lnTo>
                    <a:pt x="520827" y="519163"/>
                  </a:lnTo>
                  <a:lnTo>
                    <a:pt x="460336" y="555104"/>
                  </a:lnTo>
                  <a:lnTo>
                    <a:pt x="460336" y="440385"/>
                  </a:lnTo>
                  <a:lnTo>
                    <a:pt x="520827" y="440385"/>
                  </a:lnTo>
                  <a:lnTo>
                    <a:pt x="520827" y="367677"/>
                  </a:lnTo>
                  <a:lnTo>
                    <a:pt x="423989" y="367677"/>
                  </a:lnTo>
                  <a:lnTo>
                    <a:pt x="409867" y="370547"/>
                  </a:lnTo>
                  <a:lnTo>
                    <a:pt x="398310" y="378358"/>
                  </a:lnTo>
                  <a:lnTo>
                    <a:pt x="390499" y="389915"/>
                  </a:lnTo>
                  <a:lnTo>
                    <a:pt x="387642" y="404025"/>
                  </a:lnTo>
                  <a:lnTo>
                    <a:pt x="387642" y="598309"/>
                  </a:lnTo>
                  <a:lnTo>
                    <a:pt x="268465" y="669137"/>
                  </a:lnTo>
                  <a:lnTo>
                    <a:pt x="239776" y="694956"/>
                  </a:lnTo>
                  <a:lnTo>
                    <a:pt x="223774" y="728637"/>
                  </a:lnTo>
                  <a:lnTo>
                    <a:pt x="221551" y="765873"/>
                  </a:lnTo>
                  <a:lnTo>
                    <a:pt x="234188" y="802347"/>
                  </a:lnTo>
                  <a:lnTo>
                    <a:pt x="275818" y="840435"/>
                  </a:lnTo>
                  <a:lnTo>
                    <a:pt x="312915" y="849833"/>
                  </a:lnTo>
                  <a:lnTo>
                    <a:pt x="331851" y="848995"/>
                  </a:lnTo>
                  <a:lnTo>
                    <a:pt x="350240" y="844486"/>
                  </a:lnTo>
                  <a:lnTo>
                    <a:pt x="367639" y="836358"/>
                  </a:lnTo>
                  <a:lnTo>
                    <a:pt x="387642" y="824484"/>
                  </a:lnTo>
                  <a:lnTo>
                    <a:pt x="387642" y="1242466"/>
                  </a:lnTo>
                  <a:lnTo>
                    <a:pt x="390499" y="1256588"/>
                  </a:lnTo>
                  <a:lnTo>
                    <a:pt x="398310" y="1268145"/>
                  </a:lnTo>
                  <a:lnTo>
                    <a:pt x="409867" y="1275956"/>
                  </a:lnTo>
                  <a:lnTo>
                    <a:pt x="423989" y="1278826"/>
                  </a:lnTo>
                  <a:lnTo>
                    <a:pt x="695045" y="1278826"/>
                  </a:lnTo>
                  <a:lnTo>
                    <a:pt x="709155" y="1275956"/>
                  </a:lnTo>
                  <a:lnTo>
                    <a:pt x="720712" y="1268145"/>
                  </a:lnTo>
                  <a:lnTo>
                    <a:pt x="728522" y="1256588"/>
                  </a:lnTo>
                  <a:lnTo>
                    <a:pt x="731393" y="1242466"/>
                  </a:lnTo>
                  <a:lnTo>
                    <a:pt x="731393" y="917638"/>
                  </a:lnTo>
                  <a:lnTo>
                    <a:pt x="884834" y="917638"/>
                  </a:lnTo>
                  <a:lnTo>
                    <a:pt x="884834" y="1242466"/>
                  </a:lnTo>
                  <a:lnTo>
                    <a:pt x="887704" y="1256588"/>
                  </a:lnTo>
                  <a:lnTo>
                    <a:pt x="895515" y="1268145"/>
                  </a:lnTo>
                  <a:lnTo>
                    <a:pt x="907072" y="1275956"/>
                  </a:lnTo>
                  <a:lnTo>
                    <a:pt x="921194" y="1278826"/>
                  </a:lnTo>
                  <a:lnTo>
                    <a:pt x="1192250" y="1278826"/>
                  </a:lnTo>
                  <a:lnTo>
                    <a:pt x="1206360" y="1275956"/>
                  </a:lnTo>
                  <a:lnTo>
                    <a:pt x="1217917" y="1268145"/>
                  </a:lnTo>
                  <a:lnTo>
                    <a:pt x="1225727" y="1256588"/>
                  </a:lnTo>
                  <a:lnTo>
                    <a:pt x="1228598" y="1242466"/>
                  </a:lnTo>
                  <a:lnTo>
                    <a:pt x="1228598" y="820991"/>
                  </a:lnTo>
                  <a:lnTo>
                    <a:pt x="1272476" y="846747"/>
                  </a:lnTo>
                  <a:lnTo>
                    <a:pt x="1283982" y="852589"/>
                  </a:lnTo>
                  <a:lnTo>
                    <a:pt x="1296162" y="856805"/>
                  </a:lnTo>
                  <a:lnTo>
                    <a:pt x="1308836" y="859383"/>
                  </a:lnTo>
                  <a:lnTo>
                    <a:pt x="1321803" y="860247"/>
                  </a:lnTo>
                  <a:lnTo>
                    <a:pt x="1321803" y="860513"/>
                  </a:lnTo>
                  <a:lnTo>
                    <a:pt x="1370063" y="847725"/>
                  </a:lnTo>
                  <a:lnTo>
                    <a:pt x="1405674" y="812736"/>
                  </a:lnTo>
                  <a:lnTo>
                    <a:pt x="1418259" y="776935"/>
                  </a:lnTo>
                  <a:lnTo>
                    <a:pt x="1419034" y="757999"/>
                  </a:lnTo>
                  <a:close/>
                </a:path>
                <a:path w="1640205" h="2298065">
                  <a:moveTo>
                    <a:pt x="1639595" y="820000"/>
                  </a:moveTo>
                  <a:lnTo>
                    <a:pt x="1638198" y="771906"/>
                  </a:lnTo>
                  <a:lnTo>
                    <a:pt x="1634070" y="724522"/>
                  </a:lnTo>
                  <a:lnTo>
                    <a:pt x="1627276" y="677938"/>
                  </a:lnTo>
                  <a:lnTo>
                    <a:pt x="1617903" y="632244"/>
                  </a:lnTo>
                  <a:lnTo>
                    <a:pt x="1606016" y="587489"/>
                  </a:lnTo>
                  <a:lnTo>
                    <a:pt x="1591716" y="543775"/>
                  </a:lnTo>
                  <a:lnTo>
                    <a:pt x="1575054" y="501167"/>
                  </a:lnTo>
                  <a:lnTo>
                    <a:pt x="1566900" y="483336"/>
                  </a:lnTo>
                  <a:lnTo>
                    <a:pt x="1566900" y="819746"/>
                  </a:lnTo>
                  <a:lnTo>
                    <a:pt x="1564767" y="859015"/>
                  </a:lnTo>
                  <a:lnTo>
                    <a:pt x="1558531" y="900277"/>
                  </a:lnTo>
                  <a:lnTo>
                    <a:pt x="1548460" y="943317"/>
                  </a:lnTo>
                  <a:lnTo>
                    <a:pt x="1534833" y="987958"/>
                  </a:lnTo>
                  <a:lnTo>
                    <a:pt x="1517904" y="1033970"/>
                  </a:lnTo>
                  <a:lnTo>
                    <a:pt x="1497952" y="1081151"/>
                  </a:lnTo>
                  <a:lnTo>
                    <a:pt x="1475244" y="1129296"/>
                  </a:lnTo>
                  <a:lnTo>
                    <a:pt x="1450047" y="1178191"/>
                  </a:lnTo>
                  <a:lnTo>
                    <a:pt x="1422615" y="1227632"/>
                  </a:lnTo>
                  <a:lnTo>
                    <a:pt x="1393240" y="1277416"/>
                  </a:lnTo>
                  <a:lnTo>
                    <a:pt x="1362176" y="1327340"/>
                  </a:lnTo>
                  <a:lnTo>
                    <a:pt x="1329690" y="1377188"/>
                  </a:lnTo>
                  <a:lnTo>
                    <a:pt x="1296047" y="1426743"/>
                  </a:lnTo>
                  <a:lnTo>
                    <a:pt x="1261516" y="1475828"/>
                  </a:lnTo>
                  <a:lnTo>
                    <a:pt x="1226388" y="1524203"/>
                  </a:lnTo>
                  <a:lnTo>
                    <a:pt x="1190891" y="1571688"/>
                  </a:lnTo>
                  <a:lnTo>
                    <a:pt x="1155319" y="1618056"/>
                  </a:lnTo>
                  <a:lnTo>
                    <a:pt x="1119936" y="1663115"/>
                  </a:lnTo>
                  <a:lnTo>
                    <a:pt x="1085011" y="1706651"/>
                  </a:lnTo>
                  <a:lnTo>
                    <a:pt x="1050810" y="1748447"/>
                  </a:lnTo>
                  <a:lnTo>
                    <a:pt x="1017587" y="1788312"/>
                  </a:lnTo>
                  <a:lnTo>
                    <a:pt x="985634" y="1826031"/>
                  </a:lnTo>
                  <a:lnTo>
                    <a:pt x="955205" y="1861400"/>
                  </a:lnTo>
                  <a:lnTo>
                    <a:pt x="926566" y="1894205"/>
                  </a:lnTo>
                  <a:lnTo>
                    <a:pt x="899998" y="1924253"/>
                  </a:lnTo>
                  <a:lnTo>
                    <a:pt x="854100" y="1975205"/>
                  </a:lnTo>
                  <a:lnTo>
                    <a:pt x="819670" y="2012619"/>
                  </a:lnTo>
                  <a:lnTo>
                    <a:pt x="804024" y="1995741"/>
                  </a:lnTo>
                  <a:lnTo>
                    <a:pt x="763600" y="1951393"/>
                  </a:lnTo>
                  <a:lnTo>
                    <a:pt x="712787" y="1894319"/>
                  </a:lnTo>
                  <a:lnTo>
                    <a:pt x="684161" y="1861527"/>
                  </a:lnTo>
                  <a:lnTo>
                    <a:pt x="653745" y="1826171"/>
                  </a:lnTo>
                  <a:lnTo>
                    <a:pt x="621792" y="1788464"/>
                  </a:lnTo>
                  <a:lnTo>
                    <a:pt x="588594" y="1748612"/>
                  </a:lnTo>
                  <a:lnTo>
                    <a:pt x="554405" y="1706816"/>
                  </a:lnTo>
                  <a:lnTo>
                    <a:pt x="519480" y="1663293"/>
                  </a:lnTo>
                  <a:lnTo>
                    <a:pt x="484111" y="1618246"/>
                  </a:lnTo>
                  <a:lnTo>
                    <a:pt x="448564" y="1571879"/>
                  </a:lnTo>
                  <a:lnTo>
                    <a:pt x="413080" y="1524406"/>
                  </a:lnTo>
                  <a:lnTo>
                    <a:pt x="377952" y="1476019"/>
                  </a:lnTo>
                  <a:lnTo>
                    <a:pt x="343446" y="1426946"/>
                  </a:lnTo>
                  <a:lnTo>
                    <a:pt x="309816" y="1377378"/>
                  </a:lnTo>
                  <a:lnTo>
                    <a:pt x="277342" y="1327518"/>
                  </a:lnTo>
                  <a:lnTo>
                    <a:pt x="246291" y="1277594"/>
                  </a:lnTo>
                  <a:lnTo>
                    <a:pt x="216916" y="1227797"/>
                  </a:lnTo>
                  <a:lnTo>
                    <a:pt x="189509" y="1178344"/>
                  </a:lnTo>
                  <a:lnTo>
                    <a:pt x="164312" y="1129436"/>
                  </a:lnTo>
                  <a:lnTo>
                    <a:pt x="141617" y="1081278"/>
                  </a:lnTo>
                  <a:lnTo>
                    <a:pt x="121678" y="1034084"/>
                  </a:lnTo>
                  <a:lnTo>
                    <a:pt x="104762" y="988047"/>
                  </a:lnTo>
                  <a:lnTo>
                    <a:pt x="91135" y="943394"/>
                  </a:lnTo>
                  <a:lnTo>
                    <a:pt x="81076" y="900315"/>
                  </a:lnTo>
                  <a:lnTo>
                    <a:pt x="74841" y="859040"/>
                  </a:lnTo>
                  <a:lnTo>
                    <a:pt x="72694" y="819746"/>
                  </a:lnTo>
                  <a:lnTo>
                    <a:pt x="74168" y="772629"/>
                  </a:lnTo>
                  <a:lnTo>
                    <a:pt x="78536" y="726186"/>
                  </a:lnTo>
                  <a:lnTo>
                    <a:pt x="85686" y="680643"/>
                  </a:lnTo>
                  <a:lnTo>
                    <a:pt x="95554" y="636054"/>
                  </a:lnTo>
                  <a:lnTo>
                    <a:pt x="108051" y="592493"/>
                  </a:lnTo>
                  <a:lnTo>
                    <a:pt x="123075" y="550049"/>
                  </a:lnTo>
                  <a:lnTo>
                    <a:pt x="140538" y="508825"/>
                  </a:lnTo>
                  <a:lnTo>
                    <a:pt x="160362" y="468896"/>
                  </a:lnTo>
                  <a:lnTo>
                    <a:pt x="182460" y="430352"/>
                  </a:lnTo>
                  <a:lnTo>
                    <a:pt x="206743" y="393280"/>
                  </a:lnTo>
                  <a:lnTo>
                    <a:pt x="233108" y="357771"/>
                  </a:lnTo>
                  <a:lnTo>
                    <a:pt x="261480" y="323913"/>
                  </a:lnTo>
                  <a:lnTo>
                    <a:pt x="291769" y="291795"/>
                  </a:lnTo>
                  <a:lnTo>
                    <a:pt x="323888" y="261505"/>
                  </a:lnTo>
                  <a:lnTo>
                    <a:pt x="357733" y="233133"/>
                  </a:lnTo>
                  <a:lnTo>
                    <a:pt x="393242" y="206756"/>
                  </a:lnTo>
                  <a:lnTo>
                    <a:pt x="430314" y="182486"/>
                  </a:lnTo>
                  <a:lnTo>
                    <a:pt x="468845" y="160388"/>
                  </a:lnTo>
                  <a:lnTo>
                    <a:pt x="508774" y="140550"/>
                  </a:lnTo>
                  <a:lnTo>
                    <a:pt x="550011" y="123088"/>
                  </a:lnTo>
                  <a:lnTo>
                    <a:pt x="592442" y="108064"/>
                  </a:lnTo>
                  <a:lnTo>
                    <a:pt x="636003" y="95567"/>
                  </a:lnTo>
                  <a:lnTo>
                    <a:pt x="680593" y="85699"/>
                  </a:lnTo>
                  <a:lnTo>
                    <a:pt x="726122" y="78536"/>
                  </a:lnTo>
                  <a:lnTo>
                    <a:pt x="772515" y="74180"/>
                  </a:lnTo>
                  <a:lnTo>
                    <a:pt x="819670" y="72707"/>
                  </a:lnTo>
                  <a:lnTo>
                    <a:pt x="866863" y="74180"/>
                  </a:lnTo>
                  <a:lnTo>
                    <a:pt x="913269" y="78536"/>
                  </a:lnTo>
                  <a:lnTo>
                    <a:pt x="958837" y="85686"/>
                  </a:lnTo>
                  <a:lnTo>
                    <a:pt x="1003452" y="95554"/>
                  </a:lnTo>
                  <a:lnTo>
                    <a:pt x="1047026" y="108038"/>
                  </a:lnTo>
                  <a:lnTo>
                    <a:pt x="1089482" y="123050"/>
                  </a:lnTo>
                  <a:lnTo>
                    <a:pt x="1130719" y="140512"/>
                  </a:lnTo>
                  <a:lnTo>
                    <a:pt x="1170660" y="160337"/>
                  </a:lnTo>
                  <a:lnTo>
                    <a:pt x="1209217" y="182422"/>
                  </a:lnTo>
                  <a:lnTo>
                    <a:pt x="1246301" y="206692"/>
                  </a:lnTo>
                  <a:lnTo>
                    <a:pt x="1281811" y="233045"/>
                  </a:lnTo>
                  <a:lnTo>
                    <a:pt x="1315681" y="261416"/>
                  </a:lnTo>
                  <a:lnTo>
                    <a:pt x="1347800" y="291693"/>
                  </a:lnTo>
                  <a:lnTo>
                    <a:pt x="1378102" y="323811"/>
                  </a:lnTo>
                  <a:lnTo>
                    <a:pt x="1406474" y="357657"/>
                  </a:lnTo>
                  <a:lnTo>
                    <a:pt x="1432852" y="393166"/>
                  </a:lnTo>
                  <a:lnTo>
                    <a:pt x="1457121" y="430237"/>
                  </a:lnTo>
                  <a:lnTo>
                    <a:pt x="1479219" y="468782"/>
                  </a:lnTo>
                  <a:lnTo>
                    <a:pt x="1499057" y="508711"/>
                  </a:lnTo>
                  <a:lnTo>
                    <a:pt x="1516519" y="549948"/>
                  </a:lnTo>
                  <a:lnTo>
                    <a:pt x="1531556" y="592391"/>
                  </a:lnTo>
                  <a:lnTo>
                    <a:pt x="1544040" y="635965"/>
                  </a:lnTo>
                  <a:lnTo>
                    <a:pt x="1553921" y="680643"/>
                  </a:lnTo>
                  <a:lnTo>
                    <a:pt x="1561058" y="726097"/>
                  </a:lnTo>
                  <a:lnTo>
                    <a:pt x="1565427" y="772629"/>
                  </a:lnTo>
                  <a:lnTo>
                    <a:pt x="1566900" y="819746"/>
                  </a:lnTo>
                  <a:lnTo>
                    <a:pt x="1566900" y="483336"/>
                  </a:lnTo>
                  <a:lnTo>
                    <a:pt x="1534998" y="419582"/>
                  </a:lnTo>
                  <a:lnTo>
                    <a:pt x="1511744" y="380771"/>
                  </a:lnTo>
                  <a:lnTo>
                    <a:pt x="1486458" y="343369"/>
                  </a:lnTo>
                  <a:lnTo>
                    <a:pt x="1459217" y="307479"/>
                  </a:lnTo>
                  <a:lnTo>
                    <a:pt x="1430083" y="273151"/>
                  </a:lnTo>
                  <a:lnTo>
                    <a:pt x="1399146" y="240474"/>
                  </a:lnTo>
                  <a:lnTo>
                    <a:pt x="1366481" y="209537"/>
                  </a:lnTo>
                  <a:lnTo>
                    <a:pt x="1332153" y="180403"/>
                  </a:lnTo>
                  <a:lnTo>
                    <a:pt x="1296263" y="153149"/>
                  </a:lnTo>
                  <a:lnTo>
                    <a:pt x="1258862" y="127863"/>
                  </a:lnTo>
                  <a:lnTo>
                    <a:pt x="1220050" y="104622"/>
                  </a:lnTo>
                  <a:lnTo>
                    <a:pt x="1179906" y="83489"/>
                  </a:lnTo>
                  <a:lnTo>
                    <a:pt x="1156309" y="72707"/>
                  </a:lnTo>
                  <a:lnTo>
                    <a:pt x="1138478" y="64554"/>
                  </a:lnTo>
                  <a:lnTo>
                    <a:pt x="1095883" y="47891"/>
                  </a:lnTo>
                  <a:lnTo>
                    <a:pt x="1052169" y="33578"/>
                  </a:lnTo>
                  <a:lnTo>
                    <a:pt x="1007414" y="21704"/>
                  </a:lnTo>
                  <a:lnTo>
                    <a:pt x="961720" y="12319"/>
                  </a:lnTo>
                  <a:lnTo>
                    <a:pt x="915136" y="5524"/>
                  </a:lnTo>
                  <a:lnTo>
                    <a:pt x="867765" y="1397"/>
                  </a:lnTo>
                  <a:lnTo>
                    <a:pt x="819670" y="0"/>
                  </a:lnTo>
                  <a:lnTo>
                    <a:pt x="771575" y="1435"/>
                  </a:lnTo>
                  <a:lnTo>
                    <a:pt x="724204" y="5664"/>
                  </a:lnTo>
                  <a:lnTo>
                    <a:pt x="677633" y="12623"/>
                  </a:lnTo>
                  <a:lnTo>
                    <a:pt x="631939" y="22199"/>
                  </a:lnTo>
                  <a:lnTo>
                    <a:pt x="587197" y="34340"/>
                  </a:lnTo>
                  <a:lnTo>
                    <a:pt x="543496" y="48933"/>
                  </a:lnTo>
                  <a:lnTo>
                    <a:pt x="500900" y="65900"/>
                  </a:lnTo>
                  <a:lnTo>
                    <a:pt x="459486" y="85166"/>
                  </a:lnTo>
                  <a:lnTo>
                    <a:pt x="419354" y="106629"/>
                  </a:lnTo>
                  <a:lnTo>
                    <a:pt x="380555" y="130213"/>
                  </a:lnTo>
                  <a:lnTo>
                    <a:pt x="343166" y="155841"/>
                  </a:lnTo>
                  <a:lnTo>
                    <a:pt x="307289" y="183400"/>
                  </a:lnTo>
                  <a:lnTo>
                    <a:pt x="272986" y="212839"/>
                  </a:lnTo>
                  <a:lnTo>
                    <a:pt x="240322" y="244043"/>
                  </a:lnTo>
                  <a:lnTo>
                    <a:pt x="209397" y="276948"/>
                  </a:lnTo>
                  <a:lnTo>
                    <a:pt x="180289" y="311454"/>
                  </a:lnTo>
                  <a:lnTo>
                    <a:pt x="153047" y="347484"/>
                  </a:lnTo>
                  <a:lnTo>
                    <a:pt x="127774" y="384949"/>
                  </a:lnTo>
                  <a:lnTo>
                    <a:pt x="104546" y="423773"/>
                  </a:lnTo>
                  <a:lnTo>
                    <a:pt x="83426" y="463854"/>
                  </a:lnTo>
                  <a:lnTo>
                    <a:pt x="64503" y="505104"/>
                  </a:lnTo>
                  <a:lnTo>
                    <a:pt x="47853" y="547458"/>
                  </a:lnTo>
                  <a:lnTo>
                    <a:pt x="33553" y="590816"/>
                  </a:lnTo>
                  <a:lnTo>
                    <a:pt x="21678" y="635101"/>
                  </a:lnTo>
                  <a:lnTo>
                    <a:pt x="12319" y="680224"/>
                  </a:lnTo>
                  <a:lnTo>
                    <a:pt x="5524" y="726097"/>
                  </a:lnTo>
                  <a:lnTo>
                    <a:pt x="1397" y="772629"/>
                  </a:lnTo>
                  <a:lnTo>
                    <a:pt x="0" y="819746"/>
                  </a:lnTo>
                  <a:lnTo>
                    <a:pt x="2324" y="863600"/>
                  </a:lnTo>
                  <a:lnTo>
                    <a:pt x="9105" y="909447"/>
                  </a:lnTo>
                  <a:lnTo>
                    <a:pt x="20027" y="957033"/>
                  </a:lnTo>
                  <a:lnTo>
                    <a:pt x="34810" y="1006157"/>
                  </a:lnTo>
                  <a:lnTo>
                    <a:pt x="53136" y="1056601"/>
                  </a:lnTo>
                  <a:lnTo>
                    <a:pt x="74726" y="1108113"/>
                  </a:lnTo>
                  <a:lnTo>
                    <a:pt x="99263" y="1160487"/>
                  </a:lnTo>
                  <a:lnTo>
                    <a:pt x="126441" y="1213485"/>
                  </a:lnTo>
                  <a:lnTo>
                    <a:pt x="155981" y="1266901"/>
                  </a:lnTo>
                  <a:lnTo>
                    <a:pt x="187566" y="1320507"/>
                  </a:lnTo>
                  <a:lnTo>
                    <a:pt x="220903" y="1374063"/>
                  </a:lnTo>
                  <a:lnTo>
                    <a:pt x="255295" y="1426743"/>
                  </a:lnTo>
                  <a:lnTo>
                    <a:pt x="291630" y="1480159"/>
                  </a:lnTo>
                  <a:lnTo>
                    <a:pt x="328422" y="1532255"/>
                  </a:lnTo>
                  <a:lnTo>
                    <a:pt x="365772" y="1583397"/>
                  </a:lnTo>
                  <a:lnTo>
                    <a:pt x="403364" y="1633397"/>
                  </a:lnTo>
                  <a:lnTo>
                    <a:pt x="440905" y="1682000"/>
                  </a:lnTo>
                  <a:lnTo>
                    <a:pt x="478104" y="1728990"/>
                  </a:lnTo>
                  <a:lnTo>
                    <a:pt x="514654" y="1774139"/>
                  </a:lnTo>
                  <a:lnTo>
                    <a:pt x="550252" y="1817230"/>
                  </a:lnTo>
                  <a:lnTo>
                    <a:pt x="584606" y="1858035"/>
                  </a:lnTo>
                  <a:lnTo>
                    <a:pt x="617410" y="1896338"/>
                  </a:lnTo>
                  <a:lnTo>
                    <a:pt x="648360" y="1931898"/>
                  </a:lnTo>
                  <a:lnTo>
                    <a:pt x="677176" y="1964512"/>
                  </a:lnTo>
                  <a:lnTo>
                    <a:pt x="703529" y="1993925"/>
                  </a:lnTo>
                  <a:lnTo>
                    <a:pt x="747699" y="2042325"/>
                  </a:lnTo>
                  <a:lnTo>
                    <a:pt x="778471" y="2075294"/>
                  </a:lnTo>
                  <a:lnTo>
                    <a:pt x="812393" y="2101443"/>
                  </a:lnTo>
                  <a:lnTo>
                    <a:pt x="819670" y="2102205"/>
                  </a:lnTo>
                  <a:lnTo>
                    <a:pt x="819670" y="2102459"/>
                  </a:lnTo>
                  <a:lnTo>
                    <a:pt x="874445" y="2061362"/>
                  </a:lnTo>
                  <a:lnTo>
                    <a:pt x="912228" y="2020849"/>
                  </a:lnTo>
                  <a:lnTo>
                    <a:pt x="962202" y="1965934"/>
                  </a:lnTo>
                  <a:lnTo>
                    <a:pt x="991019" y="1933625"/>
                  </a:lnTo>
                  <a:lnTo>
                    <a:pt x="1021981" y="1898370"/>
                  </a:lnTo>
                  <a:lnTo>
                    <a:pt x="1053820" y="1861527"/>
                  </a:lnTo>
                  <a:lnTo>
                    <a:pt x="1089164" y="1819897"/>
                  </a:lnTo>
                  <a:lnTo>
                    <a:pt x="1124775" y="1777123"/>
                  </a:lnTo>
                  <a:lnTo>
                    <a:pt x="1161326" y="1732267"/>
                  </a:lnTo>
                  <a:lnTo>
                    <a:pt x="1198537" y="1685569"/>
                  </a:lnTo>
                  <a:lnTo>
                    <a:pt x="1236103" y="1637233"/>
                  </a:lnTo>
                  <a:lnTo>
                    <a:pt x="1273708" y="1587474"/>
                  </a:lnTo>
                  <a:lnTo>
                    <a:pt x="1311059" y="1536534"/>
                  </a:lnTo>
                  <a:lnTo>
                    <a:pt x="1347863" y="1484604"/>
                  </a:lnTo>
                  <a:lnTo>
                    <a:pt x="1383817" y="1431925"/>
                  </a:lnTo>
                  <a:lnTo>
                    <a:pt x="1418628" y="1378699"/>
                  </a:lnTo>
                  <a:lnTo>
                    <a:pt x="1451978" y="1325143"/>
                  </a:lnTo>
                  <a:lnTo>
                    <a:pt x="1483575" y="1271485"/>
                  </a:lnTo>
                  <a:lnTo>
                    <a:pt x="1513116" y="1217955"/>
                  </a:lnTo>
                  <a:lnTo>
                    <a:pt x="1540306" y="1164755"/>
                  </a:lnTo>
                  <a:lnTo>
                    <a:pt x="1564855" y="1112100"/>
                  </a:lnTo>
                  <a:lnTo>
                    <a:pt x="1586445" y="1060208"/>
                  </a:lnTo>
                  <a:lnTo>
                    <a:pt x="1604772" y="1009319"/>
                  </a:lnTo>
                  <a:lnTo>
                    <a:pt x="1619567" y="959637"/>
                  </a:lnTo>
                  <a:lnTo>
                    <a:pt x="1630489" y="911377"/>
                  </a:lnTo>
                  <a:lnTo>
                    <a:pt x="1637271" y="864755"/>
                  </a:lnTo>
                  <a:lnTo>
                    <a:pt x="1639595" y="820000"/>
                  </a:lnTo>
                  <a:close/>
                </a:path>
              </a:pathLst>
            </a:custGeom>
            <a:solidFill>
              <a:srgbClr val="4E79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511284" y="1771328"/>
            <a:ext cx="72656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40">
                <a:latin typeface="Trebuchet MS"/>
                <a:cs typeface="Trebuchet MS"/>
              </a:rPr>
              <a:t>APERÇU</a:t>
            </a:r>
            <a:r>
              <a:rPr dirty="0" sz="6000" spc="-280">
                <a:latin typeface="Trebuchet MS"/>
                <a:cs typeface="Trebuchet MS"/>
              </a:rPr>
              <a:t> </a:t>
            </a:r>
            <a:r>
              <a:rPr dirty="0" sz="6000" spc="525">
                <a:latin typeface="Trebuchet MS"/>
                <a:cs typeface="Trebuchet MS"/>
              </a:rPr>
              <a:t>DU</a:t>
            </a:r>
            <a:r>
              <a:rPr dirty="0" sz="6000" spc="-275">
                <a:latin typeface="Trebuchet MS"/>
                <a:cs typeface="Trebuchet MS"/>
              </a:rPr>
              <a:t> </a:t>
            </a:r>
            <a:r>
              <a:rPr dirty="0" sz="6000" spc="-65">
                <a:latin typeface="Trebuchet MS"/>
                <a:cs typeface="Trebuchet MS"/>
              </a:rPr>
              <a:t>PROJET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036810"/>
            <a:chOff x="0" y="0"/>
            <a:chExt cx="18288000" cy="1003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398" y="1080141"/>
              <a:ext cx="9715499" cy="7953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9" y="7874131"/>
              <a:ext cx="7124699" cy="21621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18983" y="2372873"/>
            <a:ext cx="3493135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14"/>
              <a:t>Transaction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2662" y="3417633"/>
            <a:ext cx="7545705" cy="3282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34400"/>
              </a:lnSpc>
              <a:spcBef>
                <a:spcPts val="95"/>
              </a:spcBef>
            </a:pPr>
            <a:r>
              <a:rPr dirty="0" sz="2650" spc="31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z  </a:t>
            </a:r>
            <a:r>
              <a:rPr dirty="0" sz="2650" spc="15">
                <a:solidFill>
                  <a:srgbClr val="050544"/>
                </a:solidFill>
                <a:latin typeface="Verdana"/>
                <a:cs typeface="Verdana"/>
              </a:rPr>
              <a:t>entrer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 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informations </a:t>
            </a:r>
            <a:r>
              <a:rPr dirty="0" sz="2650" spc="-35">
                <a:solidFill>
                  <a:srgbClr val="050544"/>
                </a:solidFill>
                <a:latin typeface="Verdana"/>
                <a:cs typeface="Verdana"/>
              </a:rPr>
              <a:t>nécessaires. </a:t>
            </a:r>
            <a:r>
              <a:rPr dirty="0" sz="2650" spc="80">
                <a:solidFill>
                  <a:srgbClr val="050544"/>
                </a:solidFill>
                <a:latin typeface="Verdana"/>
                <a:cs typeface="Verdana"/>
              </a:rPr>
              <a:t>Par </a:t>
            </a:r>
            <a:r>
              <a:rPr dirty="0" sz="2650" spc="8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45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ê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7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100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e  </a:t>
            </a:r>
            <a:r>
              <a:rPr dirty="0" sz="2650" spc="25">
                <a:solidFill>
                  <a:srgbClr val="050544"/>
                </a:solidFill>
                <a:latin typeface="Verdana"/>
                <a:cs typeface="Verdana"/>
              </a:rPr>
              <a:t>type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050544"/>
                </a:solidFill>
                <a:latin typeface="Verdana"/>
                <a:cs typeface="Verdana"/>
              </a:rPr>
              <a:t>est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95">
                <a:solidFill>
                  <a:srgbClr val="050544"/>
                </a:solidFill>
                <a:latin typeface="Verdana"/>
                <a:cs typeface="Verdana"/>
              </a:rPr>
              <a:t>"vente".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90">
                <a:solidFill>
                  <a:srgbClr val="050544"/>
                </a:solidFill>
                <a:latin typeface="Verdana"/>
                <a:cs typeface="Verdana"/>
              </a:rPr>
              <a:t>Si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le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75">
                <a:solidFill>
                  <a:srgbClr val="050544"/>
                </a:solidFill>
                <a:latin typeface="Verdana"/>
                <a:cs typeface="Verdana"/>
              </a:rPr>
              <a:t>bien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immobilier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95">
                <a:solidFill>
                  <a:srgbClr val="050544"/>
                </a:solidFill>
                <a:latin typeface="Verdana"/>
                <a:cs typeface="Verdana"/>
              </a:rPr>
              <a:t>(BI)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ou </a:t>
            </a:r>
            <a:r>
              <a:rPr dirty="0" sz="2650" spc="-91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050544"/>
                </a:solidFill>
                <a:latin typeface="Verdana"/>
                <a:cs typeface="Verdana"/>
              </a:rPr>
              <a:t>le </a:t>
            </a:r>
            <a:r>
              <a:rPr dirty="0" sz="2650" spc="50">
                <a:solidFill>
                  <a:srgbClr val="050544"/>
                </a:solidFill>
                <a:latin typeface="Verdana"/>
                <a:cs typeface="Verdana"/>
              </a:rPr>
              <a:t>client </a:t>
            </a:r>
            <a:r>
              <a:rPr dirty="0" sz="2650" spc="-25">
                <a:solidFill>
                  <a:srgbClr val="050544"/>
                </a:solidFill>
                <a:latin typeface="Verdana"/>
                <a:cs typeface="Verdana"/>
              </a:rPr>
              <a:t>n'existe </a:t>
            </a:r>
            <a:r>
              <a:rPr dirty="0" sz="2650" spc="-85">
                <a:solidFill>
                  <a:srgbClr val="050544"/>
                </a:solidFill>
                <a:latin typeface="Verdana"/>
                <a:cs typeface="Verdana"/>
              </a:rPr>
              <a:t>pas, 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un </a:t>
            </a:r>
            <a:r>
              <a:rPr dirty="0" sz="2650" spc="45">
                <a:solidFill>
                  <a:srgbClr val="050544"/>
                </a:solidFill>
                <a:latin typeface="Verdana"/>
                <a:cs typeface="Verdana"/>
              </a:rPr>
              <a:t>message </a:t>
            </a:r>
            <a:r>
              <a:rPr dirty="0" sz="2650" spc="-5">
                <a:solidFill>
                  <a:srgbClr val="050544"/>
                </a:solidFill>
                <a:latin typeface="Verdana"/>
                <a:cs typeface="Verdana"/>
              </a:rPr>
              <a:t>d'erreur </a:t>
            </a:r>
            <a:r>
              <a:rPr dirty="0" sz="2650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050544"/>
                </a:solidFill>
                <a:latin typeface="Verdana"/>
                <a:cs typeface="Verdana"/>
              </a:rPr>
              <a:t>s'affichera.</a:t>
            </a:r>
            <a:endParaRPr sz="26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86103" y="8416694"/>
            <a:ext cx="934719" cy="846455"/>
            <a:chOff x="16486103" y="8416694"/>
            <a:chExt cx="934719" cy="846455"/>
          </a:xfrm>
        </p:grpSpPr>
        <p:sp>
          <p:nvSpPr>
            <p:cNvPr id="9" name="object 9"/>
            <p:cNvSpPr/>
            <p:nvPr/>
          </p:nvSpPr>
          <p:spPr>
            <a:xfrm>
              <a:off x="16486103" y="8416694"/>
              <a:ext cx="934719" cy="846455"/>
            </a:xfrm>
            <a:custGeom>
              <a:avLst/>
              <a:gdLst/>
              <a:ahLst/>
              <a:cxnLst/>
              <a:rect l="l" t="t" r="r" b="b"/>
              <a:pathLst>
                <a:path w="934719" h="846454">
                  <a:moveTo>
                    <a:pt x="812937" y="846254"/>
                  </a:moveTo>
                  <a:lnTo>
                    <a:pt x="121763" y="846254"/>
                  </a:lnTo>
                  <a:lnTo>
                    <a:pt x="77665" y="838259"/>
                  </a:lnTo>
                  <a:lnTo>
                    <a:pt x="41465" y="816555"/>
                  </a:lnTo>
                  <a:lnTo>
                    <a:pt x="15138" y="784567"/>
                  </a:lnTo>
                  <a:lnTo>
                    <a:pt x="658" y="745718"/>
                  </a:lnTo>
                  <a:lnTo>
                    <a:pt x="0" y="703431"/>
                  </a:lnTo>
                  <a:lnTo>
                    <a:pt x="15138" y="661130"/>
                  </a:lnTo>
                  <a:lnTo>
                    <a:pt x="360725" y="61560"/>
                  </a:lnTo>
                  <a:lnTo>
                    <a:pt x="389685" y="27360"/>
                  </a:lnTo>
                  <a:lnTo>
                    <a:pt x="426543" y="6840"/>
                  </a:lnTo>
                  <a:lnTo>
                    <a:pt x="467350" y="0"/>
                  </a:lnTo>
                  <a:lnTo>
                    <a:pt x="508157" y="6840"/>
                  </a:lnTo>
                  <a:lnTo>
                    <a:pt x="545016" y="27360"/>
                  </a:lnTo>
                  <a:lnTo>
                    <a:pt x="573976" y="61560"/>
                  </a:lnTo>
                  <a:lnTo>
                    <a:pt x="919563" y="661130"/>
                  </a:lnTo>
                  <a:lnTo>
                    <a:pt x="934701" y="703431"/>
                  </a:lnTo>
                  <a:lnTo>
                    <a:pt x="934043" y="745718"/>
                  </a:lnTo>
                  <a:lnTo>
                    <a:pt x="919563" y="784567"/>
                  </a:lnTo>
                  <a:lnTo>
                    <a:pt x="893235" y="816555"/>
                  </a:lnTo>
                  <a:lnTo>
                    <a:pt x="857036" y="838259"/>
                  </a:lnTo>
                  <a:lnTo>
                    <a:pt x="812937" y="846254"/>
                  </a:lnTo>
                  <a:close/>
                </a:path>
              </a:pathLst>
            </a:custGeom>
            <a:solidFill>
              <a:srgbClr val="FFD3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888168" y="8651004"/>
              <a:ext cx="130810" cy="517525"/>
            </a:xfrm>
            <a:custGeom>
              <a:avLst/>
              <a:gdLst/>
              <a:ahLst/>
              <a:cxnLst/>
              <a:rect l="l" t="t" r="r" b="b"/>
              <a:pathLst>
                <a:path w="130809" h="517525">
                  <a:moveTo>
                    <a:pt x="52934" y="517236"/>
                  </a:moveTo>
                  <a:lnTo>
                    <a:pt x="13359" y="502840"/>
                  </a:lnTo>
                  <a:lnTo>
                    <a:pt x="0" y="463694"/>
                  </a:lnTo>
                  <a:lnTo>
                    <a:pt x="988" y="451240"/>
                  </a:lnTo>
                  <a:lnTo>
                    <a:pt x="24088" y="414118"/>
                  </a:lnTo>
                  <a:lnTo>
                    <a:pt x="57975" y="404848"/>
                  </a:lnTo>
                  <a:lnTo>
                    <a:pt x="69929" y="405748"/>
                  </a:lnTo>
                  <a:lnTo>
                    <a:pt x="103001" y="427101"/>
                  </a:lnTo>
                  <a:lnTo>
                    <a:pt x="110658" y="458390"/>
                  </a:lnTo>
                  <a:lnTo>
                    <a:pt x="109665" y="470844"/>
                  </a:lnTo>
                  <a:lnTo>
                    <a:pt x="86219" y="507966"/>
                  </a:lnTo>
                  <a:lnTo>
                    <a:pt x="52934" y="517236"/>
                  </a:lnTo>
                  <a:close/>
                </a:path>
                <a:path w="130809" h="517525">
                  <a:moveTo>
                    <a:pt x="44364" y="349033"/>
                  </a:moveTo>
                  <a:lnTo>
                    <a:pt x="40331" y="347770"/>
                  </a:lnTo>
                  <a:lnTo>
                    <a:pt x="37306" y="345245"/>
                  </a:lnTo>
                  <a:lnTo>
                    <a:pt x="34533" y="342972"/>
                  </a:lnTo>
                  <a:lnTo>
                    <a:pt x="31760" y="340446"/>
                  </a:lnTo>
                  <a:lnTo>
                    <a:pt x="30248" y="337163"/>
                  </a:lnTo>
                  <a:lnTo>
                    <a:pt x="29996" y="333627"/>
                  </a:lnTo>
                  <a:lnTo>
                    <a:pt x="16636" y="31569"/>
                  </a:lnTo>
                  <a:lnTo>
                    <a:pt x="16384" y="28791"/>
                  </a:lnTo>
                  <a:lnTo>
                    <a:pt x="30500" y="13890"/>
                  </a:lnTo>
                  <a:lnTo>
                    <a:pt x="112170" y="757"/>
                  </a:lnTo>
                  <a:lnTo>
                    <a:pt x="116456" y="0"/>
                  </a:lnTo>
                  <a:lnTo>
                    <a:pt x="120741" y="1515"/>
                  </a:lnTo>
                  <a:lnTo>
                    <a:pt x="123766" y="4798"/>
                  </a:lnTo>
                  <a:lnTo>
                    <a:pt x="126286" y="7576"/>
                  </a:lnTo>
                  <a:lnTo>
                    <a:pt x="129059" y="10354"/>
                  </a:lnTo>
                  <a:lnTo>
                    <a:pt x="87972" y="331859"/>
                  </a:lnTo>
                  <a:lnTo>
                    <a:pt x="48145" y="348275"/>
                  </a:lnTo>
                  <a:lnTo>
                    <a:pt x="44364" y="349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20" y="1613572"/>
              <a:ext cx="10048874" cy="7058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0655300">
              <a:lnSpc>
                <a:spcPct val="100000"/>
              </a:lnSpc>
              <a:spcBef>
                <a:spcPts val="120"/>
              </a:spcBef>
            </a:pPr>
            <a:r>
              <a:rPr dirty="0" spc="114"/>
              <a:t>Transaction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38203" y="4232021"/>
            <a:ext cx="7454900" cy="1654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1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80" b="1">
                <a:solidFill>
                  <a:srgbClr val="050544"/>
                </a:solidFill>
                <a:latin typeface="Tahoma"/>
                <a:cs typeface="Tahoma"/>
              </a:rPr>
              <a:t>G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É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5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45">
                <a:solidFill>
                  <a:srgbClr val="050544"/>
                </a:solidFill>
                <a:latin typeface="Verdana"/>
                <a:cs typeface="Verdana"/>
              </a:rPr>
              <a:t>s'affiche.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80" y="1419178"/>
              <a:ext cx="10420349" cy="7277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28814" y="2372873"/>
            <a:ext cx="1320800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5"/>
              <a:t>R</a:t>
            </a:r>
            <a:r>
              <a:rPr dirty="0" spc="310"/>
              <a:t>D</a:t>
            </a:r>
            <a:r>
              <a:rPr dirty="0" spc="325"/>
              <a:t>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90008" y="3960558"/>
            <a:ext cx="7150734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34400"/>
              </a:lnSpc>
              <a:spcBef>
                <a:spcPts val="95"/>
              </a:spcBef>
            </a:pPr>
            <a:r>
              <a:rPr dirty="0" sz="2650" spc="160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95" b="1">
                <a:solidFill>
                  <a:srgbClr val="050544"/>
                </a:solidFill>
                <a:latin typeface="Tahoma"/>
                <a:cs typeface="Tahoma"/>
              </a:rPr>
              <a:t>D</a:t>
            </a:r>
            <a:r>
              <a:rPr dirty="0" sz="2650" spc="204" b="1">
                <a:solidFill>
                  <a:srgbClr val="050544"/>
                </a:solidFill>
                <a:latin typeface="Tahoma"/>
                <a:cs typeface="Tahoma"/>
              </a:rPr>
              <a:t>V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z 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5">
                <a:solidFill>
                  <a:srgbClr val="050544"/>
                </a:solidFill>
                <a:latin typeface="Verdana"/>
                <a:cs typeface="Verdana"/>
              </a:rPr>
              <a:t>détails </a:t>
            </a:r>
            <a:r>
              <a:rPr dirty="0" sz="2650" spc="-35">
                <a:solidFill>
                  <a:srgbClr val="050544"/>
                </a:solidFill>
                <a:latin typeface="Verdana"/>
                <a:cs typeface="Verdana"/>
              </a:rPr>
              <a:t>nécessaires,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et </a:t>
            </a:r>
            <a:r>
              <a:rPr dirty="0" sz="2650" spc="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0" b="1">
                <a:solidFill>
                  <a:srgbClr val="050544"/>
                </a:solidFill>
                <a:latin typeface="Tahoma"/>
                <a:cs typeface="Tahoma"/>
              </a:rPr>
              <a:t>AFFICHER</a:t>
            </a:r>
            <a:r>
              <a:rPr dirty="0" sz="2650" spc="20">
                <a:solidFill>
                  <a:srgbClr val="050544"/>
                </a:solidFill>
                <a:latin typeface="Verdana"/>
                <a:cs typeface="Verdana"/>
              </a:rPr>
              <a:t>"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020935"/>
            <a:chOff x="0" y="0"/>
            <a:chExt cx="18288000" cy="10020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670" y="1510516"/>
              <a:ext cx="9886949" cy="7096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204" y="7715546"/>
              <a:ext cx="7820024" cy="2305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28814" y="2372873"/>
            <a:ext cx="1320800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5"/>
              <a:t>R</a:t>
            </a:r>
            <a:r>
              <a:rPr dirty="0" spc="310"/>
              <a:t>D</a:t>
            </a:r>
            <a:r>
              <a:rPr dirty="0" spc="325"/>
              <a:t>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72012" y="3689096"/>
            <a:ext cx="6986905" cy="274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11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z  </a:t>
            </a:r>
            <a:r>
              <a:rPr dirty="0" sz="2650" spc="15">
                <a:solidFill>
                  <a:srgbClr val="050544"/>
                </a:solidFill>
                <a:latin typeface="Verdana"/>
                <a:cs typeface="Verdana"/>
              </a:rPr>
              <a:t>entrer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les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informations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050544"/>
                </a:solidFill>
                <a:latin typeface="Verdana"/>
                <a:cs typeface="Verdana"/>
              </a:rPr>
              <a:t>nécessaires,</a:t>
            </a:r>
            <a:r>
              <a:rPr dirty="0" sz="2650" spc="-229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80">
                <a:solidFill>
                  <a:srgbClr val="050544"/>
                </a:solidFill>
                <a:latin typeface="Verdana"/>
                <a:cs typeface="Verdana"/>
              </a:rPr>
              <a:t>en </a:t>
            </a:r>
            <a:r>
              <a:rPr dirty="0" sz="2650" spc="-91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14" b="1">
                <a:solidFill>
                  <a:srgbClr val="050544"/>
                </a:solidFill>
                <a:latin typeface="Tahoma"/>
                <a:cs typeface="Tahoma"/>
              </a:rPr>
              <a:t>J</a:t>
            </a:r>
            <a:r>
              <a:rPr dirty="0" sz="2650" spc="2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à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7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  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45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ée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95335" y="8416694"/>
            <a:ext cx="934719" cy="846455"/>
            <a:chOff x="16295335" y="8416694"/>
            <a:chExt cx="934719" cy="846455"/>
          </a:xfrm>
        </p:grpSpPr>
        <p:sp>
          <p:nvSpPr>
            <p:cNvPr id="9" name="object 9"/>
            <p:cNvSpPr/>
            <p:nvPr/>
          </p:nvSpPr>
          <p:spPr>
            <a:xfrm>
              <a:off x="16295335" y="8416694"/>
              <a:ext cx="934719" cy="846455"/>
            </a:xfrm>
            <a:custGeom>
              <a:avLst/>
              <a:gdLst/>
              <a:ahLst/>
              <a:cxnLst/>
              <a:rect l="l" t="t" r="r" b="b"/>
              <a:pathLst>
                <a:path w="934719" h="846454">
                  <a:moveTo>
                    <a:pt x="812937" y="846254"/>
                  </a:moveTo>
                  <a:lnTo>
                    <a:pt x="121763" y="846254"/>
                  </a:lnTo>
                  <a:lnTo>
                    <a:pt x="77665" y="838259"/>
                  </a:lnTo>
                  <a:lnTo>
                    <a:pt x="41465" y="816555"/>
                  </a:lnTo>
                  <a:lnTo>
                    <a:pt x="15138" y="784567"/>
                  </a:lnTo>
                  <a:lnTo>
                    <a:pt x="658" y="745718"/>
                  </a:lnTo>
                  <a:lnTo>
                    <a:pt x="0" y="703431"/>
                  </a:lnTo>
                  <a:lnTo>
                    <a:pt x="15138" y="661130"/>
                  </a:lnTo>
                  <a:lnTo>
                    <a:pt x="360725" y="61560"/>
                  </a:lnTo>
                  <a:lnTo>
                    <a:pt x="389685" y="27360"/>
                  </a:lnTo>
                  <a:lnTo>
                    <a:pt x="426543" y="6840"/>
                  </a:lnTo>
                  <a:lnTo>
                    <a:pt x="467350" y="0"/>
                  </a:lnTo>
                  <a:lnTo>
                    <a:pt x="508157" y="6840"/>
                  </a:lnTo>
                  <a:lnTo>
                    <a:pt x="545016" y="27360"/>
                  </a:lnTo>
                  <a:lnTo>
                    <a:pt x="573976" y="61560"/>
                  </a:lnTo>
                  <a:lnTo>
                    <a:pt x="919563" y="661130"/>
                  </a:lnTo>
                  <a:lnTo>
                    <a:pt x="934701" y="703431"/>
                  </a:lnTo>
                  <a:lnTo>
                    <a:pt x="934043" y="745718"/>
                  </a:lnTo>
                  <a:lnTo>
                    <a:pt x="919563" y="784567"/>
                  </a:lnTo>
                  <a:lnTo>
                    <a:pt x="893235" y="816555"/>
                  </a:lnTo>
                  <a:lnTo>
                    <a:pt x="857036" y="838259"/>
                  </a:lnTo>
                  <a:lnTo>
                    <a:pt x="812937" y="846254"/>
                  </a:lnTo>
                  <a:close/>
                </a:path>
              </a:pathLst>
            </a:custGeom>
            <a:solidFill>
              <a:srgbClr val="FFD3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697400" y="8651004"/>
              <a:ext cx="130810" cy="517525"/>
            </a:xfrm>
            <a:custGeom>
              <a:avLst/>
              <a:gdLst/>
              <a:ahLst/>
              <a:cxnLst/>
              <a:rect l="l" t="t" r="r" b="b"/>
              <a:pathLst>
                <a:path w="130809" h="517525">
                  <a:moveTo>
                    <a:pt x="52934" y="517236"/>
                  </a:moveTo>
                  <a:lnTo>
                    <a:pt x="13359" y="502840"/>
                  </a:lnTo>
                  <a:lnTo>
                    <a:pt x="0" y="463694"/>
                  </a:lnTo>
                  <a:lnTo>
                    <a:pt x="988" y="451240"/>
                  </a:lnTo>
                  <a:lnTo>
                    <a:pt x="24088" y="414118"/>
                  </a:lnTo>
                  <a:lnTo>
                    <a:pt x="57975" y="404848"/>
                  </a:lnTo>
                  <a:lnTo>
                    <a:pt x="69929" y="405748"/>
                  </a:lnTo>
                  <a:lnTo>
                    <a:pt x="103001" y="427101"/>
                  </a:lnTo>
                  <a:lnTo>
                    <a:pt x="110658" y="458390"/>
                  </a:lnTo>
                  <a:lnTo>
                    <a:pt x="109665" y="470844"/>
                  </a:lnTo>
                  <a:lnTo>
                    <a:pt x="86219" y="507966"/>
                  </a:lnTo>
                  <a:lnTo>
                    <a:pt x="52934" y="517236"/>
                  </a:lnTo>
                  <a:close/>
                </a:path>
                <a:path w="130809" h="517525">
                  <a:moveTo>
                    <a:pt x="44364" y="349033"/>
                  </a:moveTo>
                  <a:lnTo>
                    <a:pt x="40331" y="347770"/>
                  </a:lnTo>
                  <a:lnTo>
                    <a:pt x="37306" y="345245"/>
                  </a:lnTo>
                  <a:lnTo>
                    <a:pt x="34533" y="342972"/>
                  </a:lnTo>
                  <a:lnTo>
                    <a:pt x="31760" y="340446"/>
                  </a:lnTo>
                  <a:lnTo>
                    <a:pt x="30248" y="337163"/>
                  </a:lnTo>
                  <a:lnTo>
                    <a:pt x="29996" y="333627"/>
                  </a:lnTo>
                  <a:lnTo>
                    <a:pt x="16636" y="31569"/>
                  </a:lnTo>
                  <a:lnTo>
                    <a:pt x="16384" y="28791"/>
                  </a:lnTo>
                  <a:lnTo>
                    <a:pt x="30500" y="13890"/>
                  </a:lnTo>
                  <a:lnTo>
                    <a:pt x="112170" y="757"/>
                  </a:lnTo>
                  <a:lnTo>
                    <a:pt x="116456" y="0"/>
                  </a:lnTo>
                  <a:lnTo>
                    <a:pt x="120741" y="1515"/>
                  </a:lnTo>
                  <a:lnTo>
                    <a:pt x="123766" y="4798"/>
                  </a:lnTo>
                  <a:lnTo>
                    <a:pt x="126286" y="7576"/>
                  </a:lnTo>
                  <a:lnTo>
                    <a:pt x="129059" y="10354"/>
                  </a:lnTo>
                  <a:lnTo>
                    <a:pt x="87972" y="331859"/>
                  </a:lnTo>
                  <a:lnTo>
                    <a:pt x="48145" y="348275"/>
                  </a:lnTo>
                  <a:lnTo>
                    <a:pt x="44364" y="349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7331" y="1336320"/>
              <a:ext cx="2266949" cy="1076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24" y="1621301"/>
              <a:ext cx="9791699" cy="68675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328814" y="2372873"/>
            <a:ext cx="1320800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4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4400" spc="310" b="1">
                <a:solidFill>
                  <a:srgbClr val="050544"/>
                </a:solidFill>
                <a:latin typeface="Tahoma"/>
                <a:cs typeface="Tahoma"/>
              </a:rPr>
              <a:t>D</a:t>
            </a:r>
            <a:r>
              <a:rPr dirty="0" sz="4400" spc="325" b="1">
                <a:solidFill>
                  <a:srgbClr val="050544"/>
                </a:solidFill>
                <a:latin typeface="Tahoma"/>
                <a:cs typeface="Tahoma"/>
              </a:rPr>
              <a:t>V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2433" y="4503483"/>
            <a:ext cx="6445885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005" marR="5080" indent="-27940">
              <a:lnSpc>
                <a:spcPct val="134400"/>
              </a:lnSpc>
              <a:spcBef>
                <a:spcPts val="95"/>
              </a:spcBef>
            </a:pPr>
            <a:r>
              <a:rPr dirty="0" sz="2650" spc="11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y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9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65" b="1">
                <a:solidFill>
                  <a:srgbClr val="050544"/>
                </a:solidFill>
                <a:latin typeface="Tahoma"/>
                <a:cs typeface="Tahoma"/>
              </a:rPr>
              <a:t>FF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130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2650" spc="16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45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h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22730"/>
            <a:ext cx="18288000" cy="7664450"/>
            <a:chOff x="0" y="2622730"/>
            <a:chExt cx="18288000" cy="7664450"/>
          </a:xfrm>
        </p:grpSpPr>
        <p:sp>
          <p:nvSpPr>
            <p:cNvPr id="3" name="object 3"/>
            <p:cNvSpPr/>
            <p:nvPr/>
          </p:nvSpPr>
          <p:spPr>
            <a:xfrm>
              <a:off x="0" y="4880441"/>
              <a:ext cx="18288000" cy="5407025"/>
            </a:xfrm>
            <a:custGeom>
              <a:avLst/>
              <a:gdLst/>
              <a:ahLst/>
              <a:cxnLst/>
              <a:rect l="l" t="t" r="r" b="b"/>
              <a:pathLst>
                <a:path w="18288000" h="5407025">
                  <a:moveTo>
                    <a:pt x="18288000" y="5406558"/>
                  </a:moveTo>
                  <a:lnTo>
                    <a:pt x="0" y="5406558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5406558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99246" y="2622730"/>
              <a:ext cx="4515485" cy="4515485"/>
            </a:xfrm>
            <a:custGeom>
              <a:avLst/>
              <a:gdLst/>
              <a:ahLst/>
              <a:cxnLst/>
              <a:rect l="l" t="t" r="r" b="b"/>
              <a:pathLst>
                <a:path w="4515485" h="4515484">
                  <a:moveTo>
                    <a:pt x="2257648" y="4515296"/>
                  </a:moveTo>
                  <a:lnTo>
                    <a:pt x="2202242" y="4514616"/>
                  </a:lnTo>
                  <a:lnTo>
                    <a:pt x="2146870" y="4512576"/>
                  </a:lnTo>
                  <a:lnTo>
                    <a:pt x="2091565" y="4509179"/>
                  </a:lnTo>
                  <a:lnTo>
                    <a:pt x="2036360" y="4504425"/>
                  </a:lnTo>
                  <a:lnTo>
                    <a:pt x="1981287" y="4498317"/>
                  </a:lnTo>
                  <a:lnTo>
                    <a:pt x="1926382" y="4490860"/>
                  </a:lnTo>
                  <a:lnTo>
                    <a:pt x="1871676" y="4482057"/>
                  </a:lnTo>
                  <a:lnTo>
                    <a:pt x="1817202" y="4471915"/>
                  </a:lnTo>
                  <a:lnTo>
                    <a:pt x="1762994" y="4460439"/>
                  </a:lnTo>
                  <a:lnTo>
                    <a:pt x="1709084" y="4447636"/>
                  </a:lnTo>
                  <a:lnTo>
                    <a:pt x="1655504" y="4433515"/>
                  </a:lnTo>
                  <a:lnTo>
                    <a:pt x="1602287" y="4418082"/>
                  </a:lnTo>
                  <a:lnTo>
                    <a:pt x="1549465" y="4401348"/>
                  </a:lnTo>
                  <a:lnTo>
                    <a:pt x="1497069" y="4383322"/>
                  </a:lnTo>
                  <a:lnTo>
                    <a:pt x="1445131" y="4364017"/>
                  </a:lnTo>
                  <a:lnTo>
                    <a:pt x="1393683" y="4343442"/>
                  </a:lnTo>
                  <a:lnTo>
                    <a:pt x="1342755" y="4321611"/>
                  </a:lnTo>
                  <a:lnTo>
                    <a:pt x="1292378" y="4298537"/>
                  </a:lnTo>
                  <a:lnTo>
                    <a:pt x="1242583" y="4274233"/>
                  </a:lnTo>
                  <a:lnTo>
                    <a:pt x="1193400" y="4248715"/>
                  </a:lnTo>
                  <a:lnTo>
                    <a:pt x="1144857" y="4221998"/>
                  </a:lnTo>
                  <a:lnTo>
                    <a:pt x="1096984" y="4194096"/>
                  </a:lnTo>
                  <a:lnTo>
                    <a:pt x="1049811" y="4165029"/>
                  </a:lnTo>
                  <a:lnTo>
                    <a:pt x="1003365" y="4134813"/>
                  </a:lnTo>
                  <a:lnTo>
                    <a:pt x="957675" y="4103466"/>
                  </a:lnTo>
                  <a:lnTo>
                    <a:pt x="912768" y="4071007"/>
                  </a:lnTo>
                  <a:lnTo>
                    <a:pt x="868671" y="4037456"/>
                  </a:lnTo>
                  <a:lnTo>
                    <a:pt x="825411" y="4002833"/>
                  </a:lnTo>
                  <a:lnTo>
                    <a:pt x="783013" y="3967158"/>
                  </a:lnTo>
                  <a:lnTo>
                    <a:pt x="741504" y="3930454"/>
                  </a:lnTo>
                  <a:lnTo>
                    <a:pt x="700908" y="3892742"/>
                  </a:lnTo>
                  <a:lnTo>
                    <a:pt x="661249" y="3854046"/>
                  </a:lnTo>
                  <a:lnTo>
                    <a:pt x="622552" y="3814387"/>
                  </a:lnTo>
                  <a:lnTo>
                    <a:pt x="584841" y="3773791"/>
                  </a:lnTo>
                  <a:lnTo>
                    <a:pt x="548136" y="3732282"/>
                  </a:lnTo>
                  <a:lnTo>
                    <a:pt x="512462" y="3689884"/>
                  </a:lnTo>
                  <a:lnTo>
                    <a:pt x="477839" y="3646623"/>
                  </a:lnTo>
                  <a:lnTo>
                    <a:pt x="444288" y="3602526"/>
                  </a:lnTo>
                  <a:lnTo>
                    <a:pt x="411829" y="3557619"/>
                  </a:lnTo>
                  <a:lnTo>
                    <a:pt x="380482" y="3511929"/>
                  </a:lnTo>
                  <a:lnTo>
                    <a:pt x="350265" y="3465483"/>
                  </a:lnTo>
                  <a:lnTo>
                    <a:pt x="321198" y="3418310"/>
                  </a:lnTo>
                  <a:lnTo>
                    <a:pt x="293297" y="3370438"/>
                  </a:lnTo>
                  <a:lnTo>
                    <a:pt x="266580" y="3321895"/>
                  </a:lnTo>
                  <a:lnTo>
                    <a:pt x="241061" y="3272712"/>
                  </a:lnTo>
                  <a:lnTo>
                    <a:pt x="216758" y="3222916"/>
                  </a:lnTo>
                  <a:lnTo>
                    <a:pt x="193684" y="3172539"/>
                  </a:lnTo>
                  <a:lnTo>
                    <a:pt x="171853" y="3121612"/>
                  </a:lnTo>
                  <a:lnTo>
                    <a:pt x="151278" y="3070164"/>
                  </a:lnTo>
                  <a:lnTo>
                    <a:pt x="131972" y="3018226"/>
                  </a:lnTo>
                  <a:lnTo>
                    <a:pt x="113947" y="2965830"/>
                  </a:lnTo>
                  <a:lnTo>
                    <a:pt x="97213" y="2913008"/>
                  </a:lnTo>
                  <a:lnTo>
                    <a:pt x="81780" y="2859791"/>
                  </a:lnTo>
                  <a:lnTo>
                    <a:pt x="67658" y="2806211"/>
                  </a:lnTo>
                  <a:lnTo>
                    <a:pt x="54855" y="2752301"/>
                  </a:lnTo>
                  <a:lnTo>
                    <a:pt x="43380" y="2698093"/>
                  </a:lnTo>
                  <a:lnTo>
                    <a:pt x="33237" y="2643619"/>
                  </a:lnTo>
                  <a:lnTo>
                    <a:pt x="24435" y="2588913"/>
                  </a:lnTo>
                  <a:lnTo>
                    <a:pt x="16978" y="2534008"/>
                  </a:lnTo>
                  <a:lnTo>
                    <a:pt x="10871" y="2478936"/>
                  </a:lnTo>
                  <a:lnTo>
                    <a:pt x="6117" y="2423730"/>
                  </a:lnTo>
                  <a:lnTo>
                    <a:pt x="2719" y="2368425"/>
                  </a:lnTo>
                  <a:lnTo>
                    <a:pt x="679" y="2313053"/>
                  </a:lnTo>
                  <a:lnTo>
                    <a:pt x="0" y="2257648"/>
                  </a:lnTo>
                  <a:lnTo>
                    <a:pt x="169" y="2229941"/>
                  </a:lnTo>
                  <a:lnTo>
                    <a:pt x="1529" y="2174552"/>
                  </a:lnTo>
                  <a:lnTo>
                    <a:pt x="4248" y="2119205"/>
                  </a:lnTo>
                  <a:lnTo>
                    <a:pt x="8324" y="2063950"/>
                  </a:lnTo>
                  <a:lnTo>
                    <a:pt x="13756" y="2008803"/>
                  </a:lnTo>
                  <a:lnTo>
                    <a:pt x="20538" y="1953814"/>
                  </a:lnTo>
                  <a:lnTo>
                    <a:pt x="28669" y="1899000"/>
                  </a:lnTo>
                  <a:lnTo>
                    <a:pt x="38141" y="1844410"/>
                  </a:lnTo>
                  <a:lnTo>
                    <a:pt x="48952" y="1790061"/>
                  </a:lnTo>
                  <a:lnTo>
                    <a:pt x="61091" y="1736002"/>
                  </a:lnTo>
                  <a:lnTo>
                    <a:pt x="74555" y="1682248"/>
                  </a:lnTo>
                  <a:lnTo>
                    <a:pt x="89333" y="1628850"/>
                  </a:lnTo>
                  <a:lnTo>
                    <a:pt x="105419" y="1575822"/>
                  </a:lnTo>
                  <a:lnTo>
                    <a:pt x="122798" y="1523213"/>
                  </a:lnTo>
                  <a:lnTo>
                    <a:pt x="141467" y="1471039"/>
                  </a:lnTo>
                  <a:lnTo>
                    <a:pt x="161407" y="1419346"/>
                  </a:lnTo>
                  <a:lnTo>
                    <a:pt x="182613" y="1368150"/>
                  </a:lnTo>
                  <a:lnTo>
                    <a:pt x="205065" y="1317498"/>
                  </a:lnTo>
                  <a:lnTo>
                    <a:pt x="228758" y="1267404"/>
                  </a:lnTo>
                  <a:lnTo>
                    <a:pt x="253669" y="1217915"/>
                  </a:lnTo>
                  <a:lnTo>
                    <a:pt x="279791" y="1169044"/>
                  </a:lnTo>
                  <a:lnTo>
                    <a:pt x="307100" y="1120837"/>
                  </a:lnTo>
                  <a:lnTo>
                    <a:pt x="335588" y="1073307"/>
                  </a:lnTo>
                  <a:lnTo>
                    <a:pt x="365230" y="1026497"/>
                  </a:lnTo>
                  <a:lnTo>
                    <a:pt x="396016" y="980422"/>
                  </a:lnTo>
                  <a:lnTo>
                    <a:pt x="427919" y="935124"/>
                  </a:lnTo>
                  <a:lnTo>
                    <a:pt x="460929" y="890615"/>
                  </a:lnTo>
                  <a:lnTo>
                    <a:pt x="495016" y="846936"/>
                  </a:lnTo>
                  <a:lnTo>
                    <a:pt x="530170" y="804101"/>
                  </a:lnTo>
                  <a:lnTo>
                    <a:pt x="566360" y="762147"/>
                  </a:lnTo>
                  <a:lnTo>
                    <a:pt x="603573" y="721088"/>
                  </a:lnTo>
                  <a:lnTo>
                    <a:pt x="641778" y="680961"/>
                  </a:lnTo>
                  <a:lnTo>
                    <a:pt x="680961" y="641778"/>
                  </a:lnTo>
                  <a:lnTo>
                    <a:pt x="721088" y="603573"/>
                  </a:lnTo>
                  <a:lnTo>
                    <a:pt x="762147" y="566360"/>
                  </a:lnTo>
                  <a:lnTo>
                    <a:pt x="804101" y="530170"/>
                  </a:lnTo>
                  <a:lnTo>
                    <a:pt x="846936" y="495016"/>
                  </a:lnTo>
                  <a:lnTo>
                    <a:pt x="890615" y="460929"/>
                  </a:lnTo>
                  <a:lnTo>
                    <a:pt x="935124" y="427919"/>
                  </a:lnTo>
                  <a:lnTo>
                    <a:pt x="980422" y="396016"/>
                  </a:lnTo>
                  <a:lnTo>
                    <a:pt x="1026497" y="365230"/>
                  </a:lnTo>
                  <a:lnTo>
                    <a:pt x="1073307" y="335588"/>
                  </a:lnTo>
                  <a:lnTo>
                    <a:pt x="1120837" y="307100"/>
                  </a:lnTo>
                  <a:lnTo>
                    <a:pt x="1169044" y="279791"/>
                  </a:lnTo>
                  <a:lnTo>
                    <a:pt x="1217915" y="253669"/>
                  </a:lnTo>
                  <a:lnTo>
                    <a:pt x="1267405" y="228758"/>
                  </a:lnTo>
                  <a:lnTo>
                    <a:pt x="1317498" y="205065"/>
                  </a:lnTo>
                  <a:lnTo>
                    <a:pt x="1368150" y="182613"/>
                  </a:lnTo>
                  <a:lnTo>
                    <a:pt x="1419346" y="161407"/>
                  </a:lnTo>
                  <a:lnTo>
                    <a:pt x="1471039" y="141467"/>
                  </a:lnTo>
                  <a:lnTo>
                    <a:pt x="1523213" y="122798"/>
                  </a:lnTo>
                  <a:lnTo>
                    <a:pt x="1575822" y="105419"/>
                  </a:lnTo>
                  <a:lnTo>
                    <a:pt x="1628850" y="89333"/>
                  </a:lnTo>
                  <a:lnTo>
                    <a:pt x="1682249" y="74555"/>
                  </a:lnTo>
                  <a:lnTo>
                    <a:pt x="1736002" y="61091"/>
                  </a:lnTo>
                  <a:lnTo>
                    <a:pt x="1790061" y="48952"/>
                  </a:lnTo>
                  <a:lnTo>
                    <a:pt x="1844410" y="38141"/>
                  </a:lnTo>
                  <a:lnTo>
                    <a:pt x="1899000" y="28669"/>
                  </a:lnTo>
                  <a:lnTo>
                    <a:pt x="1953814" y="20538"/>
                  </a:lnTo>
                  <a:lnTo>
                    <a:pt x="2008803" y="13756"/>
                  </a:lnTo>
                  <a:lnTo>
                    <a:pt x="2063950" y="8324"/>
                  </a:lnTo>
                  <a:lnTo>
                    <a:pt x="2119205" y="4248"/>
                  </a:lnTo>
                  <a:lnTo>
                    <a:pt x="2174552" y="1529"/>
                  </a:lnTo>
                  <a:lnTo>
                    <a:pt x="2229941" y="169"/>
                  </a:lnTo>
                  <a:lnTo>
                    <a:pt x="2257648" y="0"/>
                  </a:lnTo>
                  <a:lnTo>
                    <a:pt x="2285354" y="169"/>
                  </a:lnTo>
                  <a:lnTo>
                    <a:pt x="2340743" y="1529"/>
                  </a:lnTo>
                  <a:lnTo>
                    <a:pt x="2396090" y="4248"/>
                  </a:lnTo>
                  <a:lnTo>
                    <a:pt x="2451346" y="8324"/>
                  </a:lnTo>
                  <a:lnTo>
                    <a:pt x="2506493" y="13756"/>
                  </a:lnTo>
                  <a:lnTo>
                    <a:pt x="2561481" y="20538"/>
                  </a:lnTo>
                  <a:lnTo>
                    <a:pt x="2616295" y="28669"/>
                  </a:lnTo>
                  <a:lnTo>
                    <a:pt x="2670885" y="38141"/>
                  </a:lnTo>
                  <a:lnTo>
                    <a:pt x="2725234" y="48952"/>
                  </a:lnTo>
                  <a:lnTo>
                    <a:pt x="2779293" y="61091"/>
                  </a:lnTo>
                  <a:lnTo>
                    <a:pt x="2833047" y="74555"/>
                  </a:lnTo>
                  <a:lnTo>
                    <a:pt x="2886445" y="89333"/>
                  </a:lnTo>
                  <a:lnTo>
                    <a:pt x="2939473" y="105419"/>
                  </a:lnTo>
                  <a:lnTo>
                    <a:pt x="2992082" y="122798"/>
                  </a:lnTo>
                  <a:lnTo>
                    <a:pt x="3044256" y="141467"/>
                  </a:lnTo>
                  <a:lnTo>
                    <a:pt x="3095949" y="161407"/>
                  </a:lnTo>
                  <a:lnTo>
                    <a:pt x="3147145" y="182613"/>
                  </a:lnTo>
                  <a:lnTo>
                    <a:pt x="3197797" y="205065"/>
                  </a:lnTo>
                  <a:lnTo>
                    <a:pt x="3247890" y="228758"/>
                  </a:lnTo>
                  <a:lnTo>
                    <a:pt x="3297380" y="253669"/>
                  </a:lnTo>
                  <a:lnTo>
                    <a:pt x="3346251" y="279791"/>
                  </a:lnTo>
                  <a:lnTo>
                    <a:pt x="3394458" y="307100"/>
                  </a:lnTo>
                  <a:lnTo>
                    <a:pt x="3441988" y="335588"/>
                  </a:lnTo>
                  <a:lnTo>
                    <a:pt x="3488797" y="365230"/>
                  </a:lnTo>
                  <a:lnTo>
                    <a:pt x="3534872" y="396016"/>
                  </a:lnTo>
                  <a:lnTo>
                    <a:pt x="3580170" y="427919"/>
                  </a:lnTo>
                  <a:lnTo>
                    <a:pt x="3624679" y="460929"/>
                  </a:lnTo>
                  <a:lnTo>
                    <a:pt x="3668358" y="495016"/>
                  </a:lnTo>
                  <a:lnTo>
                    <a:pt x="3711194" y="530170"/>
                  </a:lnTo>
                  <a:lnTo>
                    <a:pt x="3753147" y="566360"/>
                  </a:lnTo>
                  <a:lnTo>
                    <a:pt x="3794206" y="603573"/>
                  </a:lnTo>
                  <a:lnTo>
                    <a:pt x="3834334" y="641778"/>
                  </a:lnTo>
                  <a:lnTo>
                    <a:pt x="3873517" y="680961"/>
                  </a:lnTo>
                  <a:lnTo>
                    <a:pt x="3911721" y="721088"/>
                  </a:lnTo>
                  <a:lnTo>
                    <a:pt x="3948935" y="762147"/>
                  </a:lnTo>
                  <a:lnTo>
                    <a:pt x="3985124" y="804101"/>
                  </a:lnTo>
                  <a:lnTo>
                    <a:pt x="4020278" y="846936"/>
                  </a:lnTo>
                  <a:lnTo>
                    <a:pt x="4054366" y="890615"/>
                  </a:lnTo>
                  <a:lnTo>
                    <a:pt x="4087376" y="935124"/>
                  </a:lnTo>
                  <a:lnTo>
                    <a:pt x="4119278" y="980422"/>
                  </a:lnTo>
                  <a:lnTo>
                    <a:pt x="4150065" y="1026497"/>
                  </a:lnTo>
                  <a:lnTo>
                    <a:pt x="4179707" y="1073307"/>
                  </a:lnTo>
                  <a:lnTo>
                    <a:pt x="4208195" y="1120837"/>
                  </a:lnTo>
                  <a:lnTo>
                    <a:pt x="4235504" y="1169044"/>
                  </a:lnTo>
                  <a:lnTo>
                    <a:pt x="4261626" y="1217915"/>
                  </a:lnTo>
                  <a:lnTo>
                    <a:pt x="4286537" y="1267405"/>
                  </a:lnTo>
                  <a:lnTo>
                    <a:pt x="4310230" y="1317498"/>
                  </a:lnTo>
                  <a:lnTo>
                    <a:pt x="4332682" y="1368150"/>
                  </a:lnTo>
                  <a:lnTo>
                    <a:pt x="4353888" y="1419346"/>
                  </a:lnTo>
                  <a:lnTo>
                    <a:pt x="4373828" y="1471039"/>
                  </a:lnTo>
                  <a:lnTo>
                    <a:pt x="4392497" y="1523213"/>
                  </a:lnTo>
                  <a:lnTo>
                    <a:pt x="4409877" y="1575822"/>
                  </a:lnTo>
                  <a:lnTo>
                    <a:pt x="4425962" y="1628850"/>
                  </a:lnTo>
                  <a:lnTo>
                    <a:pt x="4440739" y="1682249"/>
                  </a:lnTo>
                  <a:lnTo>
                    <a:pt x="4454204" y="1736002"/>
                  </a:lnTo>
                  <a:lnTo>
                    <a:pt x="4466343" y="1790061"/>
                  </a:lnTo>
                  <a:lnTo>
                    <a:pt x="4477154" y="1844410"/>
                  </a:lnTo>
                  <a:lnTo>
                    <a:pt x="4486626" y="1899000"/>
                  </a:lnTo>
                  <a:lnTo>
                    <a:pt x="4494757" y="1953814"/>
                  </a:lnTo>
                  <a:lnTo>
                    <a:pt x="4501540" y="2008803"/>
                  </a:lnTo>
                  <a:lnTo>
                    <a:pt x="4506971" y="2063950"/>
                  </a:lnTo>
                  <a:lnTo>
                    <a:pt x="4511047" y="2119205"/>
                  </a:lnTo>
                  <a:lnTo>
                    <a:pt x="4513766" y="2174552"/>
                  </a:lnTo>
                  <a:lnTo>
                    <a:pt x="4515126" y="2229941"/>
                  </a:lnTo>
                  <a:lnTo>
                    <a:pt x="4515296" y="2257648"/>
                  </a:lnTo>
                  <a:lnTo>
                    <a:pt x="4515126" y="2285354"/>
                  </a:lnTo>
                  <a:lnTo>
                    <a:pt x="4513766" y="2340743"/>
                  </a:lnTo>
                  <a:lnTo>
                    <a:pt x="4511047" y="2396090"/>
                  </a:lnTo>
                  <a:lnTo>
                    <a:pt x="4506971" y="2451346"/>
                  </a:lnTo>
                  <a:lnTo>
                    <a:pt x="4501540" y="2506493"/>
                  </a:lnTo>
                  <a:lnTo>
                    <a:pt x="4494757" y="2561481"/>
                  </a:lnTo>
                  <a:lnTo>
                    <a:pt x="4486626" y="2616295"/>
                  </a:lnTo>
                  <a:lnTo>
                    <a:pt x="4477154" y="2670885"/>
                  </a:lnTo>
                  <a:lnTo>
                    <a:pt x="4466343" y="2725234"/>
                  </a:lnTo>
                  <a:lnTo>
                    <a:pt x="4454204" y="2779293"/>
                  </a:lnTo>
                  <a:lnTo>
                    <a:pt x="4440739" y="2833047"/>
                  </a:lnTo>
                  <a:lnTo>
                    <a:pt x="4425962" y="2886445"/>
                  </a:lnTo>
                  <a:lnTo>
                    <a:pt x="4409877" y="2939473"/>
                  </a:lnTo>
                  <a:lnTo>
                    <a:pt x="4392497" y="2992082"/>
                  </a:lnTo>
                  <a:lnTo>
                    <a:pt x="4373828" y="3044256"/>
                  </a:lnTo>
                  <a:lnTo>
                    <a:pt x="4353888" y="3095949"/>
                  </a:lnTo>
                  <a:lnTo>
                    <a:pt x="4332682" y="3147145"/>
                  </a:lnTo>
                  <a:lnTo>
                    <a:pt x="4310230" y="3197797"/>
                  </a:lnTo>
                  <a:lnTo>
                    <a:pt x="4286537" y="3247890"/>
                  </a:lnTo>
                  <a:lnTo>
                    <a:pt x="4261626" y="3297380"/>
                  </a:lnTo>
                  <a:lnTo>
                    <a:pt x="4235504" y="3346251"/>
                  </a:lnTo>
                  <a:lnTo>
                    <a:pt x="4208195" y="3394458"/>
                  </a:lnTo>
                  <a:lnTo>
                    <a:pt x="4179707" y="3441988"/>
                  </a:lnTo>
                  <a:lnTo>
                    <a:pt x="4150065" y="3488797"/>
                  </a:lnTo>
                  <a:lnTo>
                    <a:pt x="4119278" y="3534872"/>
                  </a:lnTo>
                  <a:lnTo>
                    <a:pt x="4087375" y="3580170"/>
                  </a:lnTo>
                  <a:lnTo>
                    <a:pt x="4054365" y="3624679"/>
                  </a:lnTo>
                  <a:lnTo>
                    <a:pt x="4020278" y="3668358"/>
                  </a:lnTo>
                  <a:lnTo>
                    <a:pt x="3985124" y="3711194"/>
                  </a:lnTo>
                  <a:lnTo>
                    <a:pt x="3948935" y="3753147"/>
                  </a:lnTo>
                  <a:lnTo>
                    <a:pt x="3911721" y="3794206"/>
                  </a:lnTo>
                  <a:lnTo>
                    <a:pt x="3873517" y="3834334"/>
                  </a:lnTo>
                  <a:lnTo>
                    <a:pt x="3834334" y="3873517"/>
                  </a:lnTo>
                  <a:lnTo>
                    <a:pt x="3794206" y="3911721"/>
                  </a:lnTo>
                  <a:lnTo>
                    <a:pt x="3753147" y="3948935"/>
                  </a:lnTo>
                  <a:lnTo>
                    <a:pt x="3711194" y="3985124"/>
                  </a:lnTo>
                  <a:lnTo>
                    <a:pt x="3668358" y="4020278"/>
                  </a:lnTo>
                  <a:lnTo>
                    <a:pt x="3624679" y="4054366"/>
                  </a:lnTo>
                  <a:lnTo>
                    <a:pt x="3580170" y="4087376"/>
                  </a:lnTo>
                  <a:lnTo>
                    <a:pt x="3534872" y="4119278"/>
                  </a:lnTo>
                  <a:lnTo>
                    <a:pt x="3488797" y="4150065"/>
                  </a:lnTo>
                  <a:lnTo>
                    <a:pt x="3441988" y="4179707"/>
                  </a:lnTo>
                  <a:lnTo>
                    <a:pt x="3394458" y="4208195"/>
                  </a:lnTo>
                  <a:lnTo>
                    <a:pt x="3346251" y="4235504"/>
                  </a:lnTo>
                  <a:lnTo>
                    <a:pt x="3297380" y="4261626"/>
                  </a:lnTo>
                  <a:lnTo>
                    <a:pt x="3247890" y="4286537"/>
                  </a:lnTo>
                  <a:lnTo>
                    <a:pt x="3197797" y="4310230"/>
                  </a:lnTo>
                  <a:lnTo>
                    <a:pt x="3147145" y="4332682"/>
                  </a:lnTo>
                  <a:lnTo>
                    <a:pt x="3095949" y="4353888"/>
                  </a:lnTo>
                  <a:lnTo>
                    <a:pt x="3044256" y="4373828"/>
                  </a:lnTo>
                  <a:lnTo>
                    <a:pt x="2992082" y="4392497"/>
                  </a:lnTo>
                  <a:lnTo>
                    <a:pt x="2939473" y="4409877"/>
                  </a:lnTo>
                  <a:lnTo>
                    <a:pt x="2886445" y="4425962"/>
                  </a:lnTo>
                  <a:lnTo>
                    <a:pt x="2833046" y="4440739"/>
                  </a:lnTo>
                  <a:lnTo>
                    <a:pt x="2779293" y="4454204"/>
                  </a:lnTo>
                  <a:lnTo>
                    <a:pt x="2725234" y="4466343"/>
                  </a:lnTo>
                  <a:lnTo>
                    <a:pt x="2670885" y="4477154"/>
                  </a:lnTo>
                  <a:lnTo>
                    <a:pt x="2616295" y="4486626"/>
                  </a:lnTo>
                  <a:lnTo>
                    <a:pt x="2561481" y="4494757"/>
                  </a:lnTo>
                  <a:lnTo>
                    <a:pt x="2506493" y="4501540"/>
                  </a:lnTo>
                  <a:lnTo>
                    <a:pt x="2451346" y="4506971"/>
                  </a:lnTo>
                  <a:lnTo>
                    <a:pt x="2396090" y="4511047"/>
                  </a:lnTo>
                  <a:lnTo>
                    <a:pt x="2340743" y="4513766"/>
                  </a:lnTo>
                  <a:lnTo>
                    <a:pt x="2285354" y="4515126"/>
                  </a:lnTo>
                  <a:lnTo>
                    <a:pt x="2257648" y="4515296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02777" y="2826261"/>
              <a:ext cx="4107815" cy="4107815"/>
            </a:xfrm>
            <a:custGeom>
              <a:avLst/>
              <a:gdLst/>
              <a:ahLst/>
              <a:cxnLst/>
              <a:rect l="l" t="t" r="r" b="b"/>
              <a:pathLst>
                <a:path w="4107815" h="4107815">
                  <a:moveTo>
                    <a:pt x="2055460" y="4107562"/>
                  </a:moveTo>
                  <a:lnTo>
                    <a:pt x="2020866" y="4107310"/>
                  </a:lnTo>
                  <a:lnTo>
                    <a:pt x="1987616" y="4106555"/>
                  </a:lnTo>
                  <a:lnTo>
                    <a:pt x="1954366" y="4105295"/>
                  </a:lnTo>
                  <a:lnTo>
                    <a:pt x="1921116" y="4103532"/>
                  </a:lnTo>
                  <a:lnTo>
                    <a:pt x="1923803" y="4059199"/>
                  </a:lnTo>
                  <a:lnTo>
                    <a:pt x="1956161" y="4060962"/>
                  </a:lnTo>
                  <a:lnTo>
                    <a:pt x="1988708" y="4062221"/>
                  </a:lnTo>
                  <a:lnTo>
                    <a:pt x="2021381" y="4062977"/>
                  </a:lnTo>
                  <a:lnTo>
                    <a:pt x="2055460" y="4063229"/>
                  </a:lnTo>
                  <a:lnTo>
                    <a:pt x="2055460" y="4107562"/>
                  </a:lnTo>
                  <a:close/>
                </a:path>
                <a:path w="4107815" h="4107815">
                  <a:moveTo>
                    <a:pt x="2189804" y="4103532"/>
                  </a:moveTo>
                  <a:lnTo>
                    <a:pt x="2187117" y="4059199"/>
                  </a:lnTo>
                  <a:lnTo>
                    <a:pt x="2219863" y="4056827"/>
                  </a:lnTo>
                  <a:lnTo>
                    <a:pt x="2252610" y="4053825"/>
                  </a:lnTo>
                  <a:lnTo>
                    <a:pt x="2285356" y="4050319"/>
                  </a:lnTo>
                  <a:lnTo>
                    <a:pt x="2318102" y="4046436"/>
                  </a:lnTo>
                  <a:lnTo>
                    <a:pt x="2324148" y="4090098"/>
                  </a:lnTo>
                  <a:lnTo>
                    <a:pt x="2290404" y="4094275"/>
                  </a:lnTo>
                  <a:lnTo>
                    <a:pt x="2256724" y="4097822"/>
                  </a:lnTo>
                  <a:lnTo>
                    <a:pt x="2223169" y="4100866"/>
                  </a:lnTo>
                  <a:lnTo>
                    <a:pt x="2189804" y="4103532"/>
                  </a:lnTo>
                  <a:close/>
                </a:path>
                <a:path w="4107815" h="4107815">
                  <a:moveTo>
                    <a:pt x="1787444" y="4090769"/>
                  </a:moveTo>
                  <a:lnTo>
                    <a:pt x="1754205" y="4086088"/>
                  </a:lnTo>
                  <a:lnTo>
                    <a:pt x="1721028" y="4081029"/>
                  </a:lnTo>
                  <a:lnTo>
                    <a:pt x="1687977" y="4075466"/>
                  </a:lnTo>
                  <a:lnTo>
                    <a:pt x="1655115" y="4069274"/>
                  </a:lnTo>
                  <a:lnTo>
                    <a:pt x="1663848" y="4025612"/>
                  </a:lnTo>
                  <a:lnTo>
                    <a:pt x="1696195" y="4031805"/>
                  </a:lnTo>
                  <a:lnTo>
                    <a:pt x="1728669" y="4037367"/>
                  </a:lnTo>
                  <a:lnTo>
                    <a:pt x="1761142" y="4042426"/>
                  </a:lnTo>
                  <a:lnTo>
                    <a:pt x="1793489" y="4047107"/>
                  </a:lnTo>
                  <a:lnTo>
                    <a:pt x="1787444" y="4090769"/>
                  </a:lnTo>
                  <a:close/>
                </a:path>
                <a:path w="4107815" h="4107815">
                  <a:moveTo>
                    <a:pt x="2455805" y="4068603"/>
                  </a:moveTo>
                  <a:lnTo>
                    <a:pt x="2447072" y="4024941"/>
                  </a:lnTo>
                  <a:lnTo>
                    <a:pt x="2479304" y="4018150"/>
                  </a:lnTo>
                  <a:lnTo>
                    <a:pt x="2511473" y="4010919"/>
                  </a:lnTo>
                  <a:lnTo>
                    <a:pt x="2543517" y="4003309"/>
                  </a:lnTo>
                  <a:lnTo>
                    <a:pt x="2575371" y="3995385"/>
                  </a:lnTo>
                  <a:lnTo>
                    <a:pt x="2586790" y="4038375"/>
                  </a:lnTo>
                  <a:lnTo>
                    <a:pt x="2554327" y="4046688"/>
                  </a:lnTo>
                  <a:lnTo>
                    <a:pt x="2521549" y="4054496"/>
                  </a:lnTo>
                  <a:lnTo>
                    <a:pt x="2488645" y="4061801"/>
                  </a:lnTo>
                  <a:lnTo>
                    <a:pt x="2455805" y="4068603"/>
                  </a:lnTo>
                  <a:close/>
                </a:path>
                <a:path w="4107815" h="4107815">
                  <a:moveTo>
                    <a:pt x="1523459" y="4038375"/>
                  </a:moveTo>
                  <a:lnTo>
                    <a:pt x="1491132" y="4029454"/>
                  </a:lnTo>
                  <a:lnTo>
                    <a:pt x="1458806" y="4019903"/>
                  </a:lnTo>
                  <a:lnTo>
                    <a:pt x="1426731" y="4009848"/>
                  </a:lnTo>
                  <a:lnTo>
                    <a:pt x="1395160" y="3999416"/>
                  </a:lnTo>
                  <a:lnTo>
                    <a:pt x="1409266" y="3957769"/>
                  </a:lnTo>
                  <a:lnTo>
                    <a:pt x="1440606" y="3968096"/>
                  </a:lnTo>
                  <a:lnTo>
                    <a:pt x="1472072" y="3977920"/>
                  </a:lnTo>
                  <a:lnTo>
                    <a:pt x="1503538" y="3987241"/>
                  </a:lnTo>
                  <a:lnTo>
                    <a:pt x="1534878" y="3996057"/>
                  </a:lnTo>
                  <a:lnTo>
                    <a:pt x="1523459" y="4038375"/>
                  </a:lnTo>
                  <a:close/>
                </a:path>
                <a:path w="4107815" h="4107815">
                  <a:moveTo>
                    <a:pt x="2715088" y="3998744"/>
                  </a:moveTo>
                  <a:lnTo>
                    <a:pt x="2700982" y="3957097"/>
                  </a:lnTo>
                  <a:lnTo>
                    <a:pt x="2731808" y="3946265"/>
                  </a:lnTo>
                  <a:lnTo>
                    <a:pt x="2762696" y="3934930"/>
                  </a:lnTo>
                  <a:lnTo>
                    <a:pt x="2793459" y="3923091"/>
                  </a:lnTo>
                  <a:lnTo>
                    <a:pt x="2823907" y="3910748"/>
                  </a:lnTo>
                  <a:lnTo>
                    <a:pt x="2840700" y="3951723"/>
                  </a:lnTo>
                  <a:lnTo>
                    <a:pt x="2809738" y="3964171"/>
                  </a:lnTo>
                  <a:lnTo>
                    <a:pt x="2778398" y="3976241"/>
                  </a:lnTo>
                  <a:lnTo>
                    <a:pt x="2746806" y="3987807"/>
                  </a:lnTo>
                  <a:lnTo>
                    <a:pt x="2715088" y="3998744"/>
                  </a:lnTo>
                  <a:close/>
                </a:path>
                <a:path w="4107815" h="4107815">
                  <a:moveTo>
                    <a:pt x="1268877" y="3952395"/>
                  </a:moveTo>
                  <a:lnTo>
                    <a:pt x="1238062" y="3939433"/>
                  </a:lnTo>
                  <a:lnTo>
                    <a:pt x="1207247" y="3925778"/>
                  </a:lnTo>
                  <a:lnTo>
                    <a:pt x="1176684" y="3911494"/>
                  </a:lnTo>
                  <a:lnTo>
                    <a:pt x="1146624" y="3896643"/>
                  </a:lnTo>
                  <a:lnTo>
                    <a:pt x="1166104" y="3857011"/>
                  </a:lnTo>
                  <a:lnTo>
                    <a:pt x="1195555" y="3871369"/>
                  </a:lnTo>
                  <a:lnTo>
                    <a:pt x="1225383" y="3885223"/>
                  </a:lnTo>
                  <a:lnTo>
                    <a:pt x="1255464" y="3898573"/>
                  </a:lnTo>
                  <a:lnTo>
                    <a:pt x="1285670" y="3911420"/>
                  </a:lnTo>
                  <a:lnTo>
                    <a:pt x="1268877" y="3952395"/>
                  </a:lnTo>
                  <a:close/>
                </a:path>
                <a:path w="4107815" h="4107815">
                  <a:moveTo>
                    <a:pt x="2962953" y="3895971"/>
                  </a:moveTo>
                  <a:lnTo>
                    <a:pt x="2943473" y="3856339"/>
                  </a:lnTo>
                  <a:lnTo>
                    <a:pt x="2972672" y="3841488"/>
                  </a:lnTo>
                  <a:lnTo>
                    <a:pt x="3001745" y="3826196"/>
                  </a:lnTo>
                  <a:lnTo>
                    <a:pt x="3030566" y="3810526"/>
                  </a:lnTo>
                  <a:lnTo>
                    <a:pt x="3059009" y="3794541"/>
                  </a:lnTo>
                  <a:lnTo>
                    <a:pt x="3081175" y="3832829"/>
                  </a:lnTo>
                  <a:lnTo>
                    <a:pt x="3052218" y="3849307"/>
                  </a:lnTo>
                  <a:lnTo>
                    <a:pt x="3022820" y="3865407"/>
                  </a:lnTo>
                  <a:lnTo>
                    <a:pt x="2993044" y="3881004"/>
                  </a:lnTo>
                  <a:lnTo>
                    <a:pt x="2962953" y="3895971"/>
                  </a:lnTo>
                  <a:close/>
                </a:path>
                <a:path w="4107815" h="4107815">
                  <a:moveTo>
                    <a:pt x="1027730" y="3833501"/>
                  </a:moveTo>
                  <a:lnTo>
                    <a:pt x="998646" y="3816519"/>
                  </a:lnTo>
                  <a:lnTo>
                    <a:pt x="969878" y="3798907"/>
                  </a:lnTo>
                  <a:lnTo>
                    <a:pt x="941487" y="3780792"/>
                  </a:lnTo>
                  <a:lnTo>
                    <a:pt x="913538" y="3762299"/>
                  </a:lnTo>
                  <a:lnTo>
                    <a:pt x="938391" y="3725354"/>
                  </a:lnTo>
                  <a:lnTo>
                    <a:pt x="965827" y="3743344"/>
                  </a:lnTo>
                  <a:lnTo>
                    <a:pt x="993640" y="3760955"/>
                  </a:lnTo>
                  <a:lnTo>
                    <a:pt x="1021705" y="3778063"/>
                  </a:lnTo>
                  <a:lnTo>
                    <a:pt x="1049897" y="3794541"/>
                  </a:lnTo>
                  <a:lnTo>
                    <a:pt x="1027730" y="3833501"/>
                  </a:lnTo>
                  <a:close/>
                </a:path>
                <a:path w="4107815" h="4107815">
                  <a:moveTo>
                    <a:pt x="3195368" y="3761627"/>
                  </a:moveTo>
                  <a:lnTo>
                    <a:pt x="3170514" y="3724682"/>
                  </a:lnTo>
                  <a:lnTo>
                    <a:pt x="3197593" y="3706294"/>
                  </a:lnTo>
                  <a:lnTo>
                    <a:pt x="3224419" y="3687402"/>
                  </a:lnTo>
                  <a:lnTo>
                    <a:pt x="3250994" y="3668006"/>
                  </a:lnTo>
                  <a:lnTo>
                    <a:pt x="3277317" y="3648106"/>
                  </a:lnTo>
                  <a:lnTo>
                    <a:pt x="3304186" y="3683036"/>
                  </a:lnTo>
                  <a:lnTo>
                    <a:pt x="3277643" y="3703439"/>
                  </a:lnTo>
                  <a:lnTo>
                    <a:pt x="3250533" y="3723339"/>
                  </a:lnTo>
                  <a:lnTo>
                    <a:pt x="3223045" y="3742735"/>
                  </a:lnTo>
                  <a:lnTo>
                    <a:pt x="3195368" y="3761627"/>
                  </a:lnTo>
                  <a:close/>
                </a:path>
                <a:path w="4107815" h="4107815">
                  <a:moveTo>
                    <a:pt x="804719" y="3684379"/>
                  </a:moveTo>
                  <a:lnTo>
                    <a:pt x="778155" y="3663871"/>
                  </a:lnTo>
                  <a:lnTo>
                    <a:pt x="751905" y="3642733"/>
                  </a:lnTo>
                  <a:lnTo>
                    <a:pt x="726033" y="3621091"/>
                  </a:lnTo>
                  <a:lnTo>
                    <a:pt x="700603" y="3599071"/>
                  </a:lnTo>
                  <a:lnTo>
                    <a:pt x="729487" y="3565485"/>
                  </a:lnTo>
                  <a:lnTo>
                    <a:pt x="754403" y="3587001"/>
                  </a:lnTo>
                  <a:lnTo>
                    <a:pt x="779698" y="3608139"/>
                  </a:lnTo>
                  <a:lnTo>
                    <a:pt x="805244" y="3628773"/>
                  </a:lnTo>
                  <a:lnTo>
                    <a:pt x="830916" y="3648778"/>
                  </a:lnTo>
                  <a:lnTo>
                    <a:pt x="804719" y="3684379"/>
                  </a:lnTo>
                  <a:close/>
                </a:path>
                <a:path w="4107815" h="4107815">
                  <a:moveTo>
                    <a:pt x="3408303" y="3598399"/>
                  </a:moveTo>
                  <a:lnTo>
                    <a:pt x="3379419" y="3564813"/>
                  </a:lnTo>
                  <a:lnTo>
                    <a:pt x="3403968" y="3542909"/>
                  </a:lnTo>
                  <a:lnTo>
                    <a:pt x="3428202" y="3520564"/>
                  </a:lnTo>
                  <a:lnTo>
                    <a:pt x="3452059" y="3497841"/>
                  </a:lnTo>
                  <a:lnTo>
                    <a:pt x="3475475" y="3474803"/>
                  </a:lnTo>
                  <a:lnTo>
                    <a:pt x="3507045" y="3506373"/>
                  </a:lnTo>
                  <a:lnTo>
                    <a:pt x="3482737" y="3529915"/>
                  </a:lnTo>
                  <a:lnTo>
                    <a:pt x="3458178" y="3553142"/>
                  </a:lnTo>
                  <a:lnTo>
                    <a:pt x="3433366" y="3575991"/>
                  </a:lnTo>
                  <a:lnTo>
                    <a:pt x="3408303" y="3598399"/>
                  </a:lnTo>
                  <a:close/>
                </a:path>
                <a:path w="4107815" h="4107815">
                  <a:moveTo>
                    <a:pt x="602532" y="3507045"/>
                  </a:moveTo>
                  <a:lnTo>
                    <a:pt x="578990" y="3483126"/>
                  </a:lnTo>
                  <a:lnTo>
                    <a:pt x="555763" y="3458766"/>
                  </a:lnTo>
                  <a:lnTo>
                    <a:pt x="532914" y="3434028"/>
                  </a:lnTo>
                  <a:lnTo>
                    <a:pt x="510506" y="3408975"/>
                  </a:lnTo>
                  <a:lnTo>
                    <a:pt x="544092" y="3379419"/>
                  </a:lnTo>
                  <a:lnTo>
                    <a:pt x="565996" y="3403968"/>
                  </a:lnTo>
                  <a:lnTo>
                    <a:pt x="588342" y="3428202"/>
                  </a:lnTo>
                  <a:lnTo>
                    <a:pt x="611065" y="3452059"/>
                  </a:lnTo>
                  <a:lnTo>
                    <a:pt x="634102" y="3475475"/>
                  </a:lnTo>
                  <a:lnTo>
                    <a:pt x="602532" y="3507045"/>
                  </a:lnTo>
                  <a:close/>
                </a:path>
                <a:path w="4107815" h="4107815">
                  <a:moveTo>
                    <a:pt x="3598399" y="3408303"/>
                  </a:moveTo>
                  <a:lnTo>
                    <a:pt x="3564813" y="3379419"/>
                  </a:lnTo>
                  <a:lnTo>
                    <a:pt x="3586329" y="3354502"/>
                  </a:lnTo>
                  <a:lnTo>
                    <a:pt x="3607467" y="3329208"/>
                  </a:lnTo>
                  <a:lnTo>
                    <a:pt x="3628102" y="3303662"/>
                  </a:lnTo>
                  <a:lnTo>
                    <a:pt x="3648106" y="3277989"/>
                  </a:lnTo>
                  <a:lnTo>
                    <a:pt x="3683036" y="3304858"/>
                  </a:lnTo>
                  <a:lnTo>
                    <a:pt x="3662538" y="3331034"/>
                  </a:lnTo>
                  <a:lnTo>
                    <a:pt x="3641473" y="3357084"/>
                  </a:lnTo>
                  <a:lnTo>
                    <a:pt x="3620031" y="3382882"/>
                  </a:lnTo>
                  <a:lnTo>
                    <a:pt x="3598399" y="3408303"/>
                  </a:lnTo>
                  <a:close/>
                </a:path>
                <a:path w="4107815" h="4107815">
                  <a:moveTo>
                    <a:pt x="425198" y="3305530"/>
                  </a:moveTo>
                  <a:lnTo>
                    <a:pt x="404763" y="3278661"/>
                  </a:lnTo>
                  <a:lnTo>
                    <a:pt x="384895" y="3251624"/>
                  </a:lnTo>
                  <a:lnTo>
                    <a:pt x="365499" y="3224294"/>
                  </a:lnTo>
                  <a:lnTo>
                    <a:pt x="346607" y="3196711"/>
                  </a:lnTo>
                  <a:lnTo>
                    <a:pt x="383551" y="3171857"/>
                  </a:lnTo>
                  <a:lnTo>
                    <a:pt x="402034" y="3198936"/>
                  </a:lnTo>
                  <a:lnTo>
                    <a:pt x="421083" y="3225763"/>
                  </a:lnTo>
                  <a:lnTo>
                    <a:pt x="440511" y="3252338"/>
                  </a:lnTo>
                  <a:lnTo>
                    <a:pt x="460127" y="3278661"/>
                  </a:lnTo>
                  <a:lnTo>
                    <a:pt x="425198" y="3305530"/>
                  </a:lnTo>
                  <a:close/>
                </a:path>
                <a:path w="4107815" h="4107815">
                  <a:moveTo>
                    <a:pt x="3761627" y="3195368"/>
                  </a:moveTo>
                  <a:lnTo>
                    <a:pt x="3724682" y="3170514"/>
                  </a:lnTo>
                  <a:lnTo>
                    <a:pt x="3742682" y="3143078"/>
                  </a:lnTo>
                  <a:lnTo>
                    <a:pt x="3760367" y="3115265"/>
                  </a:lnTo>
                  <a:lnTo>
                    <a:pt x="3777675" y="3087200"/>
                  </a:lnTo>
                  <a:lnTo>
                    <a:pt x="3794541" y="3059008"/>
                  </a:lnTo>
                  <a:lnTo>
                    <a:pt x="3832829" y="3081175"/>
                  </a:lnTo>
                  <a:lnTo>
                    <a:pt x="3815847" y="3109881"/>
                  </a:lnTo>
                  <a:lnTo>
                    <a:pt x="3798235" y="3138523"/>
                  </a:lnTo>
                  <a:lnTo>
                    <a:pt x="3780120" y="3167040"/>
                  </a:lnTo>
                  <a:lnTo>
                    <a:pt x="3761627" y="3195368"/>
                  </a:lnTo>
                  <a:close/>
                </a:path>
                <a:path w="4107815" h="4107815">
                  <a:moveTo>
                    <a:pt x="276076" y="3082519"/>
                  </a:moveTo>
                  <a:lnTo>
                    <a:pt x="259587" y="3053467"/>
                  </a:lnTo>
                  <a:lnTo>
                    <a:pt x="243414" y="3023911"/>
                  </a:lnTo>
                  <a:lnTo>
                    <a:pt x="227618" y="2994104"/>
                  </a:lnTo>
                  <a:lnTo>
                    <a:pt x="212263" y="2964296"/>
                  </a:lnTo>
                  <a:lnTo>
                    <a:pt x="251894" y="2944816"/>
                  </a:lnTo>
                  <a:lnTo>
                    <a:pt x="266745" y="2974015"/>
                  </a:lnTo>
                  <a:lnTo>
                    <a:pt x="282038" y="3003088"/>
                  </a:lnTo>
                  <a:lnTo>
                    <a:pt x="297708" y="3031909"/>
                  </a:lnTo>
                  <a:lnTo>
                    <a:pt x="313692" y="3060352"/>
                  </a:lnTo>
                  <a:lnTo>
                    <a:pt x="276076" y="3082519"/>
                  </a:lnTo>
                  <a:close/>
                </a:path>
                <a:path w="4107815" h="4107815">
                  <a:moveTo>
                    <a:pt x="3896643" y="2962281"/>
                  </a:moveTo>
                  <a:lnTo>
                    <a:pt x="3857011" y="2942801"/>
                  </a:lnTo>
                  <a:lnTo>
                    <a:pt x="3871369" y="2913351"/>
                  </a:lnTo>
                  <a:lnTo>
                    <a:pt x="3885223" y="2883522"/>
                  </a:lnTo>
                  <a:lnTo>
                    <a:pt x="3898573" y="2853442"/>
                  </a:lnTo>
                  <a:lnTo>
                    <a:pt x="3911420" y="2823235"/>
                  </a:lnTo>
                  <a:lnTo>
                    <a:pt x="3952395" y="2840028"/>
                  </a:lnTo>
                  <a:lnTo>
                    <a:pt x="3939055" y="2870843"/>
                  </a:lnTo>
                  <a:lnTo>
                    <a:pt x="3925274" y="2901658"/>
                  </a:lnTo>
                  <a:lnTo>
                    <a:pt x="3911116" y="2932222"/>
                  </a:lnTo>
                  <a:lnTo>
                    <a:pt x="3896643" y="2962281"/>
                  </a:lnTo>
                  <a:close/>
                </a:path>
                <a:path w="4107815" h="4107815">
                  <a:moveTo>
                    <a:pt x="156510" y="2842043"/>
                  </a:moveTo>
                  <a:lnTo>
                    <a:pt x="144052" y="2811081"/>
                  </a:lnTo>
                  <a:lnTo>
                    <a:pt x="131908" y="2779741"/>
                  </a:lnTo>
                  <a:lnTo>
                    <a:pt x="120143" y="2748149"/>
                  </a:lnTo>
                  <a:lnTo>
                    <a:pt x="108818" y="2716432"/>
                  </a:lnTo>
                  <a:lnTo>
                    <a:pt x="150465" y="2702326"/>
                  </a:lnTo>
                  <a:lnTo>
                    <a:pt x="161296" y="2733151"/>
                  </a:lnTo>
                  <a:lnTo>
                    <a:pt x="172631" y="2764040"/>
                  </a:lnTo>
                  <a:lnTo>
                    <a:pt x="184470" y="2794802"/>
                  </a:lnTo>
                  <a:lnTo>
                    <a:pt x="196813" y="2825250"/>
                  </a:lnTo>
                  <a:lnTo>
                    <a:pt x="156510" y="2842043"/>
                  </a:lnTo>
                  <a:close/>
                </a:path>
                <a:path w="4107815" h="4107815">
                  <a:moveTo>
                    <a:pt x="3999416" y="2713745"/>
                  </a:moveTo>
                  <a:lnTo>
                    <a:pt x="3957769" y="2699639"/>
                  </a:lnTo>
                  <a:lnTo>
                    <a:pt x="3968096" y="2668299"/>
                  </a:lnTo>
                  <a:lnTo>
                    <a:pt x="3977920" y="2636833"/>
                  </a:lnTo>
                  <a:lnTo>
                    <a:pt x="3987241" y="2605367"/>
                  </a:lnTo>
                  <a:lnTo>
                    <a:pt x="3996057" y="2574027"/>
                  </a:lnTo>
                  <a:lnTo>
                    <a:pt x="4039047" y="2585446"/>
                  </a:lnTo>
                  <a:lnTo>
                    <a:pt x="4029737" y="2617679"/>
                  </a:lnTo>
                  <a:lnTo>
                    <a:pt x="4019987" y="2649848"/>
                  </a:lnTo>
                  <a:lnTo>
                    <a:pt x="4009859" y="2681891"/>
                  </a:lnTo>
                  <a:lnTo>
                    <a:pt x="3999416" y="2713745"/>
                  </a:lnTo>
                  <a:close/>
                </a:path>
                <a:path w="4107815" h="4107815">
                  <a:moveTo>
                    <a:pt x="70530" y="2588134"/>
                  </a:moveTo>
                  <a:lnTo>
                    <a:pt x="62217" y="2555671"/>
                  </a:lnTo>
                  <a:lnTo>
                    <a:pt x="54409" y="2522893"/>
                  </a:lnTo>
                  <a:lnTo>
                    <a:pt x="47104" y="2489989"/>
                  </a:lnTo>
                  <a:lnTo>
                    <a:pt x="40303" y="2457148"/>
                  </a:lnTo>
                  <a:lnTo>
                    <a:pt x="83964" y="2448416"/>
                  </a:lnTo>
                  <a:lnTo>
                    <a:pt x="90755" y="2480648"/>
                  </a:lnTo>
                  <a:lnTo>
                    <a:pt x="97987" y="2512817"/>
                  </a:lnTo>
                  <a:lnTo>
                    <a:pt x="105596" y="2544860"/>
                  </a:lnTo>
                  <a:lnTo>
                    <a:pt x="113520" y="2576714"/>
                  </a:lnTo>
                  <a:lnTo>
                    <a:pt x="70530" y="2588134"/>
                  </a:lnTo>
                  <a:close/>
                </a:path>
                <a:path w="4107815" h="4107815">
                  <a:moveTo>
                    <a:pt x="4068603" y="2454461"/>
                  </a:moveTo>
                  <a:lnTo>
                    <a:pt x="4024941" y="2445729"/>
                  </a:lnTo>
                  <a:lnTo>
                    <a:pt x="4031133" y="2413382"/>
                  </a:lnTo>
                  <a:lnTo>
                    <a:pt x="4036696" y="2380908"/>
                  </a:lnTo>
                  <a:lnTo>
                    <a:pt x="4041755" y="2348435"/>
                  </a:lnTo>
                  <a:lnTo>
                    <a:pt x="4046436" y="2316087"/>
                  </a:lnTo>
                  <a:lnTo>
                    <a:pt x="4090098" y="2322133"/>
                  </a:lnTo>
                  <a:lnTo>
                    <a:pt x="4085700" y="2355372"/>
                  </a:lnTo>
                  <a:lnTo>
                    <a:pt x="4080610" y="2388549"/>
                  </a:lnTo>
                  <a:lnTo>
                    <a:pt x="4074889" y="2421600"/>
                  </a:lnTo>
                  <a:lnTo>
                    <a:pt x="4068603" y="2454461"/>
                  </a:lnTo>
                  <a:close/>
                </a:path>
                <a:path w="4107815" h="4107815">
                  <a:moveTo>
                    <a:pt x="17464" y="2324819"/>
                  </a:moveTo>
                  <a:lnTo>
                    <a:pt x="13287" y="2291464"/>
                  </a:lnTo>
                  <a:lnTo>
                    <a:pt x="9739" y="2257983"/>
                  </a:lnTo>
                  <a:lnTo>
                    <a:pt x="6696" y="2224502"/>
                  </a:lnTo>
                  <a:lnTo>
                    <a:pt x="4030" y="2191147"/>
                  </a:lnTo>
                  <a:lnTo>
                    <a:pt x="48363" y="2188461"/>
                  </a:lnTo>
                  <a:lnTo>
                    <a:pt x="50735" y="2221207"/>
                  </a:lnTo>
                  <a:lnTo>
                    <a:pt x="53737" y="2253953"/>
                  </a:lnTo>
                  <a:lnTo>
                    <a:pt x="57243" y="2286700"/>
                  </a:lnTo>
                  <a:lnTo>
                    <a:pt x="61126" y="2319446"/>
                  </a:lnTo>
                  <a:lnTo>
                    <a:pt x="17464" y="2324819"/>
                  </a:lnTo>
                  <a:close/>
                </a:path>
                <a:path w="4107815" h="4107815">
                  <a:moveTo>
                    <a:pt x="4103532" y="2188461"/>
                  </a:moveTo>
                  <a:lnTo>
                    <a:pt x="4059199" y="2185774"/>
                  </a:lnTo>
                  <a:lnTo>
                    <a:pt x="4060962" y="2153017"/>
                  </a:lnTo>
                  <a:lnTo>
                    <a:pt x="4062221" y="2120197"/>
                  </a:lnTo>
                  <a:lnTo>
                    <a:pt x="4062977" y="2087251"/>
                  </a:lnTo>
                  <a:lnTo>
                    <a:pt x="4063229" y="2054117"/>
                  </a:lnTo>
                  <a:lnTo>
                    <a:pt x="4063229" y="2048743"/>
                  </a:lnTo>
                  <a:lnTo>
                    <a:pt x="4107562" y="2048743"/>
                  </a:lnTo>
                  <a:lnTo>
                    <a:pt x="4107562" y="2054117"/>
                  </a:lnTo>
                  <a:lnTo>
                    <a:pt x="4107310" y="2087577"/>
                  </a:lnTo>
                  <a:lnTo>
                    <a:pt x="4106555" y="2121289"/>
                  </a:lnTo>
                  <a:lnTo>
                    <a:pt x="4105295" y="2155001"/>
                  </a:lnTo>
                  <a:lnTo>
                    <a:pt x="4103532" y="2188461"/>
                  </a:lnTo>
                  <a:close/>
                </a:path>
                <a:path w="4107815" h="4107815">
                  <a:moveTo>
                    <a:pt x="44333" y="2056804"/>
                  </a:moveTo>
                  <a:lnTo>
                    <a:pt x="0" y="2056804"/>
                  </a:lnTo>
                  <a:lnTo>
                    <a:pt x="0" y="2054117"/>
                  </a:lnTo>
                  <a:lnTo>
                    <a:pt x="251" y="2021266"/>
                  </a:lnTo>
                  <a:lnTo>
                    <a:pt x="1007" y="1988288"/>
                  </a:lnTo>
                  <a:lnTo>
                    <a:pt x="2267" y="1955311"/>
                  </a:lnTo>
                  <a:lnTo>
                    <a:pt x="4030" y="1922460"/>
                  </a:lnTo>
                  <a:lnTo>
                    <a:pt x="48363" y="1925147"/>
                  </a:lnTo>
                  <a:lnTo>
                    <a:pt x="46600" y="1957106"/>
                  </a:lnTo>
                  <a:lnTo>
                    <a:pt x="45341" y="1989380"/>
                  </a:lnTo>
                  <a:lnTo>
                    <a:pt x="44585" y="2021780"/>
                  </a:lnTo>
                  <a:lnTo>
                    <a:pt x="44333" y="2054117"/>
                  </a:lnTo>
                  <a:lnTo>
                    <a:pt x="44333" y="2056804"/>
                  </a:lnTo>
                  <a:close/>
                </a:path>
                <a:path w="4107815" h="4107815">
                  <a:moveTo>
                    <a:pt x="4059198" y="1917086"/>
                  </a:moveTo>
                  <a:lnTo>
                    <a:pt x="4056826" y="1884340"/>
                  </a:lnTo>
                  <a:lnTo>
                    <a:pt x="4053825" y="1851593"/>
                  </a:lnTo>
                  <a:lnTo>
                    <a:pt x="4050319" y="1818847"/>
                  </a:lnTo>
                  <a:lnTo>
                    <a:pt x="4046435" y="1786101"/>
                  </a:lnTo>
                  <a:lnTo>
                    <a:pt x="4090097" y="1780055"/>
                  </a:lnTo>
                  <a:lnTo>
                    <a:pt x="4094275" y="1813410"/>
                  </a:lnTo>
                  <a:lnTo>
                    <a:pt x="4097822" y="1846891"/>
                  </a:lnTo>
                  <a:lnTo>
                    <a:pt x="4100866" y="1880372"/>
                  </a:lnTo>
                  <a:lnTo>
                    <a:pt x="4103532" y="1913727"/>
                  </a:lnTo>
                  <a:lnTo>
                    <a:pt x="4059198" y="1917086"/>
                  </a:lnTo>
                  <a:close/>
                </a:path>
                <a:path w="4107815" h="4107815">
                  <a:moveTo>
                    <a:pt x="61126" y="1794161"/>
                  </a:moveTo>
                  <a:lnTo>
                    <a:pt x="17464" y="1788788"/>
                  </a:lnTo>
                  <a:lnTo>
                    <a:pt x="21862" y="1755548"/>
                  </a:lnTo>
                  <a:lnTo>
                    <a:pt x="26952" y="1722371"/>
                  </a:lnTo>
                  <a:lnTo>
                    <a:pt x="32672" y="1689321"/>
                  </a:lnTo>
                  <a:lnTo>
                    <a:pt x="38959" y="1656459"/>
                  </a:lnTo>
                  <a:lnTo>
                    <a:pt x="82621" y="1665191"/>
                  </a:lnTo>
                  <a:lnTo>
                    <a:pt x="76334" y="1697150"/>
                  </a:lnTo>
                  <a:lnTo>
                    <a:pt x="70614" y="1729424"/>
                  </a:lnTo>
                  <a:lnTo>
                    <a:pt x="65524" y="1761824"/>
                  </a:lnTo>
                  <a:lnTo>
                    <a:pt x="61126" y="1794161"/>
                  </a:lnTo>
                  <a:close/>
                </a:path>
                <a:path w="4107815" h="4107815">
                  <a:moveTo>
                    <a:pt x="4024269" y="1657131"/>
                  </a:moveTo>
                  <a:lnTo>
                    <a:pt x="4017468" y="1624909"/>
                  </a:lnTo>
                  <a:lnTo>
                    <a:pt x="4010163" y="1592814"/>
                  </a:lnTo>
                  <a:lnTo>
                    <a:pt x="4002354" y="1560970"/>
                  </a:lnTo>
                  <a:lnTo>
                    <a:pt x="3994042" y="1529504"/>
                  </a:lnTo>
                  <a:lnTo>
                    <a:pt x="4037032" y="1518085"/>
                  </a:lnTo>
                  <a:lnTo>
                    <a:pt x="4045450" y="1550548"/>
                  </a:lnTo>
                  <a:lnTo>
                    <a:pt x="4053489" y="1583325"/>
                  </a:lnTo>
                  <a:lnTo>
                    <a:pt x="4061025" y="1616229"/>
                  </a:lnTo>
                  <a:lnTo>
                    <a:pt x="4067931" y="1649070"/>
                  </a:lnTo>
                  <a:lnTo>
                    <a:pt x="4024269" y="1657131"/>
                  </a:lnTo>
                  <a:close/>
                </a:path>
                <a:path w="4107815" h="4107815">
                  <a:moveTo>
                    <a:pt x="111505" y="1536221"/>
                  </a:moveTo>
                  <a:lnTo>
                    <a:pt x="68515" y="1524802"/>
                  </a:lnTo>
                  <a:lnTo>
                    <a:pt x="77342" y="1492465"/>
                  </a:lnTo>
                  <a:lnTo>
                    <a:pt x="86735" y="1460065"/>
                  </a:lnTo>
                  <a:lnTo>
                    <a:pt x="96759" y="1427791"/>
                  </a:lnTo>
                  <a:lnTo>
                    <a:pt x="107475" y="1395832"/>
                  </a:lnTo>
                  <a:lnTo>
                    <a:pt x="149121" y="1409938"/>
                  </a:lnTo>
                  <a:lnTo>
                    <a:pt x="139182" y="1441383"/>
                  </a:lnTo>
                  <a:lnTo>
                    <a:pt x="129557" y="1473080"/>
                  </a:lnTo>
                  <a:lnTo>
                    <a:pt x="120311" y="1504776"/>
                  </a:lnTo>
                  <a:lnTo>
                    <a:pt x="111505" y="1536221"/>
                  </a:lnTo>
                  <a:close/>
                </a:path>
                <a:path w="4107815" h="4107815">
                  <a:moveTo>
                    <a:pt x="3955754" y="1403221"/>
                  </a:moveTo>
                  <a:lnTo>
                    <a:pt x="3944922" y="1372395"/>
                  </a:lnTo>
                  <a:lnTo>
                    <a:pt x="3933587" y="1341507"/>
                  </a:lnTo>
                  <a:lnTo>
                    <a:pt x="3921748" y="1310744"/>
                  </a:lnTo>
                  <a:lnTo>
                    <a:pt x="3909405" y="1280296"/>
                  </a:lnTo>
                  <a:lnTo>
                    <a:pt x="3950380" y="1263503"/>
                  </a:lnTo>
                  <a:lnTo>
                    <a:pt x="3963121" y="1294465"/>
                  </a:lnTo>
                  <a:lnTo>
                    <a:pt x="3975233" y="1325805"/>
                  </a:lnTo>
                  <a:lnTo>
                    <a:pt x="3986841" y="1357397"/>
                  </a:lnTo>
                  <a:lnTo>
                    <a:pt x="3998072" y="1389115"/>
                  </a:lnTo>
                  <a:lnTo>
                    <a:pt x="3955754" y="1403221"/>
                  </a:lnTo>
                  <a:close/>
                </a:path>
                <a:path w="4107815" h="4107815">
                  <a:moveTo>
                    <a:pt x="195470" y="1287013"/>
                  </a:moveTo>
                  <a:lnTo>
                    <a:pt x="154495" y="1270220"/>
                  </a:lnTo>
                  <a:lnTo>
                    <a:pt x="167457" y="1239405"/>
                  </a:lnTo>
                  <a:lnTo>
                    <a:pt x="181112" y="1208590"/>
                  </a:lnTo>
                  <a:lnTo>
                    <a:pt x="195396" y="1178027"/>
                  </a:lnTo>
                  <a:lnTo>
                    <a:pt x="210248" y="1147968"/>
                  </a:lnTo>
                  <a:lnTo>
                    <a:pt x="249879" y="1167447"/>
                  </a:lnTo>
                  <a:lnTo>
                    <a:pt x="235521" y="1196898"/>
                  </a:lnTo>
                  <a:lnTo>
                    <a:pt x="221667" y="1226727"/>
                  </a:lnTo>
                  <a:lnTo>
                    <a:pt x="208316" y="1256807"/>
                  </a:lnTo>
                  <a:lnTo>
                    <a:pt x="195470" y="1287013"/>
                  </a:lnTo>
                  <a:close/>
                </a:path>
                <a:path w="4107815" h="4107815">
                  <a:moveTo>
                    <a:pt x="3854996" y="1160730"/>
                  </a:moveTo>
                  <a:lnTo>
                    <a:pt x="3840134" y="1131531"/>
                  </a:lnTo>
                  <a:lnTo>
                    <a:pt x="3824768" y="1102459"/>
                  </a:lnTo>
                  <a:lnTo>
                    <a:pt x="3808899" y="1073638"/>
                  </a:lnTo>
                  <a:lnTo>
                    <a:pt x="3792526" y="1045195"/>
                  </a:lnTo>
                  <a:lnTo>
                    <a:pt x="3830814" y="1023028"/>
                  </a:lnTo>
                  <a:lnTo>
                    <a:pt x="3847303" y="1052080"/>
                  </a:lnTo>
                  <a:lnTo>
                    <a:pt x="3863476" y="1081635"/>
                  </a:lnTo>
                  <a:lnTo>
                    <a:pt x="3879272" y="1111443"/>
                  </a:lnTo>
                  <a:lnTo>
                    <a:pt x="3894628" y="1141250"/>
                  </a:lnTo>
                  <a:lnTo>
                    <a:pt x="3854996" y="1160730"/>
                  </a:lnTo>
                  <a:close/>
                </a:path>
                <a:path w="4107815" h="4107815">
                  <a:moveTo>
                    <a:pt x="311677" y="1051240"/>
                  </a:moveTo>
                  <a:lnTo>
                    <a:pt x="273389" y="1029073"/>
                  </a:lnTo>
                  <a:lnTo>
                    <a:pt x="290371" y="999990"/>
                  </a:lnTo>
                  <a:lnTo>
                    <a:pt x="307983" y="971221"/>
                  </a:lnTo>
                  <a:lnTo>
                    <a:pt x="326098" y="942831"/>
                  </a:lnTo>
                  <a:lnTo>
                    <a:pt x="344591" y="914881"/>
                  </a:lnTo>
                  <a:lnTo>
                    <a:pt x="381536" y="939735"/>
                  </a:lnTo>
                  <a:lnTo>
                    <a:pt x="363536" y="967170"/>
                  </a:lnTo>
                  <a:lnTo>
                    <a:pt x="345851" y="994984"/>
                  </a:lnTo>
                  <a:lnTo>
                    <a:pt x="328544" y="1023049"/>
                  </a:lnTo>
                  <a:lnTo>
                    <a:pt x="311677" y="1051240"/>
                  </a:lnTo>
                  <a:close/>
                </a:path>
                <a:path w="4107815" h="4107815">
                  <a:moveTo>
                    <a:pt x="3722667" y="934361"/>
                  </a:moveTo>
                  <a:lnTo>
                    <a:pt x="3704184" y="907282"/>
                  </a:lnTo>
                  <a:lnTo>
                    <a:pt x="3685135" y="880455"/>
                  </a:lnTo>
                  <a:lnTo>
                    <a:pt x="3665707" y="853880"/>
                  </a:lnTo>
                  <a:lnTo>
                    <a:pt x="3646091" y="827558"/>
                  </a:lnTo>
                  <a:lnTo>
                    <a:pt x="3681020" y="800689"/>
                  </a:lnTo>
                  <a:lnTo>
                    <a:pt x="3701455" y="827558"/>
                  </a:lnTo>
                  <a:lnTo>
                    <a:pt x="3721324" y="854594"/>
                  </a:lnTo>
                  <a:lnTo>
                    <a:pt x="3740720" y="881925"/>
                  </a:lnTo>
                  <a:lnTo>
                    <a:pt x="3759612" y="909507"/>
                  </a:lnTo>
                  <a:lnTo>
                    <a:pt x="3722667" y="934361"/>
                  </a:lnTo>
                  <a:close/>
                </a:path>
                <a:path w="4107815" h="4107815">
                  <a:moveTo>
                    <a:pt x="458112" y="832260"/>
                  </a:moveTo>
                  <a:lnTo>
                    <a:pt x="423183" y="805391"/>
                  </a:lnTo>
                  <a:lnTo>
                    <a:pt x="443691" y="778826"/>
                  </a:lnTo>
                  <a:lnTo>
                    <a:pt x="464829" y="752577"/>
                  </a:lnTo>
                  <a:lnTo>
                    <a:pt x="486471" y="726705"/>
                  </a:lnTo>
                  <a:lnTo>
                    <a:pt x="508491" y="701274"/>
                  </a:lnTo>
                  <a:lnTo>
                    <a:pt x="542077" y="730158"/>
                  </a:lnTo>
                  <a:lnTo>
                    <a:pt x="520173" y="755463"/>
                  </a:lnTo>
                  <a:lnTo>
                    <a:pt x="498835" y="780957"/>
                  </a:lnTo>
                  <a:lnTo>
                    <a:pt x="478127" y="806577"/>
                  </a:lnTo>
                  <a:lnTo>
                    <a:pt x="458112" y="832260"/>
                  </a:lnTo>
                  <a:close/>
                </a:path>
                <a:path w="4107815" h="4107815">
                  <a:moveTo>
                    <a:pt x="3562126" y="726128"/>
                  </a:moveTo>
                  <a:lnTo>
                    <a:pt x="3540222" y="701579"/>
                  </a:lnTo>
                  <a:lnTo>
                    <a:pt x="3517877" y="677344"/>
                  </a:lnTo>
                  <a:lnTo>
                    <a:pt x="3495154" y="653488"/>
                  </a:lnTo>
                  <a:lnTo>
                    <a:pt x="3472116" y="630072"/>
                  </a:lnTo>
                  <a:lnTo>
                    <a:pt x="3503014" y="598501"/>
                  </a:lnTo>
                  <a:lnTo>
                    <a:pt x="3526556" y="622421"/>
                  </a:lnTo>
                  <a:lnTo>
                    <a:pt x="3549783" y="646781"/>
                  </a:lnTo>
                  <a:lnTo>
                    <a:pt x="3572632" y="671519"/>
                  </a:lnTo>
                  <a:lnTo>
                    <a:pt x="3595040" y="696572"/>
                  </a:lnTo>
                  <a:lnTo>
                    <a:pt x="3562126" y="726128"/>
                  </a:lnTo>
                  <a:close/>
                </a:path>
                <a:path w="4107815" h="4107815">
                  <a:moveTo>
                    <a:pt x="631416" y="634774"/>
                  </a:moveTo>
                  <a:lnTo>
                    <a:pt x="599845" y="603203"/>
                  </a:lnTo>
                  <a:lnTo>
                    <a:pt x="623764" y="579662"/>
                  </a:lnTo>
                  <a:lnTo>
                    <a:pt x="648125" y="556435"/>
                  </a:lnTo>
                  <a:lnTo>
                    <a:pt x="672863" y="533586"/>
                  </a:lnTo>
                  <a:lnTo>
                    <a:pt x="697916" y="511178"/>
                  </a:lnTo>
                  <a:lnTo>
                    <a:pt x="727471" y="544092"/>
                  </a:lnTo>
                  <a:lnTo>
                    <a:pt x="702544" y="566385"/>
                  </a:lnTo>
                  <a:lnTo>
                    <a:pt x="678184" y="588929"/>
                  </a:lnTo>
                  <a:lnTo>
                    <a:pt x="654453" y="611726"/>
                  </a:lnTo>
                  <a:lnTo>
                    <a:pt x="631416" y="634774"/>
                  </a:lnTo>
                  <a:close/>
                </a:path>
                <a:path w="4107815" h="4107815">
                  <a:moveTo>
                    <a:pt x="3376060" y="540733"/>
                  </a:moveTo>
                  <a:lnTo>
                    <a:pt x="3351133" y="519312"/>
                  </a:lnTo>
                  <a:lnTo>
                    <a:pt x="3325765" y="498331"/>
                  </a:lnTo>
                  <a:lnTo>
                    <a:pt x="3300019" y="477728"/>
                  </a:lnTo>
                  <a:lnTo>
                    <a:pt x="3273959" y="457440"/>
                  </a:lnTo>
                  <a:lnTo>
                    <a:pt x="3300828" y="422511"/>
                  </a:lnTo>
                  <a:lnTo>
                    <a:pt x="3327392" y="443019"/>
                  </a:lnTo>
                  <a:lnTo>
                    <a:pt x="3353641" y="464157"/>
                  </a:lnTo>
                  <a:lnTo>
                    <a:pt x="3379513" y="485799"/>
                  </a:lnTo>
                  <a:lnTo>
                    <a:pt x="3404944" y="507819"/>
                  </a:lnTo>
                  <a:lnTo>
                    <a:pt x="3376060" y="540733"/>
                  </a:lnTo>
                  <a:close/>
                </a:path>
                <a:path w="4107815" h="4107815">
                  <a:moveTo>
                    <a:pt x="828229" y="461471"/>
                  </a:moveTo>
                  <a:lnTo>
                    <a:pt x="801361" y="426541"/>
                  </a:lnTo>
                  <a:lnTo>
                    <a:pt x="828187" y="406138"/>
                  </a:lnTo>
                  <a:lnTo>
                    <a:pt x="855266" y="386238"/>
                  </a:lnTo>
                  <a:lnTo>
                    <a:pt x="882597" y="366842"/>
                  </a:lnTo>
                  <a:lnTo>
                    <a:pt x="910179" y="347950"/>
                  </a:lnTo>
                  <a:lnTo>
                    <a:pt x="935033" y="384895"/>
                  </a:lnTo>
                  <a:lnTo>
                    <a:pt x="907954" y="403000"/>
                  </a:lnTo>
                  <a:lnTo>
                    <a:pt x="881127" y="421923"/>
                  </a:lnTo>
                  <a:lnTo>
                    <a:pt x="854552" y="441476"/>
                  </a:lnTo>
                  <a:lnTo>
                    <a:pt x="828229" y="461471"/>
                  </a:lnTo>
                  <a:close/>
                </a:path>
                <a:path w="4107815" h="4107815">
                  <a:moveTo>
                    <a:pt x="3167155" y="380864"/>
                  </a:moveTo>
                  <a:lnTo>
                    <a:pt x="3139720" y="362875"/>
                  </a:lnTo>
                  <a:lnTo>
                    <a:pt x="3111906" y="345263"/>
                  </a:lnTo>
                  <a:lnTo>
                    <a:pt x="3083841" y="328155"/>
                  </a:lnTo>
                  <a:lnTo>
                    <a:pt x="3055650" y="311677"/>
                  </a:lnTo>
                  <a:lnTo>
                    <a:pt x="3077817" y="273389"/>
                  </a:lnTo>
                  <a:lnTo>
                    <a:pt x="3106900" y="290371"/>
                  </a:lnTo>
                  <a:lnTo>
                    <a:pt x="3135668" y="307983"/>
                  </a:lnTo>
                  <a:lnTo>
                    <a:pt x="3164059" y="326098"/>
                  </a:lnTo>
                  <a:lnTo>
                    <a:pt x="3192009" y="344591"/>
                  </a:lnTo>
                  <a:lnTo>
                    <a:pt x="3167155" y="380864"/>
                  </a:lnTo>
                  <a:close/>
                </a:path>
                <a:path w="4107815" h="4107815">
                  <a:moveTo>
                    <a:pt x="1046538" y="315036"/>
                  </a:moveTo>
                  <a:lnTo>
                    <a:pt x="1024371" y="276748"/>
                  </a:lnTo>
                  <a:lnTo>
                    <a:pt x="1082979" y="244085"/>
                  </a:lnTo>
                  <a:lnTo>
                    <a:pt x="1142594" y="212934"/>
                  </a:lnTo>
                  <a:lnTo>
                    <a:pt x="1162074" y="252566"/>
                  </a:lnTo>
                  <a:lnTo>
                    <a:pt x="1132875" y="267428"/>
                  </a:lnTo>
                  <a:lnTo>
                    <a:pt x="1103802" y="282793"/>
                  </a:lnTo>
                  <a:lnTo>
                    <a:pt x="1074981" y="298663"/>
                  </a:lnTo>
                  <a:lnTo>
                    <a:pt x="1046538" y="315036"/>
                  </a:lnTo>
                  <a:close/>
                </a:path>
                <a:path w="4107815" h="4107815">
                  <a:moveTo>
                    <a:pt x="2939443" y="249207"/>
                  </a:moveTo>
                  <a:lnTo>
                    <a:pt x="2909981" y="234849"/>
                  </a:lnTo>
                  <a:lnTo>
                    <a:pt x="2880079" y="220995"/>
                  </a:lnTo>
                  <a:lnTo>
                    <a:pt x="2849800" y="207645"/>
                  </a:lnTo>
                  <a:lnTo>
                    <a:pt x="2819205" y="194798"/>
                  </a:lnTo>
                  <a:lnTo>
                    <a:pt x="2835998" y="153823"/>
                  </a:lnTo>
                  <a:lnTo>
                    <a:pt x="2866823" y="166775"/>
                  </a:lnTo>
                  <a:lnTo>
                    <a:pt x="2897712" y="180356"/>
                  </a:lnTo>
                  <a:lnTo>
                    <a:pt x="2928475" y="194441"/>
                  </a:lnTo>
                  <a:lnTo>
                    <a:pt x="2958922" y="208904"/>
                  </a:lnTo>
                  <a:lnTo>
                    <a:pt x="2939443" y="249207"/>
                  </a:lnTo>
                  <a:close/>
                </a:path>
                <a:path w="4107815" h="4107815">
                  <a:moveTo>
                    <a:pt x="1281640" y="198157"/>
                  </a:moveTo>
                  <a:lnTo>
                    <a:pt x="1264847" y="157182"/>
                  </a:lnTo>
                  <a:lnTo>
                    <a:pt x="1327149" y="132580"/>
                  </a:lnTo>
                  <a:lnTo>
                    <a:pt x="1390458" y="109490"/>
                  </a:lnTo>
                  <a:lnTo>
                    <a:pt x="1404564" y="151136"/>
                  </a:lnTo>
                  <a:lnTo>
                    <a:pt x="1373455" y="162356"/>
                  </a:lnTo>
                  <a:lnTo>
                    <a:pt x="1342598" y="173891"/>
                  </a:lnTo>
                  <a:lnTo>
                    <a:pt x="1311993" y="185803"/>
                  </a:lnTo>
                  <a:lnTo>
                    <a:pt x="1281640" y="198157"/>
                  </a:lnTo>
                  <a:close/>
                </a:path>
                <a:path w="4107815" h="4107815">
                  <a:moveTo>
                    <a:pt x="2696280" y="149121"/>
                  </a:moveTo>
                  <a:lnTo>
                    <a:pt x="2664940" y="138804"/>
                  </a:lnTo>
                  <a:lnTo>
                    <a:pt x="2633475" y="129054"/>
                  </a:lnTo>
                  <a:lnTo>
                    <a:pt x="2602009" y="119933"/>
                  </a:lnTo>
                  <a:lnTo>
                    <a:pt x="2570669" y="111505"/>
                  </a:lnTo>
                  <a:lnTo>
                    <a:pt x="2582088" y="68515"/>
                  </a:lnTo>
                  <a:lnTo>
                    <a:pt x="2614425" y="77342"/>
                  </a:lnTo>
                  <a:lnTo>
                    <a:pt x="2646825" y="86735"/>
                  </a:lnTo>
                  <a:lnTo>
                    <a:pt x="2679099" y="96759"/>
                  </a:lnTo>
                  <a:lnTo>
                    <a:pt x="2711058" y="107475"/>
                  </a:lnTo>
                  <a:lnTo>
                    <a:pt x="2696280" y="149121"/>
                  </a:lnTo>
                  <a:close/>
                </a:path>
                <a:path w="4107815" h="4107815">
                  <a:moveTo>
                    <a:pt x="1530176" y="113520"/>
                  </a:moveTo>
                  <a:lnTo>
                    <a:pt x="1518756" y="70530"/>
                  </a:lnTo>
                  <a:lnTo>
                    <a:pt x="1583997" y="54073"/>
                  </a:lnTo>
                  <a:lnTo>
                    <a:pt x="1649742" y="39631"/>
                  </a:lnTo>
                  <a:lnTo>
                    <a:pt x="1658474" y="83293"/>
                  </a:lnTo>
                  <a:lnTo>
                    <a:pt x="1626242" y="90094"/>
                  </a:lnTo>
                  <a:lnTo>
                    <a:pt x="1594073" y="97399"/>
                  </a:lnTo>
                  <a:lnTo>
                    <a:pt x="1562030" y="105208"/>
                  </a:lnTo>
                  <a:lnTo>
                    <a:pt x="1530176" y="113520"/>
                  </a:lnTo>
                  <a:close/>
                </a:path>
                <a:path w="4107815" h="4107815">
                  <a:moveTo>
                    <a:pt x="2442370" y="81949"/>
                  </a:moveTo>
                  <a:lnTo>
                    <a:pt x="2410023" y="76051"/>
                  </a:lnTo>
                  <a:lnTo>
                    <a:pt x="2377549" y="70530"/>
                  </a:lnTo>
                  <a:lnTo>
                    <a:pt x="2345076" y="65513"/>
                  </a:lnTo>
                  <a:lnTo>
                    <a:pt x="2312729" y="61126"/>
                  </a:lnTo>
                  <a:lnTo>
                    <a:pt x="2318102" y="17464"/>
                  </a:lnTo>
                  <a:lnTo>
                    <a:pt x="2351342" y="21862"/>
                  </a:lnTo>
                  <a:lnTo>
                    <a:pt x="2384519" y="26952"/>
                  </a:lnTo>
                  <a:lnTo>
                    <a:pt x="2417569" y="32672"/>
                  </a:lnTo>
                  <a:lnTo>
                    <a:pt x="2450431" y="38959"/>
                  </a:lnTo>
                  <a:lnTo>
                    <a:pt x="2442370" y="81949"/>
                  </a:lnTo>
                  <a:close/>
                </a:path>
                <a:path w="4107815" h="4107815">
                  <a:moveTo>
                    <a:pt x="1788116" y="61798"/>
                  </a:moveTo>
                  <a:lnTo>
                    <a:pt x="1782071" y="18136"/>
                  </a:lnTo>
                  <a:lnTo>
                    <a:pt x="1848907" y="10411"/>
                  </a:lnTo>
                  <a:lnTo>
                    <a:pt x="1915743" y="4702"/>
                  </a:lnTo>
                  <a:lnTo>
                    <a:pt x="1918429" y="49035"/>
                  </a:lnTo>
                  <a:lnTo>
                    <a:pt x="1885694" y="51407"/>
                  </a:lnTo>
                  <a:lnTo>
                    <a:pt x="1853021" y="54409"/>
                  </a:lnTo>
                  <a:lnTo>
                    <a:pt x="1820474" y="57914"/>
                  </a:lnTo>
                  <a:lnTo>
                    <a:pt x="1788116" y="61798"/>
                  </a:lnTo>
                  <a:close/>
                </a:path>
                <a:path w="4107815" h="4107815">
                  <a:moveTo>
                    <a:pt x="2181743" y="48363"/>
                  </a:moveTo>
                  <a:lnTo>
                    <a:pt x="2149900" y="46600"/>
                  </a:lnTo>
                  <a:lnTo>
                    <a:pt x="2117930" y="45341"/>
                  </a:lnTo>
                  <a:lnTo>
                    <a:pt x="2085960" y="44585"/>
                  </a:lnTo>
                  <a:lnTo>
                    <a:pt x="2054117" y="44333"/>
                  </a:lnTo>
                  <a:lnTo>
                    <a:pt x="2050086" y="44333"/>
                  </a:lnTo>
                  <a:lnTo>
                    <a:pt x="2050086" y="0"/>
                  </a:lnTo>
                  <a:lnTo>
                    <a:pt x="2054117" y="0"/>
                  </a:lnTo>
                  <a:lnTo>
                    <a:pt x="2086853" y="251"/>
                  </a:lnTo>
                  <a:lnTo>
                    <a:pt x="2119525" y="1007"/>
                  </a:lnTo>
                  <a:lnTo>
                    <a:pt x="2152072" y="2267"/>
                  </a:lnTo>
                  <a:lnTo>
                    <a:pt x="2184430" y="4030"/>
                  </a:lnTo>
                  <a:lnTo>
                    <a:pt x="2181743" y="48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86288" y="2622730"/>
              <a:ext cx="4515485" cy="4515485"/>
            </a:xfrm>
            <a:custGeom>
              <a:avLst/>
              <a:gdLst/>
              <a:ahLst/>
              <a:cxnLst/>
              <a:rect l="l" t="t" r="r" b="b"/>
              <a:pathLst>
                <a:path w="4515485" h="4515484">
                  <a:moveTo>
                    <a:pt x="2257648" y="4515296"/>
                  </a:moveTo>
                  <a:lnTo>
                    <a:pt x="2202242" y="4514616"/>
                  </a:lnTo>
                  <a:lnTo>
                    <a:pt x="2146870" y="4512576"/>
                  </a:lnTo>
                  <a:lnTo>
                    <a:pt x="2091565" y="4509179"/>
                  </a:lnTo>
                  <a:lnTo>
                    <a:pt x="2036360" y="4504425"/>
                  </a:lnTo>
                  <a:lnTo>
                    <a:pt x="1981287" y="4498317"/>
                  </a:lnTo>
                  <a:lnTo>
                    <a:pt x="1926382" y="4490860"/>
                  </a:lnTo>
                  <a:lnTo>
                    <a:pt x="1871676" y="4482057"/>
                  </a:lnTo>
                  <a:lnTo>
                    <a:pt x="1817202" y="4471915"/>
                  </a:lnTo>
                  <a:lnTo>
                    <a:pt x="1762994" y="4460439"/>
                  </a:lnTo>
                  <a:lnTo>
                    <a:pt x="1709084" y="4447636"/>
                  </a:lnTo>
                  <a:lnTo>
                    <a:pt x="1655504" y="4433515"/>
                  </a:lnTo>
                  <a:lnTo>
                    <a:pt x="1602287" y="4418082"/>
                  </a:lnTo>
                  <a:lnTo>
                    <a:pt x="1549465" y="4401348"/>
                  </a:lnTo>
                  <a:lnTo>
                    <a:pt x="1497069" y="4383322"/>
                  </a:lnTo>
                  <a:lnTo>
                    <a:pt x="1445131" y="4364017"/>
                  </a:lnTo>
                  <a:lnTo>
                    <a:pt x="1393683" y="4343442"/>
                  </a:lnTo>
                  <a:lnTo>
                    <a:pt x="1342755" y="4321611"/>
                  </a:lnTo>
                  <a:lnTo>
                    <a:pt x="1292378" y="4298537"/>
                  </a:lnTo>
                  <a:lnTo>
                    <a:pt x="1242583" y="4274233"/>
                  </a:lnTo>
                  <a:lnTo>
                    <a:pt x="1193400" y="4248715"/>
                  </a:lnTo>
                  <a:lnTo>
                    <a:pt x="1144857" y="4221998"/>
                  </a:lnTo>
                  <a:lnTo>
                    <a:pt x="1096984" y="4194096"/>
                  </a:lnTo>
                  <a:lnTo>
                    <a:pt x="1049811" y="4165029"/>
                  </a:lnTo>
                  <a:lnTo>
                    <a:pt x="1003365" y="4134813"/>
                  </a:lnTo>
                  <a:lnTo>
                    <a:pt x="957675" y="4103466"/>
                  </a:lnTo>
                  <a:lnTo>
                    <a:pt x="912768" y="4071007"/>
                  </a:lnTo>
                  <a:lnTo>
                    <a:pt x="868671" y="4037456"/>
                  </a:lnTo>
                  <a:lnTo>
                    <a:pt x="825411" y="4002833"/>
                  </a:lnTo>
                  <a:lnTo>
                    <a:pt x="783013" y="3967158"/>
                  </a:lnTo>
                  <a:lnTo>
                    <a:pt x="741504" y="3930454"/>
                  </a:lnTo>
                  <a:lnTo>
                    <a:pt x="700908" y="3892742"/>
                  </a:lnTo>
                  <a:lnTo>
                    <a:pt x="661249" y="3854046"/>
                  </a:lnTo>
                  <a:lnTo>
                    <a:pt x="622552" y="3814387"/>
                  </a:lnTo>
                  <a:lnTo>
                    <a:pt x="584841" y="3773791"/>
                  </a:lnTo>
                  <a:lnTo>
                    <a:pt x="548136" y="3732282"/>
                  </a:lnTo>
                  <a:lnTo>
                    <a:pt x="512462" y="3689884"/>
                  </a:lnTo>
                  <a:lnTo>
                    <a:pt x="477839" y="3646623"/>
                  </a:lnTo>
                  <a:lnTo>
                    <a:pt x="444288" y="3602526"/>
                  </a:lnTo>
                  <a:lnTo>
                    <a:pt x="411829" y="3557619"/>
                  </a:lnTo>
                  <a:lnTo>
                    <a:pt x="380482" y="3511929"/>
                  </a:lnTo>
                  <a:lnTo>
                    <a:pt x="350265" y="3465483"/>
                  </a:lnTo>
                  <a:lnTo>
                    <a:pt x="321198" y="3418310"/>
                  </a:lnTo>
                  <a:lnTo>
                    <a:pt x="293297" y="3370438"/>
                  </a:lnTo>
                  <a:lnTo>
                    <a:pt x="266580" y="3321895"/>
                  </a:lnTo>
                  <a:lnTo>
                    <a:pt x="241061" y="3272712"/>
                  </a:lnTo>
                  <a:lnTo>
                    <a:pt x="216758" y="3222916"/>
                  </a:lnTo>
                  <a:lnTo>
                    <a:pt x="193684" y="3172539"/>
                  </a:lnTo>
                  <a:lnTo>
                    <a:pt x="171853" y="3121612"/>
                  </a:lnTo>
                  <a:lnTo>
                    <a:pt x="151278" y="3070164"/>
                  </a:lnTo>
                  <a:lnTo>
                    <a:pt x="131972" y="3018226"/>
                  </a:lnTo>
                  <a:lnTo>
                    <a:pt x="113947" y="2965830"/>
                  </a:lnTo>
                  <a:lnTo>
                    <a:pt x="97213" y="2913008"/>
                  </a:lnTo>
                  <a:lnTo>
                    <a:pt x="81780" y="2859791"/>
                  </a:lnTo>
                  <a:lnTo>
                    <a:pt x="67658" y="2806211"/>
                  </a:lnTo>
                  <a:lnTo>
                    <a:pt x="54855" y="2752301"/>
                  </a:lnTo>
                  <a:lnTo>
                    <a:pt x="43380" y="2698093"/>
                  </a:lnTo>
                  <a:lnTo>
                    <a:pt x="33237" y="2643619"/>
                  </a:lnTo>
                  <a:lnTo>
                    <a:pt x="24435" y="2588913"/>
                  </a:lnTo>
                  <a:lnTo>
                    <a:pt x="16978" y="2534008"/>
                  </a:lnTo>
                  <a:lnTo>
                    <a:pt x="10871" y="2478936"/>
                  </a:lnTo>
                  <a:lnTo>
                    <a:pt x="6117" y="2423730"/>
                  </a:lnTo>
                  <a:lnTo>
                    <a:pt x="2719" y="2368425"/>
                  </a:lnTo>
                  <a:lnTo>
                    <a:pt x="679" y="2313053"/>
                  </a:lnTo>
                  <a:lnTo>
                    <a:pt x="0" y="2257648"/>
                  </a:lnTo>
                  <a:lnTo>
                    <a:pt x="169" y="2229941"/>
                  </a:lnTo>
                  <a:lnTo>
                    <a:pt x="1529" y="2174552"/>
                  </a:lnTo>
                  <a:lnTo>
                    <a:pt x="4248" y="2119205"/>
                  </a:lnTo>
                  <a:lnTo>
                    <a:pt x="8324" y="2063950"/>
                  </a:lnTo>
                  <a:lnTo>
                    <a:pt x="13756" y="2008803"/>
                  </a:lnTo>
                  <a:lnTo>
                    <a:pt x="20538" y="1953814"/>
                  </a:lnTo>
                  <a:lnTo>
                    <a:pt x="28669" y="1899000"/>
                  </a:lnTo>
                  <a:lnTo>
                    <a:pt x="38141" y="1844410"/>
                  </a:lnTo>
                  <a:lnTo>
                    <a:pt x="48952" y="1790061"/>
                  </a:lnTo>
                  <a:lnTo>
                    <a:pt x="61091" y="1736002"/>
                  </a:lnTo>
                  <a:lnTo>
                    <a:pt x="74555" y="1682248"/>
                  </a:lnTo>
                  <a:lnTo>
                    <a:pt x="89333" y="1628850"/>
                  </a:lnTo>
                  <a:lnTo>
                    <a:pt x="105419" y="1575822"/>
                  </a:lnTo>
                  <a:lnTo>
                    <a:pt x="122798" y="1523213"/>
                  </a:lnTo>
                  <a:lnTo>
                    <a:pt x="141467" y="1471039"/>
                  </a:lnTo>
                  <a:lnTo>
                    <a:pt x="161407" y="1419346"/>
                  </a:lnTo>
                  <a:lnTo>
                    <a:pt x="182613" y="1368150"/>
                  </a:lnTo>
                  <a:lnTo>
                    <a:pt x="205065" y="1317498"/>
                  </a:lnTo>
                  <a:lnTo>
                    <a:pt x="228758" y="1267404"/>
                  </a:lnTo>
                  <a:lnTo>
                    <a:pt x="253669" y="1217915"/>
                  </a:lnTo>
                  <a:lnTo>
                    <a:pt x="279791" y="1169044"/>
                  </a:lnTo>
                  <a:lnTo>
                    <a:pt x="307100" y="1120837"/>
                  </a:lnTo>
                  <a:lnTo>
                    <a:pt x="335588" y="1073307"/>
                  </a:lnTo>
                  <a:lnTo>
                    <a:pt x="365230" y="1026497"/>
                  </a:lnTo>
                  <a:lnTo>
                    <a:pt x="396016" y="980422"/>
                  </a:lnTo>
                  <a:lnTo>
                    <a:pt x="427919" y="935124"/>
                  </a:lnTo>
                  <a:lnTo>
                    <a:pt x="460929" y="890615"/>
                  </a:lnTo>
                  <a:lnTo>
                    <a:pt x="495016" y="846936"/>
                  </a:lnTo>
                  <a:lnTo>
                    <a:pt x="530170" y="804101"/>
                  </a:lnTo>
                  <a:lnTo>
                    <a:pt x="566360" y="762147"/>
                  </a:lnTo>
                  <a:lnTo>
                    <a:pt x="603573" y="721088"/>
                  </a:lnTo>
                  <a:lnTo>
                    <a:pt x="641778" y="680961"/>
                  </a:lnTo>
                  <a:lnTo>
                    <a:pt x="680961" y="641778"/>
                  </a:lnTo>
                  <a:lnTo>
                    <a:pt x="721088" y="603573"/>
                  </a:lnTo>
                  <a:lnTo>
                    <a:pt x="762147" y="566360"/>
                  </a:lnTo>
                  <a:lnTo>
                    <a:pt x="804101" y="530170"/>
                  </a:lnTo>
                  <a:lnTo>
                    <a:pt x="846936" y="495016"/>
                  </a:lnTo>
                  <a:lnTo>
                    <a:pt x="890615" y="460929"/>
                  </a:lnTo>
                  <a:lnTo>
                    <a:pt x="935124" y="427919"/>
                  </a:lnTo>
                  <a:lnTo>
                    <a:pt x="980422" y="396016"/>
                  </a:lnTo>
                  <a:lnTo>
                    <a:pt x="1026497" y="365230"/>
                  </a:lnTo>
                  <a:lnTo>
                    <a:pt x="1073307" y="335588"/>
                  </a:lnTo>
                  <a:lnTo>
                    <a:pt x="1120837" y="307100"/>
                  </a:lnTo>
                  <a:lnTo>
                    <a:pt x="1169044" y="279791"/>
                  </a:lnTo>
                  <a:lnTo>
                    <a:pt x="1217915" y="253669"/>
                  </a:lnTo>
                  <a:lnTo>
                    <a:pt x="1267405" y="228758"/>
                  </a:lnTo>
                  <a:lnTo>
                    <a:pt x="1317498" y="205065"/>
                  </a:lnTo>
                  <a:lnTo>
                    <a:pt x="1368150" y="182613"/>
                  </a:lnTo>
                  <a:lnTo>
                    <a:pt x="1419346" y="161407"/>
                  </a:lnTo>
                  <a:lnTo>
                    <a:pt x="1471039" y="141467"/>
                  </a:lnTo>
                  <a:lnTo>
                    <a:pt x="1523213" y="122798"/>
                  </a:lnTo>
                  <a:lnTo>
                    <a:pt x="1575822" y="105419"/>
                  </a:lnTo>
                  <a:lnTo>
                    <a:pt x="1628850" y="89333"/>
                  </a:lnTo>
                  <a:lnTo>
                    <a:pt x="1682249" y="74555"/>
                  </a:lnTo>
                  <a:lnTo>
                    <a:pt x="1736002" y="61091"/>
                  </a:lnTo>
                  <a:lnTo>
                    <a:pt x="1790061" y="48952"/>
                  </a:lnTo>
                  <a:lnTo>
                    <a:pt x="1844410" y="38141"/>
                  </a:lnTo>
                  <a:lnTo>
                    <a:pt x="1899000" y="28669"/>
                  </a:lnTo>
                  <a:lnTo>
                    <a:pt x="1953814" y="20538"/>
                  </a:lnTo>
                  <a:lnTo>
                    <a:pt x="2008803" y="13756"/>
                  </a:lnTo>
                  <a:lnTo>
                    <a:pt x="2063950" y="8324"/>
                  </a:lnTo>
                  <a:lnTo>
                    <a:pt x="2119205" y="4248"/>
                  </a:lnTo>
                  <a:lnTo>
                    <a:pt x="2174552" y="1529"/>
                  </a:lnTo>
                  <a:lnTo>
                    <a:pt x="2229941" y="169"/>
                  </a:lnTo>
                  <a:lnTo>
                    <a:pt x="2257648" y="0"/>
                  </a:lnTo>
                  <a:lnTo>
                    <a:pt x="2285354" y="169"/>
                  </a:lnTo>
                  <a:lnTo>
                    <a:pt x="2340743" y="1529"/>
                  </a:lnTo>
                  <a:lnTo>
                    <a:pt x="2396090" y="4248"/>
                  </a:lnTo>
                  <a:lnTo>
                    <a:pt x="2451346" y="8324"/>
                  </a:lnTo>
                  <a:lnTo>
                    <a:pt x="2506493" y="13756"/>
                  </a:lnTo>
                  <a:lnTo>
                    <a:pt x="2561481" y="20538"/>
                  </a:lnTo>
                  <a:lnTo>
                    <a:pt x="2616295" y="28669"/>
                  </a:lnTo>
                  <a:lnTo>
                    <a:pt x="2670885" y="38141"/>
                  </a:lnTo>
                  <a:lnTo>
                    <a:pt x="2725234" y="48952"/>
                  </a:lnTo>
                  <a:lnTo>
                    <a:pt x="2779293" y="61091"/>
                  </a:lnTo>
                  <a:lnTo>
                    <a:pt x="2833047" y="74555"/>
                  </a:lnTo>
                  <a:lnTo>
                    <a:pt x="2886445" y="89333"/>
                  </a:lnTo>
                  <a:lnTo>
                    <a:pt x="2939473" y="105419"/>
                  </a:lnTo>
                  <a:lnTo>
                    <a:pt x="2992082" y="122798"/>
                  </a:lnTo>
                  <a:lnTo>
                    <a:pt x="3044256" y="141467"/>
                  </a:lnTo>
                  <a:lnTo>
                    <a:pt x="3095949" y="161407"/>
                  </a:lnTo>
                  <a:lnTo>
                    <a:pt x="3147145" y="182613"/>
                  </a:lnTo>
                  <a:lnTo>
                    <a:pt x="3197797" y="205065"/>
                  </a:lnTo>
                  <a:lnTo>
                    <a:pt x="3247890" y="228758"/>
                  </a:lnTo>
                  <a:lnTo>
                    <a:pt x="3297380" y="253669"/>
                  </a:lnTo>
                  <a:lnTo>
                    <a:pt x="3346251" y="279791"/>
                  </a:lnTo>
                  <a:lnTo>
                    <a:pt x="3394458" y="307100"/>
                  </a:lnTo>
                  <a:lnTo>
                    <a:pt x="3441988" y="335588"/>
                  </a:lnTo>
                  <a:lnTo>
                    <a:pt x="3488797" y="365230"/>
                  </a:lnTo>
                  <a:lnTo>
                    <a:pt x="3534872" y="396016"/>
                  </a:lnTo>
                  <a:lnTo>
                    <a:pt x="3580170" y="427919"/>
                  </a:lnTo>
                  <a:lnTo>
                    <a:pt x="3624679" y="460929"/>
                  </a:lnTo>
                  <a:lnTo>
                    <a:pt x="3668358" y="495016"/>
                  </a:lnTo>
                  <a:lnTo>
                    <a:pt x="3711194" y="530170"/>
                  </a:lnTo>
                  <a:lnTo>
                    <a:pt x="3753147" y="566360"/>
                  </a:lnTo>
                  <a:lnTo>
                    <a:pt x="3794206" y="603573"/>
                  </a:lnTo>
                  <a:lnTo>
                    <a:pt x="3834334" y="641778"/>
                  </a:lnTo>
                  <a:lnTo>
                    <a:pt x="3873517" y="680961"/>
                  </a:lnTo>
                  <a:lnTo>
                    <a:pt x="3911721" y="721088"/>
                  </a:lnTo>
                  <a:lnTo>
                    <a:pt x="3948935" y="762147"/>
                  </a:lnTo>
                  <a:lnTo>
                    <a:pt x="3985124" y="804101"/>
                  </a:lnTo>
                  <a:lnTo>
                    <a:pt x="4020278" y="846936"/>
                  </a:lnTo>
                  <a:lnTo>
                    <a:pt x="4054366" y="890615"/>
                  </a:lnTo>
                  <a:lnTo>
                    <a:pt x="4087376" y="935124"/>
                  </a:lnTo>
                  <a:lnTo>
                    <a:pt x="4119278" y="980422"/>
                  </a:lnTo>
                  <a:lnTo>
                    <a:pt x="4150065" y="1026497"/>
                  </a:lnTo>
                  <a:lnTo>
                    <a:pt x="4179707" y="1073307"/>
                  </a:lnTo>
                  <a:lnTo>
                    <a:pt x="4208195" y="1120837"/>
                  </a:lnTo>
                  <a:lnTo>
                    <a:pt x="4235504" y="1169044"/>
                  </a:lnTo>
                  <a:lnTo>
                    <a:pt x="4261626" y="1217915"/>
                  </a:lnTo>
                  <a:lnTo>
                    <a:pt x="4286537" y="1267405"/>
                  </a:lnTo>
                  <a:lnTo>
                    <a:pt x="4310230" y="1317498"/>
                  </a:lnTo>
                  <a:lnTo>
                    <a:pt x="4332682" y="1368150"/>
                  </a:lnTo>
                  <a:lnTo>
                    <a:pt x="4353888" y="1419346"/>
                  </a:lnTo>
                  <a:lnTo>
                    <a:pt x="4373828" y="1471039"/>
                  </a:lnTo>
                  <a:lnTo>
                    <a:pt x="4392497" y="1523213"/>
                  </a:lnTo>
                  <a:lnTo>
                    <a:pt x="4409877" y="1575822"/>
                  </a:lnTo>
                  <a:lnTo>
                    <a:pt x="4425962" y="1628850"/>
                  </a:lnTo>
                  <a:lnTo>
                    <a:pt x="4440739" y="1682249"/>
                  </a:lnTo>
                  <a:lnTo>
                    <a:pt x="4454204" y="1736002"/>
                  </a:lnTo>
                  <a:lnTo>
                    <a:pt x="4466343" y="1790061"/>
                  </a:lnTo>
                  <a:lnTo>
                    <a:pt x="4477154" y="1844410"/>
                  </a:lnTo>
                  <a:lnTo>
                    <a:pt x="4486626" y="1899000"/>
                  </a:lnTo>
                  <a:lnTo>
                    <a:pt x="4494757" y="1953814"/>
                  </a:lnTo>
                  <a:lnTo>
                    <a:pt x="4501540" y="2008803"/>
                  </a:lnTo>
                  <a:lnTo>
                    <a:pt x="4506971" y="2063950"/>
                  </a:lnTo>
                  <a:lnTo>
                    <a:pt x="4511047" y="2119205"/>
                  </a:lnTo>
                  <a:lnTo>
                    <a:pt x="4513766" y="2174552"/>
                  </a:lnTo>
                  <a:lnTo>
                    <a:pt x="4515126" y="2229941"/>
                  </a:lnTo>
                  <a:lnTo>
                    <a:pt x="4515296" y="2257648"/>
                  </a:lnTo>
                  <a:lnTo>
                    <a:pt x="4515126" y="2285354"/>
                  </a:lnTo>
                  <a:lnTo>
                    <a:pt x="4513766" y="2340743"/>
                  </a:lnTo>
                  <a:lnTo>
                    <a:pt x="4511047" y="2396090"/>
                  </a:lnTo>
                  <a:lnTo>
                    <a:pt x="4506971" y="2451346"/>
                  </a:lnTo>
                  <a:lnTo>
                    <a:pt x="4501540" y="2506493"/>
                  </a:lnTo>
                  <a:lnTo>
                    <a:pt x="4494757" y="2561481"/>
                  </a:lnTo>
                  <a:lnTo>
                    <a:pt x="4486626" y="2616295"/>
                  </a:lnTo>
                  <a:lnTo>
                    <a:pt x="4477154" y="2670885"/>
                  </a:lnTo>
                  <a:lnTo>
                    <a:pt x="4466343" y="2725234"/>
                  </a:lnTo>
                  <a:lnTo>
                    <a:pt x="4454204" y="2779293"/>
                  </a:lnTo>
                  <a:lnTo>
                    <a:pt x="4440739" y="2833047"/>
                  </a:lnTo>
                  <a:lnTo>
                    <a:pt x="4425962" y="2886445"/>
                  </a:lnTo>
                  <a:lnTo>
                    <a:pt x="4409877" y="2939473"/>
                  </a:lnTo>
                  <a:lnTo>
                    <a:pt x="4392497" y="2992082"/>
                  </a:lnTo>
                  <a:lnTo>
                    <a:pt x="4373828" y="3044256"/>
                  </a:lnTo>
                  <a:lnTo>
                    <a:pt x="4353888" y="3095949"/>
                  </a:lnTo>
                  <a:lnTo>
                    <a:pt x="4332682" y="3147145"/>
                  </a:lnTo>
                  <a:lnTo>
                    <a:pt x="4310230" y="3197797"/>
                  </a:lnTo>
                  <a:lnTo>
                    <a:pt x="4286537" y="3247890"/>
                  </a:lnTo>
                  <a:lnTo>
                    <a:pt x="4261626" y="3297380"/>
                  </a:lnTo>
                  <a:lnTo>
                    <a:pt x="4235504" y="3346251"/>
                  </a:lnTo>
                  <a:lnTo>
                    <a:pt x="4208195" y="3394458"/>
                  </a:lnTo>
                  <a:lnTo>
                    <a:pt x="4179707" y="3441988"/>
                  </a:lnTo>
                  <a:lnTo>
                    <a:pt x="4150065" y="3488797"/>
                  </a:lnTo>
                  <a:lnTo>
                    <a:pt x="4119278" y="3534872"/>
                  </a:lnTo>
                  <a:lnTo>
                    <a:pt x="4087375" y="3580170"/>
                  </a:lnTo>
                  <a:lnTo>
                    <a:pt x="4054365" y="3624679"/>
                  </a:lnTo>
                  <a:lnTo>
                    <a:pt x="4020278" y="3668358"/>
                  </a:lnTo>
                  <a:lnTo>
                    <a:pt x="3985124" y="3711194"/>
                  </a:lnTo>
                  <a:lnTo>
                    <a:pt x="3948935" y="3753147"/>
                  </a:lnTo>
                  <a:lnTo>
                    <a:pt x="3911721" y="3794206"/>
                  </a:lnTo>
                  <a:lnTo>
                    <a:pt x="3873517" y="3834334"/>
                  </a:lnTo>
                  <a:lnTo>
                    <a:pt x="3834334" y="3873517"/>
                  </a:lnTo>
                  <a:lnTo>
                    <a:pt x="3794206" y="3911721"/>
                  </a:lnTo>
                  <a:lnTo>
                    <a:pt x="3753147" y="3948935"/>
                  </a:lnTo>
                  <a:lnTo>
                    <a:pt x="3711194" y="3985124"/>
                  </a:lnTo>
                  <a:lnTo>
                    <a:pt x="3668358" y="4020278"/>
                  </a:lnTo>
                  <a:lnTo>
                    <a:pt x="3624679" y="4054366"/>
                  </a:lnTo>
                  <a:lnTo>
                    <a:pt x="3580170" y="4087376"/>
                  </a:lnTo>
                  <a:lnTo>
                    <a:pt x="3534872" y="4119278"/>
                  </a:lnTo>
                  <a:lnTo>
                    <a:pt x="3488797" y="4150065"/>
                  </a:lnTo>
                  <a:lnTo>
                    <a:pt x="3441988" y="4179707"/>
                  </a:lnTo>
                  <a:lnTo>
                    <a:pt x="3394458" y="4208195"/>
                  </a:lnTo>
                  <a:lnTo>
                    <a:pt x="3346251" y="4235504"/>
                  </a:lnTo>
                  <a:lnTo>
                    <a:pt x="3297380" y="4261626"/>
                  </a:lnTo>
                  <a:lnTo>
                    <a:pt x="3247890" y="4286537"/>
                  </a:lnTo>
                  <a:lnTo>
                    <a:pt x="3197797" y="4310230"/>
                  </a:lnTo>
                  <a:lnTo>
                    <a:pt x="3147145" y="4332682"/>
                  </a:lnTo>
                  <a:lnTo>
                    <a:pt x="3095949" y="4353888"/>
                  </a:lnTo>
                  <a:lnTo>
                    <a:pt x="3044256" y="4373828"/>
                  </a:lnTo>
                  <a:lnTo>
                    <a:pt x="2992082" y="4392497"/>
                  </a:lnTo>
                  <a:lnTo>
                    <a:pt x="2939473" y="4409877"/>
                  </a:lnTo>
                  <a:lnTo>
                    <a:pt x="2886445" y="4425962"/>
                  </a:lnTo>
                  <a:lnTo>
                    <a:pt x="2833046" y="4440739"/>
                  </a:lnTo>
                  <a:lnTo>
                    <a:pt x="2779293" y="4454204"/>
                  </a:lnTo>
                  <a:lnTo>
                    <a:pt x="2725234" y="4466343"/>
                  </a:lnTo>
                  <a:lnTo>
                    <a:pt x="2670885" y="4477154"/>
                  </a:lnTo>
                  <a:lnTo>
                    <a:pt x="2616295" y="4486626"/>
                  </a:lnTo>
                  <a:lnTo>
                    <a:pt x="2561481" y="4494757"/>
                  </a:lnTo>
                  <a:lnTo>
                    <a:pt x="2506493" y="4501540"/>
                  </a:lnTo>
                  <a:lnTo>
                    <a:pt x="2451346" y="4506971"/>
                  </a:lnTo>
                  <a:lnTo>
                    <a:pt x="2396090" y="4511047"/>
                  </a:lnTo>
                  <a:lnTo>
                    <a:pt x="2340743" y="4513766"/>
                  </a:lnTo>
                  <a:lnTo>
                    <a:pt x="2285354" y="4515126"/>
                  </a:lnTo>
                  <a:lnTo>
                    <a:pt x="2257648" y="4515296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89819" y="2826261"/>
              <a:ext cx="4107815" cy="4107815"/>
            </a:xfrm>
            <a:custGeom>
              <a:avLst/>
              <a:gdLst/>
              <a:ahLst/>
              <a:cxnLst/>
              <a:rect l="l" t="t" r="r" b="b"/>
              <a:pathLst>
                <a:path w="4107814" h="4107815">
                  <a:moveTo>
                    <a:pt x="2055460" y="4107562"/>
                  </a:moveTo>
                  <a:lnTo>
                    <a:pt x="2020866" y="4107310"/>
                  </a:lnTo>
                  <a:lnTo>
                    <a:pt x="1987616" y="4106555"/>
                  </a:lnTo>
                  <a:lnTo>
                    <a:pt x="1954366" y="4105295"/>
                  </a:lnTo>
                  <a:lnTo>
                    <a:pt x="1921116" y="4103532"/>
                  </a:lnTo>
                  <a:lnTo>
                    <a:pt x="1923803" y="4059199"/>
                  </a:lnTo>
                  <a:lnTo>
                    <a:pt x="1956161" y="4060962"/>
                  </a:lnTo>
                  <a:lnTo>
                    <a:pt x="1988708" y="4062221"/>
                  </a:lnTo>
                  <a:lnTo>
                    <a:pt x="2021381" y="4062977"/>
                  </a:lnTo>
                  <a:lnTo>
                    <a:pt x="2055460" y="4063229"/>
                  </a:lnTo>
                  <a:lnTo>
                    <a:pt x="2055460" y="4107562"/>
                  </a:lnTo>
                  <a:close/>
                </a:path>
                <a:path w="4107814" h="4107815">
                  <a:moveTo>
                    <a:pt x="2189804" y="4103532"/>
                  </a:moveTo>
                  <a:lnTo>
                    <a:pt x="2187117" y="4059199"/>
                  </a:lnTo>
                  <a:lnTo>
                    <a:pt x="2219863" y="4056827"/>
                  </a:lnTo>
                  <a:lnTo>
                    <a:pt x="2252610" y="4053825"/>
                  </a:lnTo>
                  <a:lnTo>
                    <a:pt x="2285356" y="4050319"/>
                  </a:lnTo>
                  <a:lnTo>
                    <a:pt x="2318102" y="4046436"/>
                  </a:lnTo>
                  <a:lnTo>
                    <a:pt x="2324148" y="4090098"/>
                  </a:lnTo>
                  <a:lnTo>
                    <a:pt x="2290404" y="4094275"/>
                  </a:lnTo>
                  <a:lnTo>
                    <a:pt x="2256724" y="4097822"/>
                  </a:lnTo>
                  <a:lnTo>
                    <a:pt x="2223169" y="4100866"/>
                  </a:lnTo>
                  <a:lnTo>
                    <a:pt x="2189804" y="4103532"/>
                  </a:lnTo>
                  <a:close/>
                </a:path>
                <a:path w="4107814" h="4107815">
                  <a:moveTo>
                    <a:pt x="1787444" y="4090769"/>
                  </a:moveTo>
                  <a:lnTo>
                    <a:pt x="1754205" y="4086088"/>
                  </a:lnTo>
                  <a:lnTo>
                    <a:pt x="1721028" y="4081029"/>
                  </a:lnTo>
                  <a:lnTo>
                    <a:pt x="1687977" y="4075466"/>
                  </a:lnTo>
                  <a:lnTo>
                    <a:pt x="1655115" y="4069274"/>
                  </a:lnTo>
                  <a:lnTo>
                    <a:pt x="1663848" y="4025612"/>
                  </a:lnTo>
                  <a:lnTo>
                    <a:pt x="1696195" y="4031805"/>
                  </a:lnTo>
                  <a:lnTo>
                    <a:pt x="1728669" y="4037367"/>
                  </a:lnTo>
                  <a:lnTo>
                    <a:pt x="1761142" y="4042426"/>
                  </a:lnTo>
                  <a:lnTo>
                    <a:pt x="1793489" y="4047107"/>
                  </a:lnTo>
                  <a:lnTo>
                    <a:pt x="1787444" y="4090769"/>
                  </a:lnTo>
                  <a:close/>
                </a:path>
                <a:path w="4107814" h="4107815">
                  <a:moveTo>
                    <a:pt x="2455805" y="4068603"/>
                  </a:moveTo>
                  <a:lnTo>
                    <a:pt x="2447072" y="4024941"/>
                  </a:lnTo>
                  <a:lnTo>
                    <a:pt x="2479304" y="4018150"/>
                  </a:lnTo>
                  <a:lnTo>
                    <a:pt x="2511473" y="4010919"/>
                  </a:lnTo>
                  <a:lnTo>
                    <a:pt x="2543517" y="4003309"/>
                  </a:lnTo>
                  <a:lnTo>
                    <a:pt x="2575371" y="3995385"/>
                  </a:lnTo>
                  <a:lnTo>
                    <a:pt x="2586790" y="4038375"/>
                  </a:lnTo>
                  <a:lnTo>
                    <a:pt x="2554327" y="4046688"/>
                  </a:lnTo>
                  <a:lnTo>
                    <a:pt x="2521549" y="4054496"/>
                  </a:lnTo>
                  <a:lnTo>
                    <a:pt x="2488645" y="4061801"/>
                  </a:lnTo>
                  <a:lnTo>
                    <a:pt x="2455805" y="4068603"/>
                  </a:lnTo>
                  <a:close/>
                </a:path>
                <a:path w="4107814" h="4107815">
                  <a:moveTo>
                    <a:pt x="1523459" y="4038375"/>
                  </a:moveTo>
                  <a:lnTo>
                    <a:pt x="1491132" y="4029454"/>
                  </a:lnTo>
                  <a:lnTo>
                    <a:pt x="1458806" y="4019903"/>
                  </a:lnTo>
                  <a:lnTo>
                    <a:pt x="1426731" y="4009848"/>
                  </a:lnTo>
                  <a:lnTo>
                    <a:pt x="1395160" y="3999416"/>
                  </a:lnTo>
                  <a:lnTo>
                    <a:pt x="1409266" y="3957769"/>
                  </a:lnTo>
                  <a:lnTo>
                    <a:pt x="1440606" y="3968096"/>
                  </a:lnTo>
                  <a:lnTo>
                    <a:pt x="1472072" y="3977920"/>
                  </a:lnTo>
                  <a:lnTo>
                    <a:pt x="1503538" y="3987241"/>
                  </a:lnTo>
                  <a:lnTo>
                    <a:pt x="1534878" y="3996057"/>
                  </a:lnTo>
                  <a:lnTo>
                    <a:pt x="1523459" y="4038375"/>
                  </a:lnTo>
                  <a:close/>
                </a:path>
                <a:path w="4107814" h="4107815">
                  <a:moveTo>
                    <a:pt x="2715088" y="3998744"/>
                  </a:moveTo>
                  <a:lnTo>
                    <a:pt x="2700982" y="3957097"/>
                  </a:lnTo>
                  <a:lnTo>
                    <a:pt x="2731808" y="3946265"/>
                  </a:lnTo>
                  <a:lnTo>
                    <a:pt x="2762696" y="3934930"/>
                  </a:lnTo>
                  <a:lnTo>
                    <a:pt x="2793459" y="3923091"/>
                  </a:lnTo>
                  <a:lnTo>
                    <a:pt x="2823907" y="3910748"/>
                  </a:lnTo>
                  <a:lnTo>
                    <a:pt x="2840700" y="3951723"/>
                  </a:lnTo>
                  <a:lnTo>
                    <a:pt x="2809738" y="3964171"/>
                  </a:lnTo>
                  <a:lnTo>
                    <a:pt x="2778398" y="3976241"/>
                  </a:lnTo>
                  <a:lnTo>
                    <a:pt x="2746806" y="3987807"/>
                  </a:lnTo>
                  <a:lnTo>
                    <a:pt x="2715088" y="3998744"/>
                  </a:lnTo>
                  <a:close/>
                </a:path>
                <a:path w="4107814" h="4107815">
                  <a:moveTo>
                    <a:pt x="1268877" y="3952395"/>
                  </a:moveTo>
                  <a:lnTo>
                    <a:pt x="1238062" y="3939433"/>
                  </a:lnTo>
                  <a:lnTo>
                    <a:pt x="1207247" y="3925778"/>
                  </a:lnTo>
                  <a:lnTo>
                    <a:pt x="1176684" y="3911494"/>
                  </a:lnTo>
                  <a:lnTo>
                    <a:pt x="1146624" y="3896643"/>
                  </a:lnTo>
                  <a:lnTo>
                    <a:pt x="1166104" y="3857011"/>
                  </a:lnTo>
                  <a:lnTo>
                    <a:pt x="1195555" y="3871369"/>
                  </a:lnTo>
                  <a:lnTo>
                    <a:pt x="1225383" y="3885223"/>
                  </a:lnTo>
                  <a:lnTo>
                    <a:pt x="1255464" y="3898573"/>
                  </a:lnTo>
                  <a:lnTo>
                    <a:pt x="1285670" y="3911420"/>
                  </a:lnTo>
                  <a:lnTo>
                    <a:pt x="1268877" y="3952395"/>
                  </a:lnTo>
                  <a:close/>
                </a:path>
                <a:path w="4107814" h="4107815">
                  <a:moveTo>
                    <a:pt x="2962953" y="3895971"/>
                  </a:moveTo>
                  <a:lnTo>
                    <a:pt x="2943473" y="3856339"/>
                  </a:lnTo>
                  <a:lnTo>
                    <a:pt x="2972672" y="3841488"/>
                  </a:lnTo>
                  <a:lnTo>
                    <a:pt x="3001745" y="3826196"/>
                  </a:lnTo>
                  <a:lnTo>
                    <a:pt x="3030566" y="3810526"/>
                  </a:lnTo>
                  <a:lnTo>
                    <a:pt x="3059009" y="3794541"/>
                  </a:lnTo>
                  <a:lnTo>
                    <a:pt x="3081175" y="3832829"/>
                  </a:lnTo>
                  <a:lnTo>
                    <a:pt x="3052218" y="3849307"/>
                  </a:lnTo>
                  <a:lnTo>
                    <a:pt x="3022820" y="3865407"/>
                  </a:lnTo>
                  <a:lnTo>
                    <a:pt x="2993044" y="3881004"/>
                  </a:lnTo>
                  <a:lnTo>
                    <a:pt x="2962953" y="3895971"/>
                  </a:lnTo>
                  <a:close/>
                </a:path>
                <a:path w="4107814" h="4107815">
                  <a:moveTo>
                    <a:pt x="1027730" y="3833501"/>
                  </a:moveTo>
                  <a:lnTo>
                    <a:pt x="998646" y="3816519"/>
                  </a:lnTo>
                  <a:lnTo>
                    <a:pt x="969878" y="3798907"/>
                  </a:lnTo>
                  <a:lnTo>
                    <a:pt x="941487" y="3780792"/>
                  </a:lnTo>
                  <a:lnTo>
                    <a:pt x="913538" y="3762299"/>
                  </a:lnTo>
                  <a:lnTo>
                    <a:pt x="938391" y="3725354"/>
                  </a:lnTo>
                  <a:lnTo>
                    <a:pt x="965827" y="3743344"/>
                  </a:lnTo>
                  <a:lnTo>
                    <a:pt x="993640" y="3760955"/>
                  </a:lnTo>
                  <a:lnTo>
                    <a:pt x="1021705" y="3778063"/>
                  </a:lnTo>
                  <a:lnTo>
                    <a:pt x="1049897" y="3794541"/>
                  </a:lnTo>
                  <a:lnTo>
                    <a:pt x="1027730" y="3833501"/>
                  </a:lnTo>
                  <a:close/>
                </a:path>
                <a:path w="4107814" h="4107815">
                  <a:moveTo>
                    <a:pt x="3195368" y="3761627"/>
                  </a:moveTo>
                  <a:lnTo>
                    <a:pt x="3170514" y="3724682"/>
                  </a:lnTo>
                  <a:lnTo>
                    <a:pt x="3197593" y="3706294"/>
                  </a:lnTo>
                  <a:lnTo>
                    <a:pt x="3224419" y="3687402"/>
                  </a:lnTo>
                  <a:lnTo>
                    <a:pt x="3250994" y="3668006"/>
                  </a:lnTo>
                  <a:lnTo>
                    <a:pt x="3277317" y="3648106"/>
                  </a:lnTo>
                  <a:lnTo>
                    <a:pt x="3304186" y="3683036"/>
                  </a:lnTo>
                  <a:lnTo>
                    <a:pt x="3277643" y="3703439"/>
                  </a:lnTo>
                  <a:lnTo>
                    <a:pt x="3250533" y="3723339"/>
                  </a:lnTo>
                  <a:lnTo>
                    <a:pt x="3223045" y="3742735"/>
                  </a:lnTo>
                  <a:lnTo>
                    <a:pt x="3195368" y="3761627"/>
                  </a:lnTo>
                  <a:close/>
                </a:path>
                <a:path w="4107814" h="4107815">
                  <a:moveTo>
                    <a:pt x="804719" y="3684379"/>
                  </a:moveTo>
                  <a:lnTo>
                    <a:pt x="778155" y="3663871"/>
                  </a:lnTo>
                  <a:lnTo>
                    <a:pt x="751905" y="3642733"/>
                  </a:lnTo>
                  <a:lnTo>
                    <a:pt x="726033" y="3621091"/>
                  </a:lnTo>
                  <a:lnTo>
                    <a:pt x="700603" y="3599071"/>
                  </a:lnTo>
                  <a:lnTo>
                    <a:pt x="729487" y="3565485"/>
                  </a:lnTo>
                  <a:lnTo>
                    <a:pt x="754403" y="3587001"/>
                  </a:lnTo>
                  <a:lnTo>
                    <a:pt x="779698" y="3608139"/>
                  </a:lnTo>
                  <a:lnTo>
                    <a:pt x="805244" y="3628773"/>
                  </a:lnTo>
                  <a:lnTo>
                    <a:pt x="830916" y="3648778"/>
                  </a:lnTo>
                  <a:lnTo>
                    <a:pt x="804719" y="3684379"/>
                  </a:lnTo>
                  <a:close/>
                </a:path>
                <a:path w="4107814" h="4107815">
                  <a:moveTo>
                    <a:pt x="3408303" y="3598399"/>
                  </a:moveTo>
                  <a:lnTo>
                    <a:pt x="3379419" y="3564813"/>
                  </a:lnTo>
                  <a:lnTo>
                    <a:pt x="3403968" y="3542909"/>
                  </a:lnTo>
                  <a:lnTo>
                    <a:pt x="3428202" y="3520564"/>
                  </a:lnTo>
                  <a:lnTo>
                    <a:pt x="3452059" y="3497841"/>
                  </a:lnTo>
                  <a:lnTo>
                    <a:pt x="3475475" y="3474803"/>
                  </a:lnTo>
                  <a:lnTo>
                    <a:pt x="3507045" y="3506373"/>
                  </a:lnTo>
                  <a:lnTo>
                    <a:pt x="3482737" y="3529915"/>
                  </a:lnTo>
                  <a:lnTo>
                    <a:pt x="3458178" y="3553142"/>
                  </a:lnTo>
                  <a:lnTo>
                    <a:pt x="3433366" y="3575991"/>
                  </a:lnTo>
                  <a:lnTo>
                    <a:pt x="3408303" y="3598399"/>
                  </a:lnTo>
                  <a:close/>
                </a:path>
                <a:path w="4107814" h="4107815">
                  <a:moveTo>
                    <a:pt x="602532" y="3507045"/>
                  </a:moveTo>
                  <a:lnTo>
                    <a:pt x="578990" y="3483126"/>
                  </a:lnTo>
                  <a:lnTo>
                    <a:pt x="555763" y="3458766"/>
                  </a:lnTo>
                  <a:lnTo>
                    <a:pt x="532914" y="3434028"/>
                  </a:lnTo>
                  <a:lnTo>
                    <a:pt x="510506" y="3408975"/>
                  </a:lnTo>
                  <a:lnTo>
                    <a:pt x="544092" y="3379419"/>
                  </a:lnTo>
                  <a:lnTo>
                    <a:pt x="565996" y="3403968"/>
                  </a:lnTo>
                  <a:lnTo>
                    <a:pt x="588342" y="3428202"/>
                  </a:lnTo>
                  <a:lnTo>
                    <a:pt x="611065" y="3452059"/>
                  </a:lnTo>
                  <a:lnTo>
                    <a:pt x="634102" y="3475475"/>
                  </a:lnTo>
                  <a:lnTo>
                    <a:pt x="602532" y="3507045"/>
                  </a:lnTo>
                  <a:close/>
                </a:path>
                <a:path w="4107814" h="4107815">
                  <a:moveTo>
                    <a:pt x="3598399" y="3408303"/>
                  </a:moveTo>
                  <a:lnTo>
                    <a:pt x="3564813" y="3379419"/>
                  </a:lnTo>
                  <a:lnTo>
                    <a:pt x="3586329" y="3354502"/>
                  </a:lnTo>
                  <a:lnTo>
                    <a:pt x="3607467" y="3329208"/>
                  </a:lnTo>
                  <a:lnTo>
                    <a:pt x="3628102" y="3303662"/>
                  </a:lnTo>
                  <a:lnTo>
                    <a:pt x="3648106" y="3277989"/>
                  </a:lnTo>
                  <a:lnTo>
                    <a:pt x="3683036" y="3304858"/>
                  </a:lnTo>
                  <a:lnTo>
                    <a:pt x="3662538" y="3331034"/>
                  </a:lnTo>
                  <a:lnTo>
                    <a:pt x="3641473" y="3357084"/>
                  </a:lnTo>
                  <a:lnTo>
                    <a:pt x="3620031" y="3382882"/>
                  </a:lnTo>
                  <a:lnTo>
                    <a:pt x="3598399" y="3408303"/>
                  </a:lnTo>
                  <a:close/>
                </a:path>
                <a:path w="4107814" h="4107815">
                  <a:moveTo>
                    <a:pt x="425198" y="3305530"/>
                  </a:moveTo>
                  <a:lnTo>
                    <a:pt x="404763" y="3278661"/>
                  </a:lnTo>
                  <a:lnTo>
                    <a:pt x="384895" y="3251624"/>
                  </a:lnTo>
                  <a:lnTo>
                    <a:pt x="365499" y="3224294"/>
                  </a:lnTo>
                  <a:lnTo>
                    <a:pt x="346607" y="3196711"/>
                  </a:lnTo>
                  <a:lnTo>
                    <a:pt x="383551" y="3171857"/>
                  </a:lnTo>
                  <a:lnTo>
                    <a:pt x="402034" y="3198936"/>
                  </a:lnTo>
                  <a:lnTo>
                    <a:pt x="421083" y="3225763"/>
                  </a:lnTo>
                  <a:lnTo>
                    <a:pt x="440511" y="3252338"/>
                  </a:lnTo>
                  <a:lnTo>
                    <a:pt x="460127" y="3278661"/>
                  </a:lnTo>
                  <a:lnTo>
                    <a:pt x="425198" y="3305530"/>
                  </a:lnTo>
                  <a:close/>
                </a:path>
                <a:path w="4107814" h="4107815">
                  <a:moveTo>
                    <a:pt x="3761627" y="3195368"/>
                  </a:moveTo>
                  <a:lnTo>
                    <a:pt x="3724682" y="3170514"/>
                  </a:lnTo>
                  <a:lnTo>
                    <a:pt x="3742682" y="3143078"/>
                  </a:lnTo>
                  <a:lnTo>
                    <a:pt x="3760367" y="3115265"/>
                  </a:lnTo>
                  <a:lnTo>
                    <a:pt x="3777675" y="3087200"/>
                  </a:lnTo>
                  <a:lnTo>
                    <a:pt x="3794541" y="3059008"/>
                  </a:lnTo>
                  <a:lnTo>
                    <a:pt x="3832829" y="3081175"/>
                  </a:lnTo>
                  <a:lnTo>
                    <a:pt x="3815847" y="3109881"/>
                  </a:lnTo>
                  <a:lnTo>
                    <a:pt x="3798235" y="3138523"/>
                  </a:lnTo>
                  <a:lnTo>
                    <a:pt x="3780120" y="3167040"/>
                  </a:lnTo>
                  <a:lnTo>
                    <a:pt x="3761627" y="3195368"/>
                  </a:lnTo>
                  <a:close/>
                </a:path>
                <a:path w="4107814" h="4107815">
                  <a:moveTo>
                    <a:pt x="276076" y="3082519"/>
                  </a:moveTo>
                  <a:lnTo>
                    <a:pt x="259587" y="3053467"/>
                  </a:lnTo>
                  <a:lnTo>
                    <a:pt x="243414" y="3023911"/>
                  </a:lnTo>
                  <a:lnTo>
                    <a:pt x="227618" y="2994104"/>
                  </a:lnTo>
                  <a:lnTo>
                    <a:pt x="212263" y="2964296"/>
                  </a:lnTo>
                  <a:lnTo>
                    <a:pt x="251894" y="2944816"/>
                  </a:lnTo>
                  <a:lnTo>
                    <a:pt x="266745" y="2974015"/>
                  </a:lnTo>
                  <a:lnTo>
                    <a:pt x="282038" y="3003088"/>
                  </a:lnTo>
                  <a:lnTo>
                    <a:pt x="297708" y="3031909"/>
                  </a:lnTo>
                  <a:lnTo>
                    <a:pt x="313692" y="3060352"/>
                  </a:lnTo>
                  <a:lnTo>
                    <a:pt x="276076" y="3082519"/>
                  </a:lnTo>
                  <a:close/>
                </a:path>
                <a:path w="4107814" h="4107815">
                  <a:moveTo>
                    <a:pt x="3896643" y="2962281"/>
                  </a:moveTo>
                  <a:lnTo>
                    <a:pt x="3857011" y="2942801"/>
                  </a:lnTo>
                  <a:lnTo>
                    <a:pt x="3871369" y="2913351"/>
                  </a:lnTo>
                  <a:lnTo>
                    <a:pt x="3885223" y="2883522"/>
                  </a:lnTo>
                  <a:lnTo>
                    <a:pt x="3898573" y="2853442"/>
                  </a:lnTo>
                  <a:lnTo>
                    <a:pt x="3911420" y="2823235"/>
                  </a:lnTo>
                  <a:lnTo>
                    <a:pt x="3952395" y="2840028"/>
                  </a:lnTo>
                  <a:lnTo>
                    <a:pt x="3939055" y="2870843"/>
                  </a:lnTo>
                  <a:lnTo>
                    <a:pt x="3925274" y="2901658"/>
                  </a:lnTo>
                  <a:lnTo>
                    <a:pt x="3911116" y="2932222"/>
                  </a:lnTo>
                  <a:lnTo>
                    <a:pt x="3896643" y="2962281"/>
                  </a:lnTo>
                  <a:close/>
                </a:path>
                <a:path w="4107814" h="4107815">
                  <a:moveTo>
                    <a:pt x="156510" y="2842043"/>
                  </a:moveTo>
                  <a:lnTo>
                    <a:pt x="144052" y="2811081"/>
                  </a:lnTo>
                  <a:lnTo>
                    <a:pt x="131908" y="2779741"/>
                  </a:lnTo>
                  <a:lnTo>
                    <a:pt x="120143" y="2748149"/>
                  </a:lnTo>
                  <a:lnTo>
                    <a:pt x="108818" y="2716432"/>
                  </a:lnTo>
                  <a:lnTo>
                    <a:pt x="150465" y="2702326"/>
                  </a:lnTo>
                  <a:lnTo>
                    <a:pt x="161296" y="2733151"/>
                  </a:lnTo>
                  <a:lnTo>
                    <a:pt x="172631" y="2764040"/>
                  </a:lnTo>
                  <a:lnTo>
                    <a:pt x="184470" y="2794802"/>
                  </a:lnTo>
                  <a:lnTo>
                    <a:pt x="196813" y="2825250"/>
                  </a:lnTo>
                  <a:lnTo>
                    <a:pt x="156510" y="2842043"/>
                  </a:lnTo>
                  <a:close/>
                </a:path>
                <a:path w="4107814" h="4107815">
                  <a:moveTo>
                    <a:pt x="3999416" y="2713745"/>
                  </a:moveTo>
                  <a:lnTo>
                    <a:pt x="3957769" y="2699639"/>
                  </a:lnTo>
                  <a:lnTo>
                    <a:pt x="3968096" y="2668299"/>
                  </a:lnTo>
                  <a:lnTo>
                    <a:pt x="3977920" y="2636833"/>
                  </a:lnTo>
                  <a:lnTo>
                    <a:pt x="3987241" y="2605367"/>
                  </a:lnTo>
                  <a:lnTo>
                    <a:pt x="3996057" y="2574027"/>
                  </a:lnTo>
                  <a:lnTo>
                    <a:pt x="4039047" y="2585446"/>
                  </a:lnTo>
                  <a:lnTo>
                    <a:pt x="4029737" y="2617679"/>
                  </a:lnTo>
                  <a:lnTo>
                    <a:pt x="4019987" y="2649848"/>
                  </a:lnTo>
                  <a:lnTo>
                    <a:pt x="4009859" y="2681891"/>
                  </a:lnTo>
                  <a:lnTo>
                    <a:pt x="3999416" y="2713745"/>
                  </a:lnTo>
                  <a:close/>
                </a:path>
                <a:path w="4107814" h="4107815">
                  <a:moveTo>
                    <a:pt x="70530" y="2588134"/>
                  </a:moveTo>
                  <a:lnTo>
                    <a:pt x="62217" y="2555671"/>
                  </a:lnTo>
                  <a:lnTo>
                    <a:pt x="54409" y="2522893"/>
                  </a:lnTo>
                  <a:lnTo>
                    <a:pt x="47104" y="2489989"/>
                  </a:lnTo>
                  <a:lnTo>
                    <a:pt x="40303" y="2457148"/>
                  </a:lnTo>
                  <a:lnTo>
                    <a:pt x="83964" y="2448416"/>
                  </a:lnTo>
                  <a:lnTo>
                    <a:pt x="90755" y="2480648"/>
                  </a:lnTo>
                  <a:lnTo>
                    <a:pt x="97987" y="2512817"/>
                  </a:lnTo>
                  <a:lnTo>
                    <a:pt x="105596" y="2544860"/>
                  </a:lnTo>
                  <a:lnTo>
                    <a:pt x="113520" y="2576714"/>
                  </a:lnTo>
                  <a:lnTo>
                    <a:pt x="70530" y="2588134"/>
                  </a:lnTo>
                  <a:close/>
                </a:path>
                <a:path w="4107814" h="4107815">
                  <a:moveTo>
                    <a:pt x="4068603" y="2454461"/>
                  </a:moveTo>
                  <a:lnTo>
                    <a:pt x="4024941" y="2445729"/>
                  </a:lnTo>
                  <a:lnTo>
                    <a:pt x="4031133" y="2413382"/>
                  </a:lnTo>
                  <a:lnTo>
                    <a:pt x="4036696" y="2380908"/>
                  </a:lnTo>
                  <a:lnTo>
                    <a:pt x="4041755" y="2348435"/>
                  </a:lnTo>
                  <a:lnTo>
                    <a:pt x="4046436" y="2316087"/>
                  </a:lnTo>
                  <a:lnTo>
                    <a:pt x="4090098" y="2322133"/>
                  </a:lnTo>
                  <a:lnTo>
                    <a:pt x="4085700" y="2355372"/>
                  </a:lnTo>
                  <a:lnTo>
                    <a:pt x="4080610" y="2388549"/>
                  </a:lnTo>
                  <a:lnTo>
                    <a:pt x="4074889" y="2421600"/>
                  </a:lnTo>
                  <a:lnTo>
                    <a:pt x="4068603" y="2454461"/>
                  </a:lnTo>
                  <a:close/>
                </a:path>
                <a:path w="4107814" h="4107815">
                  <a:moveTo>
                    <a:pt x="17464" y="2324819"/>
                  </a:moveTo>
                  <a:lnTo>
                    <a:pt x="13287" y="2291464"/>
                  </a:lnTo>
                  <a:lnTo>
                    <a:pt x="9739" y="2257983"/>
                  </a:lnTo>
                  <a:lnTo>
                    <a:pt x="6696" y="2224502"/>
                  </a:lnTo>
                  <a:lnTo>
                    <a:pt x="4030" y="2191147"/>
                  </a:lnTo>
                  <a:lnTo>
                    <a:pt x="48363" y="2188461"/>
                  </a:lnTo>
                  <a:lnTo>
                    <a:pt x="50735" y="2221207"/>
                  </a:lnTo>
                  <a:lnTo>
                    <a:pt x="53737" y="2253953"/>
                  </a:lnTo>
                  <a:lnTo>
                    <a:pt x="57243" y="2286700"/>
                  </a:lnTo>
                  <a:lnTo>
                    <a:pt x="61126" y="2319446"/>
                  </a:lnTo>
                  <a:lnTo>
                    <a:pt x="17464" y="2324819"/>
                  </a:lnTo>
                  <a:close/>
                </a:path>
                <a:path w="4107814" h="4107815">
                  <a:moveTo>
                    <a:pt x="4103532" y="2188461"/>
                  </a:moveTo>
                  <a:lnTo>
                    <a:pt x="4059199" y="2185774"/>
                  </a:lnTo>
                  <a:lnTo>
                    <a:pt x="4060962" y="2153017"/>
                  </a:lnTo>
                  <a:lnTo>
                    <a:pt x="4062221" y="2120197"/>
                  </a:lnTo>
                  <a:lnTo>
                    <a:pt x="4062977" y="2087251"/>
                  </a:lnTo>
                  <a:lnTo>
                    <a:pt x="4063229" y="2054117"/>
                  </a:lnTo>
                  <a:lnTo>
                    <a:pt x="4063229" y="2048743"/>
                  </a:lnTo>
                  <a:lnTo>
                    <a:pt x="4107562" y="2048743"/>
                  </a:lnTo>
                  <a:lnTo>
                    <a:pt x="4107562" y="2054117"/>
                  </a:lnTo>
                  <a:lnTo>
                    <a:pt x="4107310" y="2087577"/>
                  </a:lnTo>
                  <a:lnTo>
                    <a:pt x="4106555" y="2121289"/>
                  </a:lnTo>
                  <a:lnTo>
                    <a:pt x="4105295" y="2155001"/>
                  </a:lnTo>
                  <a:lnTo>
                    <a:pt x="4103532" y="2188461"/>
                  </a:lnTo>
                  <a:close/>
                </a:path>
                <a:path w="4107814" h="4107815">
                  <a:moveTo>
                    <a:pt x="44333" y="2056804"/>
                  </a:moveTo>
                  <a:lnTo>
                    <a:pt x="0" y="2056804"/>
                  </a:lnTo>
                  <a:lnTo>
                    <a:pt x="0" y="2054117"/>
                  </a:lnTo>
                  <a:lnTo>
                    <a:pt x="251" y="2021266"/>
                  </a:lnTo>
                  <a:lnTo>
                    <a:pt x="1007" y="1988288"/>
                  </a:lnTo>
                  <a:lnTo>
                    <a:pt x="2267" y="1955311"/>
                  </a:lnTo>
                  <a:lnTo>
                    <a:pt x="4030" y="1922460"/>
                  </a:lnTo>
                  <a:lnTo>
                    <a:pt x="48363" y="1925147"/>
                  </a:lnTo>
                  <a:lnTo>
                    <a:pt x="46600" y="1957106"/>
                  </a:lnTo>
                  <a:lnTo>
                    <a:pt x="45341" y="1989380"/>
                  </a:lnTo>
                  <a:lnTo>
                    <a:pt x="44585" y="2021780"/>
                  </a:lnTo>
                  <a:lnTo>
                    <a:pt x="44333" y="2054117"/>
                  </a:lnTo>
                  <a:lnTo>
                    <a:pt x="44333" y="2056804"/>
                  </a:lnTo>
                  <a:close/>
                </a:path>
                <a:path w="4107814" h="4107815">
                  <a:moveTo>
                    <a:pt x="4059198" y="1917086"/>
                  </a:moveTo>
                  <a:lnTo>
                    <a:pt x="4056826" y="1884340"/>
                  </a:lnTo>
                  <a:lnTo>
                    <a:pt x="4053825" y="1851593"/>
                  </a:lnTo>
                  <a:lnTo>
                    <a:pt x="4050319" y="1818847"/>
                  </a:lnTo>
                  <a:lnTo>
                    <a:pt x="4046435" y="1786101"/>
                  </a:lnTo>
                  <a:lnTo>
                    <a:pt x="4090097" y="1780055"/>
                  </a:lnTo>
                  <a:lnTo>
                    <a:pt x="4094275" y="1813410"/>
                  </a:lnTo>
                  <a:lnTo>
                    <a:pt x="4097822" y="1846891"/>
                  </a:lnTo>
                  <a:lnTo>
                    <a:pt x="4100866" y="1880372"/>
                  </a:lnTo>
                  <a:lnTo>
                    <a:pt x="4103532" y="1913727"/>
                  </a:lnTo>
                  <a:lnTo>
                    <a:pt x="4059198" y="1917086"/>
                  </a:lnTo>
                  <a:close/>
                </a:path>
                <a:path w="4107814" h="4107815">
                  <a:moveTo>
                    <a:pt x="61126" y="1794161"/>
                  </a:moveTo>
                  <a:lnTo>
                    <a:pt x="17464" y="1788788"/>
                  </a:lnTo>
                  <a:lnTo>
                    <a:pt x="21862" y="1755548"/>
                  </a:lnTo>
                  <a:lnTo>
                    <a:pt x="26952" y="1722371"/>
                  </a:lnTo>
                  <a:lnTo>
                    <a:pt x="32672" y="1689321"/>
                  </a:lnTo>
                  <a:lnTo>
                    <a:pt x="38959" y="1656459"/>
                  </a:lnTo>
                  <a:lnTo>
                    <a:pt x="82621" y="1665191"/>
                  </a:lnTo>
                  <a:lnTo>
                    <a:pt x="76334" y="1697150"/>
                  </a:lnTo>
                  <a:lnTo>
                    <a:pt x="70614" y="1729424"/>
                  </a:lnTo>
                  <a:lnTo>
                    <a:pt x="65524" y="1761824"/>
                  </a:lnTo>
                  <a:lnTo>
                    <a:pt x="61126" y="1794161"/>
                  </a:lnTo>
                  <a:close/>
                </a:path>
                <a:path w="4107814" h="4107815">
                  <a:moveTo>
                    <a:pt x="4024269" y="1657131"/>
                  </a:moveTo>
                  <a:lnTo>
                    <a:pt x="4017468" y="1624909"/>
                  </a:lnTo>
                  <a:lnTo>
                    <a:pt x="4010163" y="1592814"/>
                  </a:lnTo>
                  <a:lnTo>
                    <a:pt x="4002354" y="1560970"/>
                  </a:lnTo>
                  <a:lnTo>
                    <a:pt x="3994042" y="1529504"/>
                  </a:lnTo>
                  <a:lnTo>
                    <a:pt x="4037032" y="1518085"/>
                  </a:lnTo>
                  <a:lnTo>
                    <a:pt x="4045450" y="1550548"/>
                  </a:lnTo>
                  <a:lnTo>
                    <a:pt x="4053489" y="1583325"/>
                  </a:lnTo>
                  <a:lnTo>
                    <a:pt x="4061025" y="1616229"/>
                  </a:lnTo>
                  <a:lnTo>
                    <a:pt x="4067931" y="1649070"/>
                  </a:lnTo>
                  <a:lnTo>
                    <a:pt x="4024269" y="1657131"/>
                  </a:lnTo>
                  <a:close/>
                </a:path>
                <a:path w="4107814" h="4107815">
                  <a:moveTo>
                    <a:pt x="111505" y="1536221"/>
                  </a:moveTo>
                  <a:lnTo>
                    <a:pt x="68515" y="1524802"/>
                  </a:lnTo>
                  <a:lnTo>
                    <a:pt x="77342" y="1492465"/>
                  </a:lnTo>
                  <a:lnTo>
                    <a:pt x="86735" y="1460065"/>
                  </a:lnTo>
                  <a:lnTo>
                    <a:pt x="96759" y="1427791"/>
                  </a:lnTo>
                  <a:lnTo>
                    <a:pt x="107475" y="1395832"/>
                  </a:lnTo>
                  <a:lnTo>
                    <a:pt x="149121" y="1409938"/>
                  </a:lnTo>
                  <a:lnTo>
                    <a:pt x="139182" y="1441383"/>
                  </a:lnTo>
                  <a:lnTo>
                    <a:pt x="129557" y="1473080"/>
                  </a:lnTo>
                  <a:lnTo>
                    <a:pt x="120311" y="1504776"/>
                  </a:lnTo>
                  <a:lnTo>
                    <a:pt x="111505" y="1536221"/>
                  </a:lnTo>
                  <a:close/>
                </a:path>
                <a:path w="4107814" h="4107815">
                  <a:moveTo>
                    <a:pt x="3955754" y="1403221"/>
                  </a:moveTo>
                  <a:lnTo>
                    <a:pt x="3944922" y="1372395"/>
                  </a:lnTo>
                  <a:lnTo>
                    <a:pt x="3933587" y="1341507"/>
                  </a:lnTo>
                  <a:lnTo>
                    <a:pt x="3921748" y="1310744"/>
                  </a:lnTo>
                  <a:lnTo>
                    <a:pt x="3909405" y="1280296"/>
                  </a:lnTo>
                  <a:lnTo>
                    <a:pt x="3950380" y="1263503"/>
                  </a:lnTo>
                  <a:lnTo>
                    <a:pt x="3963121" y="1294465"/>
                  </a:lnTo>
                  <a:lnTo>
                    <a:pt x="3975233" y="1325805"/>
                  </a:lnTo>
                  <a:lnTo>
                    <a:pt x="3986841" y="1357397"/>
                  </a:lnTo>
                  <a:lnTo>
                    <a:pt x="3998072" y="1389115"/>
                  </a:lnTo>
                  <a:lnTo>
                    <a:pt x="3955754" y="1403221"/>
                  </a:lnTo>
                  <a:close/>
                </a:path>
                <a:path w="4107814" h="4107815">
                  <a:moveTo>
                    <a:pt x="195470" y="1287013"/>
                  </a:moveTo>
                  <a:lnTo>
                    <a:pt x="154495" y="1270220"/>
                  </a:lnTo>
                  <a:lnTo>
                    <a:pt x="167457" y="1239405"/>
                  </a:lnTo>
                  <a:lnTo>
                    <a:pt x="181112" y="1208590"/>
                  </a:lnTo>
                  <a:lnTo>
                    <a:pt x="195396" y="1178027"/>
                  </a:lnTo>
                  <a:lnTo>
                    <a:pt x="210248" y="1147968"/>
                  </a:lnTo>
                  <a:lnTo>
                    <a:pt x="249879" y="1167447"/>
                  </a:lnTo>
                  <a:lnTo>
                    <a:pt x="235521" y="1196898"/>
                  </a:lnTo>
                  <a:lnTo>
                    <a:pt x="221667" y="1226727"/>
                  </a:lnTo>
                  <a:lnTo>
                    <a:pt x="208316" y="1256807"/>
                  </a:lnTo>
                  <a:lnTo>
                    <a:pt x="195470" y="1287013"/>
                  </a:lnTo>
                  <a:close/>
                </a:path>
                <a:path w="4107814" h="4107815">
                  <a:moveTo>
                    <a:pt x="3854996" y="1160730"/>
                  </a:moveTo>
                  <a:lnTo>
                    <a:pt x="3840134" y="1131531"/>
                  </a:lnTo>
                  <a:lnTo>
                    <a:pt x="3824768" y="1102459"/>
                  </a:lnTo>
                  <a:lnTo>
                    <a:pt x="3808899" y="1073638"/>
                  </a:lnTo>
                  <a:lnTo>
                    <a:pt x="3792526" y="1045195"/>
                  </a:lnTo>
                  <a:lnTo>
                    <a:pt x="3830814" y="1023028"/>
                  </a:lnTo>
                  <a:lnTo>
                    <a:pt x="3847303" y="1052080"/>
                  </a:lnTo>
                  <a:lnTo>
                    <a:pt x="3863476" y="1081635"/>
                  </a:lnTo>
                  <a:lnTo>
                    <a:pt x="3879272" y="1111443"/>
                  </a:lnTo>
                  <a:lnTo>
                    <a:pt x="3894628" y="1141250"/>
                  </a:lnTo>
                  <a:lnTo>
                    <a:pt x="3854996" y="1160730"/>
                  </a:lnTo>
                  <a:close/>
                </a:path>
                <a:path w="4107814" h="4107815">
                  <a:moveTo>
                    <a:pt x="311677" y="1051240"/>
                  </a:moveTo>
                  <a:lnTo>
                    <a:pt x="273389" y="1029073"/>
                  </a:lnTo>
                  <a:lnTo>
                    <a:pt x="290371" y="999990"/>
                  </a:lnTo>
                  <a:lnTo>
                    <a:pt x="307983" y="971221"/>
                  </a:lnTo>
                  <a:lnTo>
                    <a:pt x="326098" y="942831"/>
                  </a:lnTo>
                  <a:lnTo>
                    <a:pt x="344591" y="914881"/>
                  </a:lnTo>
                  <a:lnTo>
                    <a:pt x="381536" y="939735"/>
                  </a:lnTo>
                  <a:lnTo>
                    <a:pt x="363536" y="967170"/>
                  </a:lnTo>
                  <a:lnTo>
                    <a:pt x="345851" y="994984"/>
                  </a:lnTo>
                  <a:lnTo>
                    <a:pt x="328544" y="1023049"/>
                  </a:lnTo>
                  <a:lnTo>
                    <a:pt x="311677" y="1051240"/>
                  </a:lnTo>
                  <a:close/>
                </a:path>
                <a:path w="4107814" h="4107815">
                  <a:moveTo>
                    <a:pt x="3722667" y="934361"/>
                  </a:moveTo>
                  <a:lnTo>
                    <a:pt x="3704184" y="907282"/>
                  </a:lnTo>
                  <a:lnTo>
                    <a:pt x="3685135" y="880455"/>
                  </a:lnTo>
                  <a:lnTo>
                    <a:pt x="3665707" y="853880"/>
                  </a:lnTo>
                  <a:lnTo>
                    <a:pt x="3646091" y="827558"/>
                  </a:lnTo>
                  <a:lnTo>
                    <a:pt x="3681020" y="800689"/>
                  </a:lnTo>
                  <a:lnTo>
                    <a:pt x="3701455" y="827558"/>
                  </a:lnTo>
                  <a:lnTo>
                    <a:pt x="3721324" y="854594"/>
                  </a:lnTo>
                  <a:lnTo>
                    <a:pt x="3740720" y="881925"/>
                  </a:lnTo>
                  <a:lnTo>
                    <a:pt x="3759612" y="909507"/>
                  </a:lnTo>
                  <a:lnTo>
                    <a:pt x="3722667" y="934361"/>
                  </a:lnTo>
                  <a:close/>
                </a:path>
                <a:path w="4107814" h="4107815">
                  <a:moveTo>
                    <a:pt x="458112" y="832260"/>
                  </a:moveTo>
                  <a:lnTo>
                    <a:pt x="423183" y="805391"/>
                  </a:lnTo>
                  <a:lnTo>
                    <a:pt x="443691" y="778826"/>
                  </a:lnTo>
                  <a:lnTo>
                    <a:pt x="464829" y="752577"/>
                  </a:lnTo>
                  <a:lnTo>
                    <a:pt x="486471" y="726705"/>
                  </a:lnTo>
                  <a:lnTo>
                    <a:pt x="508491" y="701274"/>
                  </a:lnTo>
                  <a:lnTo>
                    <a:pt x="542077" y="730158"/>
                  </a:lnTo>
                  <a:lnTo>
                    <a:pt x="520173" y="755463"/>
                  </a:lnTo>
                  <a:lnTo>
                    <a:pt x="498835" y="780957"/>
                  </a:lnTo>
                  <a:lnTo>
                    <a:pt x="478127" y="806577"/>
                  </a:lnTo>
                  <a:lnTo>
                    <a:pt x="458112" y="832260"/>
                  </a:lnTo>
                  <a:close/>
                </a:path>
                <a:path w="4107814" h="4107815">
                  <a:moveTo>
                    <a:pt x="3562126" y="726128"/>
                  </a:moveTo>
                  <a:lnTo>
                    <a:pt x="3540222" y="701579"/>
                  </a:lnTo>
                  <a:lnTo>
                    <a:pt x="3517877" y="677344"/>
                  </a:lnTo>
                  <a:lnTo>
                    <a:pt x="3495154" y="653488"/>
                  </a:lnTo>
                  <a:lnTo>
                    <a:pt x="3472116" y="630072"/>
                  </a:lnTo>
                  <a:lnTo>
                    <a:pt x="3503014" y="598501"/>
                  </a:lnTo>
                  <a:lnTo>
                    <a:pt x="3526556" y="622421"/>
                  </a:lnTo>
                  <a:lnTo>
                    <a:pt x="3549783" y="646781"/>
                  </a:lnTo>
                  <a:lnTo>
                    <a:pt x="3572632" y="671519"/>
                  </a:lnTo>
                  <a:lnTo>
                    <a:pt x="3595040" y="696572"/>
                  </a:lnTo>
                  <a:lnTo>
                    <a:pt x="3562126" y="726128"/>
                  </a:lnTo>
                  <a:close/>
                </a:path>
                <a:path w="4107814" h="4107815">
                  <a:moveTo>
                    <a:pt x="631416" y="634774"/>
                  </a:moveTo>
                  <a:lnTo>
                    <a:pt x="599845" y="603203"/>
                  </a:lnTo>
                  <a:lnTo>
                    <a:pt x="623764" y="579662"/>
                  </a:lnTo>
                  <a:lnTo>
                    <a:pt x="648125" y="556435"/>
                  </a:lnTo>
                  <a:lnTo>
                    <a:pt x="672863" y="533586"/>
                  </a:lnTo>
                  <a:lnTo>
                    <a:pt x="697916" y="511178"/>
                  </a:lnTo>
                  <a:lnTo>
                    <a:pt x="727471" y="544092"/>
                  </a:lnTo>
                  <a:lnTo>
                    <a:pt x="702544" y="566385"/>
                  </a:lnTo>
                  <a:lnTo>
                    <a:pt x="678184" y="588929"/>
                  </a:lnTo>
                  <a:lnTo>
                    <a:pt x="654453" y="611726"/>
                  </a:lnTo>
                  <a:lnTo>
                    <a:pt x="631416" y="634774"/>
                  </a:lnTo>
                  <a:close/>
                </a:path>
                <a:path w="4107814" h="4107815">
                  <a:moveTo>
                    <a:pt x="3376060" y="540733"/>
                  </a:moveTo>
                  <a:lnTo>
                    <a:pt x="3351133" y="519312"/>
                  </a:lnTo>
                  <a:lnTo>
                    <a:pt x="3325765" y="498331"/>
                  </a:lnTo>
                  <a:lnTo>
                    <a:pt x="3300019" y="477728"/>
                  </a:lnTo>
                  <a:lnTo>
                    <a:pt x="3273959" y="457440"/>
                  </a:lnTo>
                  <a:lnTo>
                    <a:pt x="3300828" y="422511"/>
                  </a:lnTo>
                  <a:lnTo>
                    <a:pt x="3327392" y="443019"/>
                  </a:lnTo>
                  <a:lnTo>
                    <a:pt x="3353641" y="464157"/>
                  </a:lnTo>
                  <a:lnTo>
                    <a:pt x="3379513" y="485799"/>
                  </a:lnTo>
                  <a:lnTo>
                    <a:pt x="3404944" y="507819"/>
                  </a:lnTo>
                  <a:lnTo>
                    <a:pt x="3376060" y="540733"/>
                  </a:lnTo>
                  <a:close/>
                </a:path>
                <a:path w="4107814" h="4107815">
                  <a:moveTo>
                    <a:pt x="828229" y="461471"/>
                  </a:moveTo>
                  <a:lnTo>
                    <a:pt x="801361" y="426541"/>
                  </a:lnTo>
                  <a:lnTo>
                    <a:pt x="828187" y="406138"/>
                  </a:lnTo>
                  <a:lnTo>
                    <a:pt x="855266" y="386238"/>
                  </a:lnTo>
                  <a:lnTo>
                    <a:pt x="882597" y="366842"/>
                  </a:lnTo>
                  <a:lnTo>
                    <a:pt x="910179" y="347950"/>
                  </a:lnTo>
                  <a:lnTo>
                    <a:pt x="935033" y="384895"/>
                  </a:lnTo>
                  <a:lnTo>
                    <a:pt x="907954" y="403000"/>
                  </a:lnTo>
                  <a:lnTo>
                    <a:pt x="881127" y="421923"/>
                  </a:lnTo>
                  <a:lnTo>
                    <a:pt x="854552" y="441476"/>
                  </a:lnTo>
                  <a:lnTo>
                    <a:pt x="828229" y="461471"/>
                  </a:lnTo>
                  <a:close/>
                </a:path>
                <a:path w="4107814" h="4107815">
                  <a:moveTo>
                    <a:pt x="3167155" y="380864"/>
                  </a:moveTo>
                  <a:lnTo>
                    <a:pt x="3139720" y="362875"/>
                  </a:lnTo>
                  <a:lnTo>
                    <a:pt x="3111906" y="345263"/>
                  </a:lnTo>
                  <a:lnTo>
                    <a:pt x="3083841" y="328155"/>
                  </a:lnTo>
                  <a:lnTo>
                    <a:pt x="3055650" y="311677"/>
                  </a:lnTo>
                  <a:lnTo>
                    <a:pt x="3077817" y="273389"/>
                  </a:lnTo>
                  <a:lnTo>
                    <a:pt x="3106900" y="290371"/>
                  </a:lnTo>
                  <a:lnTo>
                    <a:pt x="3135668" y="307983"/>
                  </a:lnTo>
                  <a:lnTo>
                    <a:pt x="3164059" y="326098"/>
                  </a:lnTo>
                  <a:lnTo>
                    <a:pt x="3192009" y="344591"/>
                  </a:lnTo>
                  <a:lnTo>
                    <a:pt x="3167155" y="380864"/>
                  </a:lnTo>
                  <a:close/>
                </a:path>
                <a:path w="4107814" h="4107815">
                  <a:moveTo>
                    <a:pt x="1046538" y="315036"/>
                  </a:moveTo>
                  <a:lnTo>
                    <a:pt x="1024371" y="276748"/>
                  </a:lnTo>
                  <a:lnTo>
                    <a:pt x="1082979" y="244085"/>
                  </a:lnTo>
                  <a:lnTo>
                    <a:pt x="1142594" y="212934"/>
                  </a:lnTo>
                  <a:lnTo>
                    <a:pt x="1162074" y="252566"/>
                  </a:lnTo>
                  <a:lnTo>
                    <a:pt x="1132875" y="267428"/>
                  </a:lnTo>
                  <a:lnTo>
                    <a:pt x="1103802" y="282793"/>
                  </a:lnTo>
                  <a:lnTo>
                    <a:pt x="1074981" y="298663"/>
                  </a:lnTo>
                  <a:lnTo>
                    <a:pt x="1046538" y="315036"/>
                  </a:lnTo>
                  <a:close/>
                </a:path>
                <a:path w="4107814" h="4107815">
                  <a:moveTo>
                    <a:pt x="2939443" y="249207"/>
                  </a:moveTo>
                  <a:lnTo>
                    <a:pt x="2909981" y="234849"/>
                  </a:lnTo>
                  <a:lnTo>
                    <a:pt x="2880079" y="220995"/>
                  </a:lnTo>
                  <a:lnTo>
                    <a:pt x="2849800" y="207645"/>
                  </a:lnTo>
                  <a:lnTo>
                    <a:pt x="2819205" y="194798"/>
                  </a:lnTo>
                  <a:lnTo>
                    <a:pt x="2835998" y="153823"/>
                  </a:lnTo>
                  <a:lnTo>
                    <a:pt x="2866823" y="166775"/>
                  </a:lnTo>
                  <a:lnTo>
                    <a:pt x="2897712" y="180356"/>
                  </a:lnTo>
                  <a:lnTo>
                    <a:pt x="2928475" y="194441"/>
                  </a:lnTo>
                  <a:lnTo>
                    <a:pt x="2958922" y="208904"/>
                  </a:lnTo>
                  <a:lnTo>
                    <a:pt x="2939443" y="249207"/>
                  </a:lnTo>
                  <a:close/>
                </a:path>
                <a:path w="4107814" h="4107815">
                  <a:moveTo>
                    <a:pt x="1281640" y="198157"/>
                  </a:moveTo>
                  <a:lnTo>
                    <a:pt x="1264847" y="157182"/>
                  </a:lnTo>
                  <a:lnTo>
                    <a:pt x="1327149" y="132580"/>
                  </a:lnTo>
                  <a:lnTo>
                    <a:pt x="1390458" y="109490"/>
                  </a:lnTo>
                  <a:lnTo>
                    <a:pt x="1404564" y="151136"/>
                  </a:lnTo>
                  <a:lnTo>
                    <a:pt x="1373455" y="162356"/>
                  </a:lnTo>
                  <a:lnTo>
                    <a:pt x="1342598" y="173891"/>
                  </a:lnTo>
                  <a:lnTo>
                    <a:pt x="1311993" y="185803"/>
                  </a:lnTo>
                  <a:lnTo>
                    <a:pt x="1281640" y="198157"/>
                  </a:lnTo>
                  <a:close/>
                </a:path>
                <a:path w="4107814" h="4107815">
                  <a:moveTo>
                    <a:pt x="2696280" y="149121"/>
                  </a:moveTo>
                  <a:lnTo>
                    <a:pt x="2664940" y="138804"/>
                  </a:lnTo>
                  <a:lnTo>
                    <a:pt x="2633475" y="129054"/>
                  </a:lnTo>
                  <a:lnTo>
                    <a:pt x="2602009" y="119933"/>
                  </a:lnTo>
                  <a:lnTo>
                    <a:pt x="2570669" y="111505"/>
                  </a:lnTo>
                  <a:lnTo>
                    <a:pt x="2582088" y="68515"/>
                  </a:lnTo>
                  <a:lnTo>
                    <a:pt x="2614425" y="77342"/>
                  </a:lnTo>
                  <a:lnTo>
                    <a:pt x="2646825" y="86735"/>
                  </a:lnTo>
                  <a:lnTo>
                    <a:pt x="2679099" y="96759"/>
                  </a:lnTo>
                  <a:lnTo>
                    <a:pt x="2711058" y="107475"/>
                  </a:lnTo>
                  <a:lnTo>
                    <a:pt x="2696280" y="149121"/>
                  </a:lnTo>
                  <a:close/>
                </a:path>
                <a:path w="4107814" h="4107815">
                  <a:moveTo>
                    <a:pt x="1530176" y="113520"/>
                  </a:moveTo>
                  <a:lnTo>
                    <a:pt x="1518756" y="70530"/>
                  </a:lnTo>
                  <a:lnTo>
                    <a:pt x="1583997" y="54073"/>
                  </a:lnTo>
                  <a:lnTo>
                    <a:pt x="1649742" y="39631"/>
                  </a:lnTo>
                  <a:lnTo>
                    <a:pt x="1658474" y="83293"/>
                  </a:lnTo>
                  <a:lnTo>
                    <a:pt x="1626242" y="90094"/>
                  </a:lnTo>
                  <a:lnTo>
                    <a:pt x="1594073" y="97399"/>
                  </a:lnTo>
                  <a:lnTo>
                    <a:pt x="1562030" y="105208"/>
                  </a:lnTo>
                  <a:lnTo>
                    <a:pt x="1530176" y="113520"/>
                  </a:lnTo>
                  <a:close/>
                </a:path>
                <a:path w="4107814" h="4107815">
                  <a:moveTo>
                    <a:pt x="2442370" y="81949"/>
                  </a:moveTo>
                  <a:lnTo>
                    <a:pt x="2410023" y="76051"/>
                  </a:lnTo>
                  <a:lnTo>
                    <a:pt x="2377549" y="70530"/>
                  </a:lnTo>
                  <a:lnTo>
                    <a:pt x="2345076" y="65513"/>
                  </a:lnTo>
                  <a:lnTo>
                    <a:pt x="2312729" y="61126"/>
                  </a:lnTo>
                  <a:lnTo>
                    <a:pt x="2318102" y="17464"/>
                  </a:lnTo>
                  <a:lnTo>
                    <a:pt x="2351342" y="21862"/>
                  </a:lnTo>
                  <a:lnTo>
                    <a:pt x="2384519" y="26952"/>
                  </a:lnTo>
                  <a:lnTo>
                    <a:pt x="2417569" y="32672"/>
                  </a:lnTo>
                  <a:lnTo>
                    <a:pt x="2450431" y="38959"/>
                  </a:lnTo>
                  <a:lnTo>
                    <a:pt x="2442370" y="81949"/>
                  </a:lnTo>
                  <a:close/>
                </a:path>
                <a:path w="4107814" h="4107815">
                  <a:moveTo>
                    <a:pt x="1788116" y="61798"/>
                  </a:moveTo>
                  <a:lnTo>
                    <a:pt x="1782071" y="18136"/>
                  </a:lnTo>
                  <a:lnTo>
                    <a:pt x="1848907" y="10411"/>
                  </a:lnTo>
                  <a:lnTo>
                    <a:pt x="1915743" y="4702"/>
                  </a:lnTo>
                  <a:lnTo>
                    <a:pt x="1918429" y="49035"/>
                  </a:lnTo>
                  <a:lnTo>
                    <a:pt x="1885694" y="51407"/>
                  </a:lnTo>
                  <a:lnTo>
                    <a:pt x="1853021" y="54409"/>
                  </a:lnTo>
                  <a:lnTo>
                    <a:pt x="1820474" y="57914"/>
                  </a:lnTo>
                  <a:lnTo>
                    <a:pt x="1788116" y="61798"/>
                  </a:lnTo>
                  <a:close/>
                </a:path>
                <a:path w="4107814" h="4107815">
                  <a:moveTo>
                    <a:pt x="2181743" y="48363"/>
                  </a:moveTo>
                  <a:lnTo>
                    <a:pt x="2149900" y="46600"/>
                  </a:lnTo>
                  <a:lnTo>
                    <a:pt x="2117930" y="45341"/>
                  </a:lnTo>
                  <a:lnTo>
                    <a:pt x="2085960" y="44585"/>
                  </a:lnTo>
                  <a:lnTo>
                    <a:pt x="2054117" y="44333"/>
                  </a:lnTo>
                  <a:lnTo>
                    <a:pt x="2050086" y="44333"/>
                  </a:lnTo>
                  <a:lnTo>
                    <a:pt x="2050086" y="0"/>
                  </a:lnTo>
                  <a:lnTo>
                    <a:pt x="2054117" y="0"/>
                  </a:lnTo>
                  <a:lnTo>
                    <a:pt x="2086853" y="251"/>
                  </a:lnTo>
                  <a:lnTo>
                    <a:pt x="2119525" y="1007"/>
                  </a:lnTo>
                  <a:lnTo>
                    <a:pt x="2152072" y="2267"/>
                  </a:lnTo>
                  <a:lnTo>
                    <a:pt x="2184430" y="4030"/>
                  </a:lnTo>
                  <a:lnTo>
                    <a:pt x="2181743" y="48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673331" y="2622730"/>
              <a:ext cx="4515485" cy="4515485"/>
            </a:xfrm>
            <a:custGeom>
              <a:avLst/>
              <a:gdLst/>
              <a:ahLst/>
              <a:cxnLst/>
              <a:rect l="l" t="t" r="r" b="b"/>
              <a:pathLst>
                <a:path w="4515485" h="4515484">
                  <a:moveTo>
                    <a:pt x="2257648" y="4515296"/>
                  </a:moveTo>
                  <a:lnTo>
                    <a:pt x="2202242" y="4514616"/>
                  </a:lnTo>
                  <a:lnTo>
                    <a:pt x="2146870" y="4512576"/>
                  </a:lnTo>
                  <a:lnTo>
                    <a:pt x="2091565" y="4509179"/>
                  </a:lnTo>
                  <a:lnTo>
                    <a:pt x="2036360" y="4504425"/>
                  </a:lnTo>
                  <a:lnTo>
                    <a:pt x="1981287" y="4498317"/>
                  </a:lnTo>
                  <a:lnTo>
                    <a:pt x="1926382" y="4490860"/>
                  </a:lnTo>
                  <a:lnTo>
                    <a:pt x="1871676" y="4482057"/>
                  </a:lnTo>
                  <a:lnTo>
                    <a:pt x="1817202" y="4471915"/>
                  </a:lnTo>
                  <a:lnTo>
                    <a:pt x="1762994" y="4460439"/>
                  </a:lnTo>
                  <a:lnTo>
                    <a:pt x="1709084" y="4447636"/>
                  </a:lnTo>
                  <a:lnTo>
                    <a:pt x="1655504" y="4433515"/>
                  </a:lnTo>
                  <a:lnTo>
                    <a:pt x="1602287" y="4418082"/>
                  </a:lnTo>
                  <a:lnTo>
                    <a:pt x="1549465" y="4401348"/>
                  </a:lnTo>
                  <a:lnTo>
                    <a:pt x="1497069" y="4383322"/>
                  </a:lnTo>
                  <a:lnTo>
                    <a:pt x="1445131" y="4364017"/>
                  </a:lnTo>
                  <a:lnTo>
                    <a:pt x="1393683" y="4343442"/>
                  </a:lnTo>
                  <a:lnTo>
                    <a:pt x="1342755" y="4321611"/>
                  </a:lnTo>
                  <a:lnTo>
                    <a:pt x="1292378" y="4298537"/>
                  </a:lnTo>
                  <a:lnTo>
                    <a:pt x="1242583" y="4274233"/>
                  </a:lnTo>
                  <a:lnTo>
                    <a:pt x="1193400" y="4248715"/>
                  </a:lnTo>
                  <a:lnTo>
                    <a:pt x="1144857" y="4221998"/>
                  </a:lnTo>
                  <a:lnTo>
                    <a:pt x="1096984" y="4194096"/>
                  </a:lnTo>
                  <a:lnTo>
                    <a:pt x="1049811" y="4165029"/>
                  </a:lnTo>
                  <a:lnTo>
                    <a:pt x="1003365" y="4134813"/>
                  </a:lnTo>
                  <a:lnTo>
                    <a:pt x="957675" y="4103466"/>
                  </a:lnTo>
                  <a:lnTo>
                    <a:pt x="912768" y="4071007"/>
                  </a:lnTo>
                  <a:lnTo>
                    <a:pt x="868671" y="4037456"/>
                  </a:lnTo>
                  <a:lnTo>
                    <a:pt x="825411" y="4002833"/>
                  </a:lnTo>
                  <a:lnTo>
                    <a:pt x="783013" y="3967158"/>
                  </a:lnTo>
                  <a:lnTo>
                    <a:pt x="741504" y="3930454"/>
                  </a:lnTo>
                  <a:lnTo>
                    <a:pt x="700908" y="3892742"/>
                  </a:lnTo>
                  <a:lnTo>
                    <a:pt x="661249" y="3854046"/>
                  </a:lnTo>
                  <a:lnTo>
                    <a:pt x="622552" y="3814387"/>
                  </a:lnTo>
                  <a:lnTo>
                    <a:pt x="584841" y="3773791"/>
                  </a:lnTo>
                  <a:lnTo>
                    <a:pt x="548136" y="3732282"/>
                  </a:lnTo>
                  <a:lnTo>
                    <a:pt x="512462" y="3689884"/>
                  </a:lnTo>
                  <a:lnTo>
                    <a:pt x="477839" y="3646623"/>
                  </a:lnTo>
                  <a:lnTo>
                    <a:pt x="444288" y="3602526"/>
                  </a:lnTo>
                  <a:lnTo>
                    <a:pt x="411829" y="3557619"/>
                  </a:lnTo>
                  <a:lnTo>
                    <a:pt x="380482" y="3511929"/>
                  </a:lnTo>
                  <a:lnTo>
                    <a:pt x="350265" y="3465483"/>
                  </a:lnTo>
                  <a:lnTo>
                    <a:pt x="321198" y="3418310"/>
                  </a:lnTo>
                  <a:lnTo>
                    <a:pt x="293297" y="3370438"/>
                  </a:lnTo>
                  <a:lnTo>
                    <a:pt x="266580" y="3321895"/>
                  </a:lnTo>
                  <a:lnTo>
                    <a:pt x="241061" y="3272712"/>
                  </a:lnTo>
                  <a:lnTo>
                    <a:pt x="216758" y="3222916"/>
                  </a:lnTo>
                  <a:lnTo>
                    <a:pt x="193684" y="3172539"/>
                  </a:lnTo>
                  <a:lnTo>
                    <a:pt x="171853" y="3121612"/>
                  </a:lnTo>
                  <a:lnTo>
                    <a:pt x="151278" y="3070164"/>
                  </a:lnTo>
                  <a:lnTo>
                    <a:pt x="131972" y="3018226"/>
                  </a:lnTo>
                  <a:lnTo>
                    <a:pt x="113947" y="2965830"/>
                  </a:lnTo>
                  <a:lnTo>
                    <a:pt x="97213" y="2913008"/>
                  </a:lnTo>
                  <a:lnTo>
                    <a:pt x="81780" y="2859791"/>
                  </a:lnTo>
                  <a:lnTo>
                    <a:pt x="67658" y="2806211"/>
                  </a:lnTo>
                  <a:lnTo>
                    <a:pt x="54855" y="2752301"/>
                  </a:lnTo>
                  <a:lnTo>
                    <a:pt x="43380" y="2698093"/>
                  </a:lnTo>
                  <a:lnTo>
                    <a:pt x="33237" y="2643619"/>
                  </a:lnTo>
                  <a:lnTo>
                    <a:pt x="24435" y="2588913"/>
                  </a:lnTo>
                  <a:lnTo>
                    <a:pt x="16978" y="2534008"/>
                  </a:lnTo>
                  <a:lnTo>
                    <a:pt x="10871" y="2478936"/>
                  </a:lnTo>
                  <a:lnTo>
                    <a:pt x="6117" y="2423730"/>
                  </a:lnTo>
                  <a:lnTo>
                    <a:pt x="2719" y="2368425"/>
                  </a:lnTo>
                  <a:lnTo>
                    <a:pt x="679" y="2313053"/>
                  </a:lnTo>
                  <a:lnTo>
                    <a:pt x="0" y="2257648"/>
                  </a:lnTo>
                  <a:lnTo>
                    <a:pt x="169" y="2229941"/>
                  </a:lnTo>
                  <a:lnTo>
                    <a:pt x="1529" y="2174552"/>
                  </a:lnTo>
                  <a:lnTo>
                    <a:pt x="4248" y="2119205"/>
                  </a:lnTo>
                  <a:lnTo>
                    <a:pt x="8324" y="2063950"/>
                  </a:lnTo>
                  <a:lnTo>
                    <a:pt x="13756" y="2008803"/>
                  </a:lnTo>
                  <a:lnTo>
                    <a:pt x="20538" y="1953814"/>
                  </a:lnTo>
                  <a:lnTo>
                    <a:pt x="28669" y="1899000"/>
                  </a:lnTo>
                  <a:lnTo>
                    <a:pt x="38141" y="1844410"/>
                  </a:lnTo>
                  <a:lnTo>
                    <a:pt x="48952" y="1790061"/>
                  </a:lnTo>
                  <a:lnTo>
                    <a:pt x="61091" y="1736002"/>
                  </a:lnTo>
                  <a:lnTo>
                    <a:pt x="74555" y="1682248"/>
                  </a:lnTo>
                  <a:lnTo>
                    <a:pt x="89333" y="1628850"/>
                  </a:lnTo>
                  <a:lnTo>
                    <a:pt x="105419" y="1575822"/>
                  </a:lnTo>
                  <a:lnTo>
                    <a:pt x="122798" y="1523213"/>
                  </a:lnTo>
                  <a:lnTo>
                    <a:pt x="141467" y="1471039"/>
                  </a:lnTo>
                  <a:lnTo>
                    <a:pt x="161407" y="1419346"/>
                  </a:lnTo>
                  <a:lnTo>
                    <a:pt x="182613" y="1368150"/>
                  </a:lnTo>
                  <a:lnTo>
                    <a:pt x="205065" y="1317498"/>
                  </a:lnTo>
                  <a:lnTo>
                    <a:pt x="228758" y="1267404"/>
                  </a:lnTo>
                  <a:lnTo>
                    <a:pt x="253669" y="1217915"/>
                  </a:lnTo>
                  <a:lnTo>
                    <a:pt x="279791" y="1169044"/>
                  </a:lnTo>
                  <a:lnTo>
                    <a:pt x="307100" y="1120837"/>
                  </a:lnTo>
                  <a:lnTo>
                    <a:pt x="335588" y="1073307"/>
                  </a:lnTo>
                  <a:lnTo>
                    <a:pt x="365230" y="1026497"/>
                  </a:lnTo>
                  <a:lnTo>
                    <a:pt x="396016" y="980422"/>
                  </a:lnTo>
                  <a:lnTo>
                    <a:pt x="427919" y="935124"/>
                  </a:lnTo>
                  <a:lnTo>
                    <a:pt x="460929" y="890615"/>
                  </a:lnTo>
                  <a:lnTo>
                    <a:pt x="495016" y="846936"/>
                  </a:lnTo>
                  <a:lnTo>
                    <a:pt x="530170" y="804101"/>
                  </a:lnTo>
                  <a:lnTo>
                    <a:pt x="566360" y="762147"/>
                  </a:lnTo>
                  <a:lnTo>
                    <a:pt x="603573" y="721088"/>
                  </a:lnTo>
                  <a:lnTo>
                    <a:pt x="641778" y="680961"/>
                  </a:lnTo>
                  <a:lnTo>
                    <a:pt x="680961" y="641778"/>
                  </a:lnTo>
                  <a:lnTo>
                    <a:pt x="721088" y="603573"/>
                  </a:lnTo>
                  <a:lnTo>
                    <a:pt x="762147" y="566360"/>
                  </a:lnTo>
                  <a:lnTo>
                    <a:pt x="804101" y="530170"/>
                  </a:lnTo>
                  <a:lnTo>
                    <a:pt x="846936" y="495016"/>
                  </a:lnTo>
                  <a:lnTo>
                    <a:pt x="890615" y="460929"/>
                  </a:lnTo>
                  <a:lnTo>
                    <a:pt x="935124" y="427919"/>
                  </a:lnTo>
                  <a:lnTo>
                    <a:pt x="980422" y="396016"/>
                  </a:lnTo>
                  <a:lnTo>
                    <a:pt x="1026497" y="365230"/>
                  </a:lnTo>
                  <a:lnTo>
                    <a:pt x="1073307" y="335588"/>
                  </a:lnTo>
                  <a:lnTo>
                    <a:pt x="1120837" y="307100"/>
                  </a:lnTo>
                  <a:lnTo>
                    <a:pt x="1169044" y="279791"/>
                  </a:lnTo>
                  <a:lnTo>
                    <a:pt x="1217915" y="253669"/>
                  </a:lnTo>
                  <a:lnTo>
                    <a:pt x="1267405" y="228758"/>
                  </a:lnTo>
                  <a:lnTo>
                    <a:pt x="1317498" y="205065"/>
                  </a:lnTo>
                  <a:lnTo>
                    <a:pt x="1368150" y="182613"/>
                  </a:lnTo>
                  <a:lnTo>
                    <a:pt x="1419346" y="161407"/>
                  </a:lnTo>
                  <a:lnTo>
                    <a:pt x="1471039" y="141467"/>
                  </a:lnTo>
                  <a:lnTo>
                    <a:pt x="1523213" y="122798"/>
                  </a:lnTo>
                  <a:lnTo>
                    <a:pt x="1575822" y="105419"/>
                  </a:lnTo>
                  <a:lnTo>
                    <a:pt x="1628850" y="89333"/>
                  </a:lnTo>
                  <a:lnTo>
                    <a:pt x="1682249" y="74555"/>
                  </a:lnTo>
                  <a:lnTo>
                    <a:pt x="1736002" y="61091"/>
                  </a:lnTo>
                  <a:lnTo>
                    <a:pt x="1790061" y="48952"/>
                  </a:lnTo>
                  <a:lnTo>
                    <a:pt x="1844410" y="38141"/>
                  </a:lnTo>
                  <a:lnTo>
                    <a:pt x="1899000" y="28669"/>
                  </a:lnTo>
                  <a:lnTo>
                    <a:pt x="1953814" y="20538"/>
                  </a:lnTo>
                  <a:lnTo>
                    <a:pt x="2008803" y="13756"/>
                  </a:lnTo>
                  <a:lnTo>
                    <a:pt x="2063950" y="8324"/>
                  </a:lnTo>
                  <a:lnTo>
                    <a:pt x="2119205" y="4248"/>
                  </a:lnTo>
                  <a:lnTo>
                    <a:pt x="2174552" y="1529"/>
                  </a:lnTo>
                  <a:lnTo>
                    <a:pt x="2229941" y="169"/>
                  </a:lnTo>
                  <a:lnTo>
                    <a:pt x="2257648" y="0"/>
                  </a:lnTo>
                  <a:lnTo>
                    <a:pt x="2285354" y="169"/>
                  </a:lnTo>
                  <a:lnTo>
                    <a:pt x="2340743" y="1529"/>
                  </a:lnTo>
                  <a:lnTo>
                    <a:pt x="2396090" y="4248"/>
                  </a:lnTo>
                  <a:lnTo>
                    <a:pt x="2451346" y="8324"/>
                  </a:lnTo>
                  <a:lnTo>
                    <a:pt x="2506493" y="13756"/>
                  </a:lnTo>
                  <a:lnTo>
                    <a:pt x="2561481" y="20538"/>
                  </a:lnTo>
                  <a:lnTo>
                    <a:pt x="2616295" y="28669"/>
                  </a:lnTo>
                  <a:lnTo>
                    <a:pt x="2670885" y="38141"/>
                  </a:lnTo>
                  <a:lnTo>
                    <a:pt x="2725234" y="48952"/>
                  </a:lnTo>
                  <a:lnTo>
                    <a:pt x="2779293" y="61091"/>
                  </a:lnTo>
                  <a:lnTo>
                    <a:pt x="2833047" y="74555"/>
                  </a:lnTo>
                  <a:lnTo>
                    <a:pt x="2886445" y="89333"/>
                  </a:lnTo>
                  <a:lnTo>
                    <a:pt x="2939473" y="105419"/>
                  </a:lnTo>
                  <a:lnTo>
                    <a:pt x="2992082" y="122798"/>
                  </a:lnTo>
                  <a:lnTo>
                    <a:pt x="3044256" y="141467"/>
                  </a:lnTo>
                  <a:lnTo>
                    <a:pt x="3095949" y="161407"/>
                  </a:lnTo>
                  <a:lnTo>
                    <a:pt x="3147145" y="182613"/>
                  </a:lnTo>
                  <a:lnTo>
                    <a:pt x="3197797" y="205065"/>
                  </a:lnTo>
                  <a:lnTo>
                    <a:pt x="3247890" y="228758"/>
                  </a:lnTo>
                  <a:lnTo>
                    <a:pt x="3297380" y="253669"/>
                  </a:lnTo>
                  <a:lnTo>
                    <a:pt x="3346251" y="279791"/>
                  </a:lnTo>
                  <a:lnTo>
                    <a:pt x="3394458" y="307100"/>
                  </a:lnTo>
                  <a:lnTo>
                    <a:pt x="3441988" y="335588"/>
                  </a:lnTo>
                  <a:lnTo>
                    <a:pt x="3488797" y="365230"/>
                  </a:lnTo>
                  <a:lnTo>
                    <a:pt x="3534872" y="396016"/>
                  </a:lnTo>
                  <a:lnTo>
                    <a:pt x="3580170" y="427919"/>
                  </a:lnTo>
                  <a:lnTo>
                    <a:pt x="3624679" y="460929"/>
                  </a:lnTo>
                  <a:lnTo>
                    <a:pt x="3668358" y="495016"/>
                  </a:lnTo>
                  <a:lnTo>
                    <a:pt x="3711194" y="530170"/>
                  </a:lnTo>
                  <a:lnTo>
                    <a:pt x="3753147" y="566360"/>
                  </a:lnTo>
                  <a:lnTo>
                    <a:pt x="3794206" y="603573"/>
                  </a:lnTo>
                  <a:lnTo>
                    <a:pt x="3834334" y="641778"/>
                  </a:lnTo>
                  <a:lnTo>
                    <a:pt x="3873517" y="680961"/>
                  </a:lnTo>
                  <a:lnTo>
                    <a:pt x="3911721" y="721088"/>
                  </a:lnTo>
                  <a:lnTo>
                    <a:pt x="3948935" y="762147"/>
                  </a:lnTo>
                  <a:lnTo>
                    <a:pt x="3985124" y="804101"/>
                  </a:lnTo>
                  <a:lnTo>
                    <a:pt x="4020278" y="846936"/>
                  </a:lnTo>
                  <a:lnTo>
                    <a:pt x="4054366" y="890615"/>
                  </a:lnTo>
                  <a:lnTo>
                    <a:pt x="4087376" y="935124"/>
                  </a:lnTo>
                  <a:lnTo>
                    <a:pt x="4119278" y="980422"/>
                  </a:lnTo>
                  <a:lnTo>
                    <a:pt x="4150065" y="1026497"/>
                  </a:lnTo>
                  <a:lnTo>
                    <a:pt x="4179707" y="1073307"/>
                  </a:lnTo>
                  <a:lnTo>
                    <a:pt x="4208195" y="1120837"/>
                  </a:lnTo>
                  <a:lnTo>
                    <a:pt x="4235504" y="1169044"/>
                  </a:lnTo>
                  <a:lnTo>
                    <a:pt x="4261626" y="1217915"/>
                  </a:lnTo>
                  <a:lnTo>
                    <a:pt x="4286537" y="1267405"/>
                  </a:lnTo>
                  <a:lnTo>
                    <a:pt x="4310230" y="1317498"/>
                  </a:lnTo>
                  <a:lnTo>
                    <a:pt x="4332682" y="1368150"/>
                  </a:lnTo>
                  <a:lnTo>
                    <a:pt x="4353888" y="1419346"/>
                  </a:lnTo>
                  <a:lnTo>
                    <a:pt x="4373828" y="1471039"/>
                  </a:lnTo>
                  <a:lnTo>
                    <a:pt x="4392497" y="1523213"/>
                  </a:lnTo>
                  <a:lnTo>
                    <a:pt x="4409877" y="1575822"/>
                  </a:lnTo>
                  <a:lnTo>
                    <a:pt x="4425962" y="1628850"/>
                  </a:lnTo>
                  <a:lnTo>
                    <a:pt x="4440739" y="1682249"/>
                  </a:lnTo>
                  <a:lnTo>
                    <a:pt x="4454204" y="1736002"/>
                  </a:lnTo>
                  <a:lnTo>
                    <a:pt x="4466343" y="1790061"/>
                  </a:lnTo>
                  <a:lnTo>
                    <a:pt x="4477154" y="1844410"/>
                  </a:lnTo>
                  <a:lnTo>
                    <a:pt x="4486626" y="1899000"/>
                  </a:lnTo>
                  <a:lnTo>
                    <a:pt x="4494757" y="1953814"/>
                  </a:lnTo>
                  <a:lnTo>
                    <a:pt x="4501540" y="2008803"/>
                  </a:lnTo>
                  <a:lnTo>
                    <a:pt x="4506971" y="2063950"/>
                  </a:lnTo>
                  <a:lnTo>
                    <a:pt x="4511047" y="2119205"/>
                  </a:lnTo>
                  <a:lnTo>
                    <a:pt x="4513766" y="2174552"/>
                  </a:lnTo>
                  <a:lnTo>
                    <a:pt x="4515126" y="2229941"/>
                  </a:lnTo>
                  <a:lnTo>
                    <a:pt x="4515296" y="2257648"/>
                  </a:lnTo>
                  <a:lnTo>
                    <a:pt x="4515126" y="2285354"/>
                  </a:lnTo>
                  <a:lnTo>
                    <a:pt x="4513766" y="2340743"/>
                  </a:lnTo>
                  <a:lnTo>
                    <a:pt x="4511047" y="2396090"/>
                  </a:lnTo>
                  <a:lnTo>
                    <a:pt x="4506971" y="2451346"/>
                  </a:lnTo>
                  <a:lnTo>
                    <a:pt x="4501540" y="2506493"/>
                  </a:lnTo>
                  <a:lnTo>
                    <a:pt x="4494757" y="2561481"/>
                  </a:lnTo>
                  <a:lnTo>
                    <a:pt x="4486626" y="2616295"/>
                  </a:lnTo>
                  <a:lnTo>
                    <a:pt x="4477154" y="2670885"/>
                  </a:lnTo>
                  <a:lnTo>
                    <a:pt x="4466343" y="2725234"/>
                  </a:lnTo>
                  <a:lnTo>
                    <a:pt x="4454204" y="2779293"/>
                  </a:lnTo>
                  <a:lnTo>
                    <a:pt x="4440739" y="2833047"/>
                  </a:lnTo>
                  <a:lnTo>
                    <a:pt x="4425962" y="2886445"/>
                  </a:lnTo>
                  <a:lnTo>
                    <a:pt x="4409877" y="2939473"/>
                  </a:lnTo>
                  <a:lnTo>
                    <a:pt x="4392497" y="2992082"/>
                  </a:lnTo>
                  <a:lnTo>
                    <a:pt x="4373828" y="3044256"/>
                  </a:lnTo>
                  <a:lnTo>
                    <a:pt x="4353888" y="3095949"/>
                  </a:lnTo>
                  <a:lnTo>
                    <a:pt x="4332682" y="3147145"/>
                  </a:lnTo>
                  <a:lnTo>
                    <a:pt x="4310230" y="3197797"/>
                  </a:lnTo>
                  <a:lnTo>
                    <a:pt x="4286537" y="3247890"/>
                  </a:lnTo>
                  <a:lnTo>
                    <a:pt x="4261626" y="3297380"/>
                  </a:lnTo>
                  <a:lnTo>
                    <a:pt x="4235504" y="3346251"/>
                  </a:lnTo>
                  <a:lnTo>
                    <a:pt x="4208195" y="3394458"/>
                  </a:lnTo>
                  <a:lnTo>
                    <a:pt x="4179707" y="3441988"/>
                  </a:lnTo>
                  <a:lnTo>
                    <a:pt x="4150065" y="3488797"/>
                  </a:lnTo>
                  <a:lnTo>
                    <a:pt x="4119278" y="3534872"/>
                  </a:lnTo>
                  <a:lnTo>
                    <a:pt x="4087375" y="3580170"/>
                  </a:lnTo>
                  <a:lnTo>
                    <a:pt x="4054365" y="3624679"/>
                  </a:lnTo>
                  <a:lnTo>
                    <a:pt x="4020278" y="3668358"/>
                  </a:lnTo>
                  <a:lnTo>
                    <a:pt x="3985124" y="3711194"/>
                  </a:lnTo>
                  <a:lnTo>
                    <a:pt x="3948935" y="3753147"/>
                  </a:lnTo>
                  <a:lnTo>
                    <a:pt x="3911721" y="3794206"/>
                  </a:lnTo>
                  <a:lnTo>
                    <a:pt x="3873517" y="3834334"/>
                  </a:lnTo>
                  <a:lnTo>
                    <a:pt x="3834334" y="3873517"/>
                  </a:lnTo>
                  <a:lnTo>
                    <a:pt x="3794206" y="3911721"/>
                  </a:lnTo>
                  <a:lnTo>
                    <a:pt x="3753147" y="3948935"/>
                  </a:lnTo>
                  <a:lnTo>
                    <a:pt x="3711194" y="3985124"/>
                  </a:lnTo>
                  <a:lnTo>
                    <a:pt x="3668358" y="4020278"/>
                  </a:lnTo>
                  <a:lnTo>
                    <a:pt x="3624679" y="4054366"/>
                  </a:lnTo>
                  <a:lnTo>
                    <a:pt x="3580170" y="4087376"/>
                  </a:lnTo>
                  <a:lnTo>
                    <a:pt x="3534872" y="4119278"/>
                  </a:lnTo>
                  <a:lnTo>
                    <a:pt x="3488797" y="4150065"/>
                  </a:lnTo>
                  <a:lnTo>
                    <a:pt x="3441988" y="4179707"/>
                  </a:lnTo>
                  <a:lnTo>
                    <a:pt x="3394458" y="4208195"/>
                  </a:lnTo>
                  <a:lnTo>
                    <a:pt x="3346251" y="4235504"/>
                  </a:lnTo>
                  <a:lnTo>
                    <a:pt x="3297380" y="4261626"/>
                  </a:lnTo>
                  <a:lnTo>
                    <a:pt x="3247890" y="4286537"/>
                  </a:lnTo>
                  <a:lnTo>
                    <a:pt x="3197797" y="4310230"/>
                  </a:lnTo>
                  <a:lnTo>
                    <a:pt x="3147145" y="4332682"/>
                  </a:lnTo>
                  <a:lnTo>
                    <a:pt x="3095949" y="4353888"/>
                  </a:lnTo>
                  <a:lnTo>
                    <a:pt x="3044256" y="4373828"/>
                  </a:lnTo>
                  <a:lnTo>
                    <a:pt x="2992082" y="4392497"/>
                  </a:lnTo>
                  <a:lnTo>
                    <a:pt x="2939473" y="4409877"/>
                  </a:lnTo>
                  <a:lnTo>
                    <a:pt x="2886445" y="4425962"/>
                  </a:lnTo>
                  <a:lnTo>
                    <a:pt x="2833046" y="4440739"/>
                  </a:lnTo>
                  <a:lnTo>
                    <a:pt x="2779293" y="4454204"/>
                  </a:lnTo>
                  <a:lnTo>
                    <a:pt x="2725234" y="4466343"/>
                  </a:lnTo>
                  <a:lnTo>
                    <a:pt x="2670885" y="4477154"/>
                  </a:lnTo>
                  <a:lnTo>
                    <a:pt x="2616295" y="4486626"/>
                  </a:lnTo>
                  <a:lnTo>
                    <a:pt x="2561481" y="4494757"/>
                  </a:lnTo>
                  <a:lnTo>
                    <a:pt x="2506493" y="4501540"/>
                  </a:lnTo>
                  <a:lnTo>
                    <a:pt x="2451346" y="4506971"/>
                  </a:lnTo>
                  <a:lnTo>
                    <a:pt x="2396090" y="4511047"/>
                  </a:lnTo>
                  <a:lnTo>
                    <a:pt x="2340743" y="4513766"/>
                  </a:lnTo>
                  <a:lnTo>
                    <a:pt x="2285354" y="4515126"/>
                  </a:lnTo>
                  <a:lnTo>
                    <a:pt x="2257648" y="4515296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876862" y="2826261"/>
              <a:ext cx="4107815" cy="4107815"/>
            </a:xfrm>
            <a:custGeom>
              <a:avLst/>
              <a:gdLst/>
              <a:ahLst/>
              <a:cxnLst/>
              <a:rect l="l" t="t" r="r" b="b"/>
              <a:pathLst>
                <a:path w="4107814" h="4107815">
                  <a:moveTo>
                    <a:pt x="2055460" y="4107562"/>
                  </a:moveTo>
                  <a:lnTo>
                    <a:pt x="2020866" y="4107310"/>
                  </a:lnTo>
                  <a:lnTo>
                    <a:pt x="1987616" y="4106555"/>
                  </a:lnTo>
                  <a:lnTo>
                    <a:pt x="1954366" y="4105295"/>
                  </a:lnTo>
                  <a:lnTo>
                    <a:pt x="1921116" y="4103532"/>
                  </a:lnTo>
                  <a:lnTo>
                    <a:pt x="1923803" y="4059199"/>
                  </a:lnTo>
                  <a:lnTo>
                    <a:pt x="1956161" y="4060962"/>
                  </a:lnTo>
                  <a:lnTo>
                    <a:pt x="1988708" y="4062221"/>
                  </a:lnTo>
                  <a:lnTo>
                    <a:pt x="2021381" y="4062977"/>
                  </a:lnTo>
                  <a:lnTo>
                    <a:pt x="2055460" y="4063229"/>
                  </a:lnTo>
                  <a:lnTo>
                    <a:pt x="2055460" y="4107562"/>
                  </a:lnTo>
                  <a:close/>
                </a:path>
                <a:path w="4107814" h="4107815">
                  <a:moveTo>
                    <a:pt x="2189804" y="4103532"/>
                  </a:moveTo>
                  <a:lnTo>
                    <a:pt x="2187117" y="4059199"/>
                  </a:lnTo>
                  <a:lnTo>
                    <a:pt x="2219863" y="4056827"/>
                  </a:lnTo>
                  <a:lnTo>
                    <a:pt x="2252610" y="4053825"/>
                  </a:lnTo>
                  <a:lnTo>
                    <a:pt x="2285356" y="4050319"/>
                  </a:lnTo>
                  <a:lnTo>
                    <a:pt x="2318102" y="4046436"/>
                  </a:lnTo>
                  <a:lnTo>
                    <a:pt x="2324148" y="4090098"/>
                  </a:lnTo>
                  <a:lnTo>
                    <a:pt x="2290404" y="4094275"/>
                  </a:lnTo>
                  <a:lnTo>
                    <a:pt x="2256724" y="4097822"/>
                  </a:lnTo>
                  <a:lnTo>
                    <a:pt x="2223169" y="4100866"/>
                  </a:lnTo>
                  <a:lnTo>
                    <a:pt x="2189804" y="4103532"/>
                  </a:lnTo>
                  <a:close/>
                </a:path>
                <a:path w="4107814" h="4107815">
                  <a:moveTo>
                    <a:pt x="1787444" y="4090769"/>
                  </a:moveTo>
                  <a:lnTo>
                    <a:pt x="1754205" y="4086088"/>
                  </a:lnTo>
                  <a:lnTo>
                    <a:pt x="1721028" y="4081029"/>
                  </a:lnTo>
                  <a:lnTo>
                    <a:pt x="1687977" y="4075466"/>
                  </a:lnTo>
                  <a:lnTo>
                    <a:pt x="1655115" y="4069274"/>
                  </a:lnTo>
                  <a:lnTo>
                    <a:pt x="1663848" y="4025612"/>
                  </a:lnTo>
                  <a:lnTo>
                    <a:pt x="1696195" y="4031805"/>
                  </a:lnTo>
                  <a:lnTo>
                    <a:pt x="1728669" y="4037367"/>
                  </a:lnTo>
                  <a:lnTo>
                    <a:pt x="1761142" y="4042426"/>
                  </a:lnTo>
                  <a:lnTo>
                    <a:pt x="1793489" y="4047107"/>
                  </a:lnTo>
                  <a:lnTo>
                    <a:pt x="1787444" y="4090769"/>
                  </a:lnTo>
                  <a:close/>
                </a:path>
                <a:path w="4107814" h="4107815">
                  <a:moveTo>
                    <a:pt x="2455805" y="4068603"/>
                  </a:moveTo>
                  <a:lnTo>
                    <a:pt x="2447072" y="4024941"/>
                  </a:lnTo>
                  <a:lnTo>
                    <a:pt x="2479304" y="4018150"/>
                  </a:lnTo>
                  <a:lnTo>
                    <a:pt x="2511473" y="4010919"/>
                  </a:lnTo>
                  <a:lnTo>
                    <a:pt x="2543517" y="4003309"/>
                  </a:lnTo>
                  <a:lnTo>
                    <a:pt x="2575371" y="3995385"/>
                  </a:lnTo>
                  <a:lnTo>
                    <a:pt x="2586790" y="4038375"/>
                  </a:lnTo>
                  <a:lnTo>
                    <a:pt x="2554327" y="4046688"/>
                  </a:lnTo>
                  <a:lnTo>
                    <a:pt x="2521549" y="4054496"/>
                  </a:lnTo>
                  <a:lnTo>
                    <a:pt x="2488645" y="4061801"/>
                  </a:lnTo>
                  <a:lnTo>
                    <a:pt x="2455805" y="4068603"/>
                  </a:lnTo>
                  <a:close/>
                </a:path>
                <a:path w="4107814" h="4107815">
                  <a:moveTo>
                    <a:pt x="1523459" y="4038375"/>
                  </a:moveTo>
                  <a:lnTo>
                    <a:pt x="1491132" y="4029454"/>
                  </a:lnTo>
                  <a:lnTo>
                    <a:pt x="1458806" y="4019903"/>
                  </a:lnTo>
                  <a:lnTo>
                    <a:pt x="1426731" y="4009848"/>
                  </a:lnTo>
                  <a:lnTo>
                    <a:pt x="1395160" y="3999416"/>
                  </a:lnTo>
                  <a:lnTo>
                    <a:pt x="1409266" y="3957769"/>
                  </a:lnTo>
                  <a:lnTo>
                    <a:pt x="1440606" y="3968096"/>
                  </a:lnTo>
                  <a:lnTo>
                    <a:pt x="1472072" y="3977920"/>
                  </a:lnTo>
                  <a:lnTo>
                    <a:pt x="1503538" y="3987241"/>
                  </a:lnTo>
                  <a:lnTo>
                    <a:pt x="1534878" y="3996057"/>
                  </a:lnTo>
                  <a:lnTo>
                    <a:pt x="1523459" y="4038375"/>
                  </a:lnTo>
                  <a:close/>
                </a:path>
                <a:path w="4107814" h="4107815">
                  <a:moveTo>
                    <a:pt x="2715088" y="3998744"/>
                  </a:moveTo>
                  <a:lnTo>
                    <a:pt x="2700982" y="3957097"/>
                  </a:lnTo>
                  <a:lnTo>
                    <a:pt x="2731808" y="3946265"/>
                  </a:lnTo>
                  <a:lnTo>
                    <a:pt x="2762696" y="3934930"/>
                  </a:lnTo>
                  <a:lnTo>
                    <a:pt x="2793459" y="3923091"/>
                  </a:lnTo>
                  <a:lnTo>
                    <a:pt x="2823907" y="3910748"/>
                  </a:lnTo>
                  <a:lnTo>
                    <a:pt x="2840700" y="3951723"/>
                  </a:lnTo>
                  <a:lnTo>
                    <a:pt x="2809738" y="3964171"/>
                  </a:lnTo>
                  <a:lnTo>
                    <a:pt x="2778398" y="3976241"/>
                  </a:lnTo>
                  <a:lnTo>
                    <a:pt x="2746806" y="3987807"/>
                  </a:lnTo>
                  <a:lnTo>
                    <a:pt x="2715088" y="3998744"/>
                  </a:lnTo>
                  <a:close/>
                </a:path>
                <a:path w="4107814" h="4107815">
                  <a:moveTo>
                    <a:pt x="1268877" y="3952395"/>
                  </a:moveTo>
                  <a:lnTo>
                    <a:pt x="1238062" y="3939433"/>
                  </a:lnTo>
                  <a:lnTo>
                    <a:pt x="1207247" y="3925778"/>
                  </a:lnTo>
                  <a:lnTo>
                    <a:pt x="1176684" y="3911494"/>
                  </a:lnTo>
                  <a:lnTo>
                    <a:pt x="1146624" y="3896643"/>
                  </a:lnTo>
                  <a:lnTo>
                    <a:pt x="1166104" y="3857011"/>
                  </a:lnTo>
                  <a:lnTo>
                    <a:pt x="1195555" y="3871369"/>
                  </a:lnTo>
                  <a:lnTo>
                    <a:pt x="1225383" y="3885223"/>
                  </a:lnTo>
                  <a:lnTo>
                    <a:pt x="1255464" y="3898573"/>
                  </a:lnTo>
                  <a:lnTo>
                    <a:pt x="1285670" y="3911420"/>
                  </a:lnTo>
                  <a:lnTo>
                    <a:pt x="1268877" y="3952395"/>
                  </a:lnTo>
                  <a:close/>
                </a:path>
                <a:path w="4107814" h="4107815">
                  <a:moveTo>
                    <a:pt x="2962953" y="3895971"/>
                  </a:moveTo>
                  <a:lnTo>
                    <a:pt x="2943473" y="3856339"/>
                  </a:lnTo>
                  <a:lnTo>
                    <a:pt x="2972672" y="3841488"/>
                  </a:lnTo>
                  <a:lnTo>
                    <a:pt x="3001745" y="3826196"/>
                  </a:lnTo>
                  <a:lnTo>
                    <a:pt x="3030566" y="3810526"/>
                  </a:lnTo>
                  <a:lnTo>
                    <a:pt x="3059009" y="3794541"/>
                  </a:lnTo>
                  <a:lnTo>
                    <a:pt x="3081175" y="3832829"/>
                  </a:lnTo>
                  <a:lnTo>
                    <a:pt x="3052218" y="3849307"/>
                  </a:lnTo>
                  <a:lnTo>
                    <a:pt x="3022820" y="3865407"/>
                  </a:lnTo>
                  <a:lnTo>
                    <a:pt x="2993044" y="3881004"/>
                  </a:lnTo>
                  <a:lnTo>
                    <a:pt x="2962953" y="3895971"/>
                  </a:lnTo>
                  <a:close/>
                </a:path>
                <a:path w="4107814" h="4107815">
                  <a:moveTo>
                    <a:pt x="1027730" y="3833501"/>
                  </a:moveTo>
                  <a:lnTo>
                    <a:pt x="998646" y="3816519"/>
                  </a:lnTo>
                  <a:lnTo>
                    <a:pt x="969878" y="3798907"/>
                  </a:lnTo>
                  <a:lnTo>
                    <a:pt x="941487" y="3780792"/>
                  </a:lnTo>
                  <a:lnTo>
                    <a:pt x="913538" y="3762299"/>
                  </a:lnTo>
                  <a:lnTo>
                    <a:pt x="938391" y="3725354"/>
                  </a:lnTo>
                  <a:lnTo>
                    <a:pt x="965827" y="3743344"/>
                  </a:lnTo>
                  <a:lnTo>
                    <a:pt x="993640" y="3760955"/>
                  </a:lnTo>
                  <a:lnTo>
                    <a:pt x="1021705" y="3778063"/>
                  </a:lnTo>
                  <a:lnTo>
                    <a:pt x="1049897" y="3794541"/>
                  </a:lnTo>
                  <a:lnTo>
                    <a:pt x="1027730" y="3833501"/>
                  </a:lnTo>
                  <a:close/>
                </a:path>
                <a:path w="4107814" h="4107815">
                  <a:moveTo>
                    <a:pt x="3195368" y="3761627"/>
                  </a:moveTo>
                  <a:lnTo>
                    <a:pt x="3170514" y="3724682"/>
                  </a:lnTo>
                  <a:lnTo>
                    <a:pt x="3197593" y="3706294"/>
                  </a:lnTo>
                  <a:lnTo>
                    <a:pt x="3224419" y="3687402"/>
                  </a:lnTo>
                  <a:lnTo>
                    <a:pt x="3250994" y="3668006"/>
                  </a:lnTo>
                  <a:lnTo>
                    <a:pt x="3277317" y="3648106"/>
                  </a:lnTo>
                  <a:lnTo>
                    <a:pt x="3304186" y="3683036"/>
                  </a:lnTo>
                  <a:lnTo>
                    <a:pt x="3277643" y="3703439"/>
                  </a:lnTo>
                  <a:lnTo>
                    <a:pt x="3250533" y="3723339"/>
                  </a:lnTo>
                  <a:lnTo>
                    <a:pt x="3223045" y="3742735"/>
                  </a:lnTo>
                  <a:lnTo>
                    <a:pt x="3195368" y="3761627"/>
                  </a:lnTo>
                  <a:close/>
                </a:path>
                <a:path w="4107814" h="4107815">
                  <a:moveTo>
                    <a:pt x="804719" y="3684379"/>
                  </a:moveTo>
                  <a:lnTo>
                    <a:pt x="778155" y="3663871"/>
                  </a:lnTo>
                  <a:lnTo>
                    <a:pt x="751905" y="3642733"/>
                  </a:lnTo>
                  <a:lnTo>
                    <a:pt x="726033" y="3621091"/>
                  </a:lnTo>
                  <a:lnTo>
                    <a:pt x="700603" y="3599071"/>
                  </a:lnTo>
                  <a:lnTo>
                    <a:pt x="729487" y="3565485"/>
                  </a:lnTo>
                  <a:lnTo>
                    <a:pt x="754403" y="3587001"/>
                  </a:lnTo>
                  <a:lnTo>
                    <a:pt x="779698" y="3608139"/>
                  </a:lnTo>
                  <a:lnTo>
                    <a:pt x="805244" y="3628773"/>
                  </a:lnTo>
                  <a:lnTo>
                    <a:pt x="830916" y="3648778"/>
                  </a:lnTo>
                  <a:lnTo>
                    <a:pt x="804719" y="3684379"/>
                  </a:lnTo>
                  <a:close/>
                </a:path>
                <a:path w="4107814" h="4107815">
                  <a:moveTo>
                    <a:pt x="3408303" y="3598399"/>
                  </a:moveTo>
                  <a:lnTo>
                    <a:pt x="3379419" y="3564813"/>
                  </a:lnTo>
                  <a:lnTo>
                    <a:pt x="3403968" y="3542909"/>
                  </a:lnTo>
                  <a:lnTo>
                    <a:pt x="3428202" y="3520564"/>
                  </a:lnTo>
                  <a:lnTo>
                    <a:pt x="3452059" y="3497841"/>
                  </a:lnTo>
                  <a:lnTo>
                    <a:pt x="3475475" y="3474803"/>
                  </a:lnTo>
                  <a:lnTo>
                    <a:pt x="3507045" y="3506373"/>
                  </a:lnTo>
                  <a:lnTo>
                    <a:pt x="3482737" y="3529915"/>
                  </a:lnTo>
                  <a:lnTo>
                    <a:pt x="3458178" y="3553142"/>
                  </a:lnTo>
                  <a:lnTo>
                    <a:pt x="3433366" y="3575991"/>
                  </a:lnTo>
                  <a:lnTo>
                    <a:pt x="3408303" y="3598399"/>
                  </a:lnTo>
                  <a:close/>
                </a:path>
                <a:path w="4107814" h="4107815">
                  <a:moveTo>
                    <a:pt x="602532" y="3507045"/>
                  </a:moveTo>
                  <a:lnTo>
                    <a:pt x="578990" y="3483126"/>
                  </a:lnTo>
                  <a:lnTo>
                    <a:pt x="555763" y="3458766"/>
                  </a:lnTo>
                  <a:lnTo>
                    <a:pt x="532914" y="3434028"/>
                  </a:lnTo>
                  <a:lnTo>
                    <a:pt x="510506" y="3408975"/>
                  </a:lnTo>
                  <a:lnTo>
                    <a:pt x="544092" y="3379419"/>
                  </a:lnTo>
                  <a:lnTo>
                    <a:pt x="565996" y="3403968"/>
                  </a:lnTo>
                  <a:lnTo>
                    <a:pt x="588342" y="3428202"/>
                  </a:lnTo>
                  <a:lnTo>
                    <a:pt x="611065" y="3452059"/>
                  </a:lnTo>
                  <a:lnTo>
                    <a:pt x="634102" y="3475475"/>
                  </a:lnTo>
                  <a:lnTo>
                    <a:pt x="602532" y="3507045"/>
                  </a:lnTo>
                  <a:close/>
                </a:path>
                <a:path w="4107814" h="4107815">
                  <a:moveTo>
                    <a:pt x="3598399" y="3408303"/>
                  </a:moveTo>
                  <a:lnTo>
                    <a:pt x="3564813" y="3379419"/>
                  </a:lnTo>
                  <a:lnTo>
                    <a:pt x="3586329" y="3354502"/>
                  </a:lnTo>
                  <a:lnTo>
                    <a:pt x="3607467" y="3329208"/>
                  </a:lnTo>
                  <a:lnTo>
                    <a:pt x="3628102" y="3303662"/>
                  </a:lnTo>
                  <a:lnTo>
                    <a:pt x="3648106" y="3277989"/>
                  </a:lnTo>
                  <a:lnTo>
                    <a:pt x="3683036" y="3304858"/>
                  </a:lnTo>
                  <a:lnTo>
                    <a:pt x="3662538" y="3331034"/>
                  </a:lnTo>
                  <a:lnTo>
                    <a:pt x="3641473" y="3357084"/>
                  </a:lnTo>
                  <a:lnTo>
                    <a:pt x="3620031" y="3382882"/>
                  </a:lnTo>
                  <a:lnTo>
                    <a:pt x="3598399" y="3408303"/>
                  </a:lnTo>
                  <a:close/>
                </a:path>
                <a:path w="4107814" h="4107815">
                  <a:moveTo>
                    <a:pt x="425198" y="3305530"/>
                  </a:moveTo>
                  <a:lnTo>
                    <a:pt x="404763" y="3278661"/>
                  </a:lnTo>
                  <a:lnTo>
                    <a:pt x="384895" y="3251624"/>
                  </a:lnTo>
                  <a:lnTo>
                    <a:pt x="365499" y="3224294"/>
                  </a:lnTo>
                  <a:lnTo>
                    <a:pt x="346607" y="3196711"/>
                  </a:lnTo>
                  <a:lnTo>
                    <a:pt x="383551" y="3171857"/>
                  </a:lnTo>
                  <a:lnTo>
                    <a:pt x="402034" y="3198936"/>
                  </a:lnTo>
                  <a:lnTo>
                    <a:pt x="421083" y="3225763"/>
                  </a:lnTo>
                  <a:lnTo>
                    <a:pt x="440511" y="3252338"/>
                  </a:lnTo>
                  <a:lnTo>
                    <a:pt x="460127" y="3278661"/>
                  </a:lnTo>
                  <a:lnTo>
                    <a:pt x="425198" y="3305530"/>
                  </a:lnTo>
                  <a:close/>
                </a:path>
                <a:path w="4107814" h="4107815">
                  <a:moveTo>
                    <a:pt x="3761627" y="3195368"/>
                  </a:moveTo>
                  <a:lnTo>
                    <a:pt x="3724682" y="3170514"/>
                  </a:lnTo>
                  <a:lnTo>
                    <a:pt x="3742682" y="3143078"/>
                  </a:lnTo>
                  <a:lnTo>
                    <a:pt x="3760367" y="3115265"/>
                  </a:lnTo>
                  <a:lnTo>
                    <a:pt x="3777675" y="3087200"/>
                  </a:lnTo>
                  <a:lnTo>
                    <a:pt x="3794541" y="3059008"/>
                  </a:lnTo>
                  <a:lnTo>
                    <a:pt x="3832829" y="3081175"/>
                  </a:lnTo>
                  <a:lnTo>
                    <a:pt x="3815847" y="3109881"/>
                  </a:lnTo>
                  <a:lnTo>
                    <a:pt x="3798235" y="3138523"/>
                  </a:lnTo>
                  <a:lnTo>
                    <a:pt x="3780120" y="3167040"/>
                  </a:lnTo>
                  <a:lnTo>
                    <a:pt x="3761627" y="3195368"/>
                  </a:lnTo>
                  <a:close/>
                </a:path>
                <a:path w="4107814" h="4107815">
                  <a:moveTo>
                    <a:pt x="276076" y="3082519"/>
                  </a:moveTo>
                  <a:lnTo>
                    <a:pt x="259587" y="3053467"/>
                  </a:lnTo>
                  <a:lnTo>
                    <a:pt x="243414" y="3023911"/>
                  </a:lnTo>
                  <a:lnTo>
                    <a:pt x="227618" y="2994104"/>
                  </a:lnTo>
                  <a:lnTo>
                    <a:pt x="212263" y="2964296"/>
                  </a:lnTo>
                  <a:lnTo>
                    <a:pt x="251894" y="2944816"/>
                  </a:lnTo>
                  <a:lnTo>
                    <a:pt x="266745" y="2974015"/>
                  </a:lnTo>
                  <a:lnTo>
                    <a:pt x="282038" y="3003088"/>
                  </a:lnTo>
                  <a:lnTo>
                    <a:pt x="297708" y="3031909"/>
                  </a:lnTo>
                  <a:lnTo>
                    <a:pt x="313692" y="3060352"/>
                  </a:lnTo>
                  <a:lnTo>
                    <a:pt x="276076" y="3082519"/>
                  </a:lnTo>
                  <a:close/>
                </a:path>
                <a:path w="4107814" h="4107815">
                  <a:moveTo>
                    <a:pt x="3896643" y="2962281"/>
                  </a:moveTo>
                  <a:lnTo>
                    <a:pt x="3857011" y="2942801"/>
                  </a:lnTo>
                  <a:lnTo>
                    <a:pt x="3871369" y="2913351"/>
                  </a:lnTo>
                  <a:lnTo>
                    <a:pt x="3885223" y="2883522"/>
                  </a:lnTo>
                  <a:lnTo>
                    <a:pt x="3898573" y="2853442"/>
                  </a:lnTo>
                  <a:lnTo>
                    <a:pt x="3911420" y="2823235"/>
                  </a:lnTo>
                  <a:lnTo>
                    <a:pt x="3952395" y="2840028"/>
                  </a:lnTo>
                  <a:lnTo>
                    <a:pt x="3939055" y="2870843"/>
                  </a:lnTo>
                  <a:lnTo>
                    <a:pt x="3925274" y="2901658"/>
                  </a:lnTo>
                  <a:lnTo>
                    <a:pt x="3911116" y="2932222"/>
                  </a:lnTo>
                  <a:lnTo>
                    <a:pt x="3896643" y="2962281"/>
                  </a:lnTo>
                  <a:close/>
                </a:path>
                <a:path w="4107814" h="4107815">
                  <a:moveTo>
                    <a:pt x="156510" y="2842043"/>
                  </a:moveTo>
                  <a:lnTo>
                    <a:pt x="144052" y="2811081"/>
                  </a:lnTo>
                  <a:lnTo>
                    <a:pt x="131908" y="2779741"/>
                  </a:lnTo>
                  <a:lnTo>
                    <a:pt x="120143" y="2748149"/>
                  </a:lnTo>
                  <a:lnTo>
                    <a:pt x="108818" y="2716432"/>
                  </a:lnTo>
                  <a:lnTo>
                    <a:pt x="150465" y="2702326"/>
                  </a:lnTo>
                  <a:lnTo>
                    <a:pt x="161296" y="2733151"/>
                  </a:lnTo>
                  <a:lnTo>
                    <a:pt x="172631" y="2764040"/>
                  </a:lnTo>
                  <a:lnTo>
                    <a:pt x="184470" y="2794802"/>
                  </a:lnTo>
                  <a:lnTo>
                    <a:pt x="196813" y="2825250"/>
                  </a:lnTo>
                  <a:lnTo>
                    <a:pt x="156510" y="2842043"/>
                  </a:lnTo>
                  <a:close/>
                </a:path>
                <a:path w="4107814" h="4107815">
                  <a:moveTo>
                    <a:pt x="3999416" y="2713745"/>
                  </a:moveTo>
                  <a:lnTo>
                    <a:pt x="3957769" y="2699639"/>
                  </a:lnTo>
                  <a:lnTo>
                    <a:pt x="3968096" y="2668299"/>
                  </a:lnTo>
                  <a:lnTo>
                    <a:pt x="3977920" y="2636833"/>
                  </a:lnTo>
                  <a:lnTo>
                    <a:pt x="3987241" y="2605367"/>
                  </a:lnTo>
                  <a:lnTo>
                    <a:pt x="3996057" y="2574027"/>
                  </a:lnTo>
                  <a:lnTo>
                    <a:pt x="4039047" y="2585446"/>
                  </a:lnTo>
                  <a:lnTo>
                    <a:pt x="4029737" y="2617679"/>
                  </a:lnTo>
                  <a:lnTo>
                    <a:pt x="4019987" y="2649848"/>
                  </a:lnTo>
                  <a:lnTo>
                    <a:pt x="4009859" y="2681891"/>
                  </a:lnTo>
                  <a:lnTo>
                    <a:pt x="3999416" y="2713745"/>
                  </a:lnTo>
                  <a:close/>
                </a:path>
                <a:path w="4107814" h="4107815">
                  <a:moveTo>
                    <a:pt x="70530" y="2588134"/>
                  </a:moveTo>
                  <a:lnTo>
                    <a:pt x="62217" y="2555671"/>
                  </a:lnTo>
                  <a:lnTo>
                    <a:pt x="54409" y="2522893"/>
                  </a:lnTo>
                  <a:lnTo>
                    <a:pt x="47104" y="2489989"/>
                  </a:lnTo>
                  <a:lnTo>
                    <a:pt x="40303" y="2457148"/>
                  </a:lnTo>
                  <a:lnTo>
                    <a:pt x="83964" y="2448416"/>
                  </a:lnTo>
                  <a:lnTo>
                    <a:pt x="90755" y="2480648"/>
                  </a:lnTo>
                  <a:lnTo>
                    <a:pt x="97987" y="2512817"/>
                  </a:lnTo>
                  <a:lnTo>
                    <a:pt x="105596" y="2544860"/>
                  </a:lnTo>
                  <a:lnTo>
                    <a:pt x="113520" y="2576714"/>
                  </a:lnTo>
                  <a:lnTo>
                    <a:pt x="70530" y="2588134"/>
                  </a:lnTo>
                  <a:close/>
                </a:path>
                <a:path w="4107814" h="4107815">
                  <a:moveTo>
                    <a:pt x="4068603" y="2454461"/>
                  </a:moveTo>
                  <a:lnTo>
                    <a:pt x="4024941" y="2445729"/>
                  </a:lnTo>
                  <a:lnTo>
                    <a:pt x="4031133" y="2413382"/>
                  </a:lnTo>
                  <a:lnTo>
                    <a:pt x="4036696" y="2380908"/>
                  </a:lnTo>
                  <a:lnTo>
                    <a:pt x="4041755" y="2348435"/>
                  </a:lnTo>
                  <a:lnTo>
                    <a:pt x="4046436" y="2316087"/>
                  </a:lnTo>
                  <a:lnTo>
                    <a:pt x="4090098" y="2322133"/>
                  </a:lnTo>
                  <a:lnTo>
                    <a:pt x="4085700" y="2355372"/>
                  </a:lnTo>
                  <a:lnTo>
                    <a:pt x="4080610" y="2388549"/>
                  </a:lnTo>
                  <a:lnTo>
                    <a:pt x="4074889" y="2421600"/>
                  </a:lnTo>
                  <a:lnTo>
                    <a:pt x="4068603" y="2454461"/>
                  </a:lnTo>
                  <a:close/>
                </a:path>
                <a:path w="4107814" h="4107815">
                  <a:moveTo>
                    <a:pt x="17464" y="2324819"/>
                  </a:moveTo>
                  <a:lnTo>
                    <a:pt x="13287" y="2291464"/>
                  </a:lnTo>
                  <a:lnTo>
                    <a:pt x="9739" y="2257983"/>
                  </a:lnTo>
                  <a:lnTo>
                    <a:pt x="6696" y="2224502"/>
                  </a:lnTo>
                  <a:lnTo>
                    <a:pt x="4030" y="2191147"/>
                  </a:lnTo>
                  <a:lnTo>
                    <a:pt x="48363" y="2188461"/>
                  </a:lnTo>
                  <a:lnTo>
                    <a:pt x="50735" y="2221207"/>
                  </a:lnTo>
                  <a:lnTo>
                    <a:pt x="53737" y="2253953"/>
                  </a:lnTo>
                  <a:lnTo>
                    <a:pt x="57243" y="2286700"/>
                  </a:lnTo>
                  <a:lnTo>
                    <a:pt x="61126" y="2319446"/>
                  </a:lnTo>
                  <a:lnTo>
                    <a:pt x="17464" y="2324819"/>
                  </a:lnTo>
                  <a:close/>
                </a:path>
                <a:path w="4107814" h="4107815">
                  <a:moveTo>
                    <a:pt x="4103532" y="2188461"/>
                  </a:moveTo>
                  <a:lnTo>
                    <a:pt x="4059199" y="2185774"/>
                  </a:lnTo>
                  <a:lnTo>
                    <a:pt x="4060962" y="2153017"/>
                  </a:lnTo>
                  <a:lnTo>
                    <a:pt x="4062221" y="2120197"/>
                  </a:lnTo>
                  <a:lnTo>
                    <a:pt x="4062977" y="2087251"/>
                  </a:lnTo>
                  <a:lnTo>
                    <a:pt x="4063229" y="2054117"/>
                  </a:lnTo>
                  <a:lnTo>
                    <a:pt x="4063229" y="2048743"/>
                  </a:lnTo>
                  <a:lnTo>
                    <a:pt x="4107562" y="2048743"/>
                  </a:lnTo>
                  <a:lnTo>
                    <a:pt x="4107562" y="2054117"/>
                  </a:lnTo>
                  <a:lnTo>
                    <a:pt x="4107310" y="2087577"/>
                  </a:lnTo>
                  <a:lnTo>
                    <a:pt x="4106555" y="2121289"/>
                  </a:lnTo>
                  <a:lnTo>
                    <a:pt x="4105295" y="2155001"/>
                  </a:lnTo>
                  <a:lnTo>
                    <a:pt x="4103532" y="2188461"/>
                  </a:lnTo>
                  <a:close/>
                </a:path>
                <a:path w="4107814" h="4107815">
                  <a:moveTo>
                    <a:pt x="44333" y="2056804"/>
                  </a:moveTo>
                  <a:lnTo>
                    <a:pt x="0" y="2056804"/>
                  </a:lnTo>
                  <a:lnTo>
                    <a:pt x="0" y="2054117"/>
                  </a:lnTo>
                  <a:lnTo>
                    <a:pt x="251" y="2021266"/>
                  </a:lnTo>
                  <a:lnTo>
                    <a:pt x="1007" y="1988288"/>
                  </a:lnTo>
                  <a:lnTo>
                    <a:pt x="2267" y="1955311"/>
                  </a:lnTo>
                  <a:lnTo>
                    <a:pt x="4030" y="1922460"/>
                  </a:lnTo>
                  <a:lnTo>
                    <a:pt x="48363" y="1925147"/>
                  </a:lnTo>
                  <a:lnTo>
                    <a:pt x="46600" y="1957106"/>
                  </a:lnTo>
                  <a:lnTo>
                    <a:pt x="45341" y="1989380"/>
                  </a:lnTo>
                  <a:lnTo>
                    <a:pt x="44585" y="2021780"/>
                  </a:lnTo>
                  <a:lnTo>
                    <a:pt x="44333" y="2054117"/>
                  </a:lnTo>
                  <a:lnTo>
                    <a:pt x="44333" y="2056804"/>
                  </a:lnTo>
                  <a:close/>
                </a:path>
                <a:path w="4107814" h="4107815">
                  <a:moveTo>
                    <a:pt x="4059198" y="1917086"/>
                  </a:moveTo>
                  <a:lnTo>
                    <a:pt x="4056826" y="1884340"/>
                  </a:lnTo>
                  <a:lnTo>
                    <a:pt x="4053825" y="1851593"/>
                  </a:lnTo>
                  <a:lnTo>
                    <a:pt x="4050319" y="1818847"/>
                  </a:lnTo>
                  <a:lnTo>
                    <a:pt x="4046435" y="1786101"/>
                  </a:lnTo>
                  <a:lnTo>
                    <a:pt x="4090097" y="1780055"/>
                  </a:lnTo>
                  <a:lnTo>
                    <a:pt x="4094275" y="1813410"/>
                  </a:lnTo>
                  <a:lnTo>
                    <a:pt x="4097822" y="1846891"/>
                  </a:lnTo>
                  <a:lnTo>
                    <a:pt x="4100866" y="1880372"/>
                  </a:lnTo>
                  <a:lnTo>
                    <a:pt x="4103532" y="1913727"/>
                  </a:lnTo>
                  <a:lnTo>
                    <a:pt x="4059198" y="1917086"/>
                  </a:lnTo>
                  <a:close/>
                </a:path>
                <a:path w="4107814" h="4107815">
                  <a:moveTo>
                    <a:pt x="61126" y="1794161"/>
                  </a:moveTo>
                  <a:lnTo>
                    <a:pt x="17464" y="1788788"/>
                  </a:lnTo>
                  <a:lnTo>
                    <a:pt x="21862" y="1755548"/>
                  </a:lnTo>
                  <a:lnTo>
                    <a:pt x="26952" y="1722371"/>
                  </a:lnTo>
                  <a:lnTo>
                    <a:pt x="32672" y="1689321"/>
                  </a:lnTo>
                  <a:lnTo>
                    <a:pt x="38959" y="1656459"/>
                  </a:lnTo>
                  <a:lnTo>
                    <a:pt x="82621" y="1665191"/>
                  </a:lnTo>
                  <a:lnTo>
                    <a:pt x="76334" y="1697150"/>
                  </a:lnTo>
                  <a:lnTo>
                    <a:pt x="70614" y="1729424"/>
                  </a:lnTo>
                  <a:lnTo>
                    <a:pt x="65524" y="1761824"/>
                  </a:lnTo>
                  <a:lnTo>
                    <a:pt x="61126" y="1794161"/>
                  </a:lnTo>
                  <a:close/>
                </a:path>
                <a:path w="4107814" h="4107815">
                  <a:moveTo>
                    <a:pt x="4024269" y="1657131"/>
                  </a:moveTo>
                  <a:lnTo>
                    <a:pt x="4017468" y="1624909"/>
                  </a:lnTo>
                  <a:lnTo>
                    <a:pt x="4010163" y="1592814"/>
                  </a:lnTo>
                  <a:lnTo>
                    <a:pt x="4002354" y="1560970"/>
                  </a:lnTo>
                  <a:lnTo>
                    <a:pt x="3994042" y="1529504"/>
                  </a:lnTo>
                  <a:lnTo>
                    <a:pt x="4037032" y="1518085"/>
                  </a:lnTo>
                  <a:lnTo>
                    <a:pt x="4045450" y="1550548"/>
                  </a:lnTo>
                  <a:lnTo>
                    <a:pt x="4053489" y="1583325"/>
                  </a:lnTo>
                  <a:lnTo>
                    <a:pt x="4061025" y="1616229"/>
                  </a:lnTo>
                  <a:lnTo>
                    <a:pt x="4067931" y="1649070"/>
                  </a:lnTo>
                  <a:lnTo>
                    <a:pt x="4024269" y="1657131"/>
                  </a:lnTo>
                  <a:close/>
                </a:path>
                <a:path w="4107814" h="4107815">
                  <a:moveTo>
                    <a:pt x="111505" y="1536221"/>
                  </a:moveTo>
                  <a:lnTo>
                    <a:pt x="68515" y="1524802"/>
                  </a:lnTo>
                  <a:lnTo>
                    <a:pt x="77342" y="1492465"/>
                  </a:lnTo>
                  <a:lnTo>
                    <a:pt x="86735" y="1460065"/>
                  </a:lnTo>
                  <a:lnTo>
                    <a:pt x="96759" y="1427791"/>
                  </a:lnTo>
                  <a:lnTo>
                    <a:pt x="107475" y="1395832"/>
                  </a:lnTo>
                  <a:lnTo>
                    <a:pt x="149121" y="1409938"/>
                  </a:lnTo>
                  <a:lnTo>
                    <a:pt x="139182" y="1441383"/>
                  </a:lnTo>
                  <a:lnTo>
                    <a:pt x="129557" y="1473080"/>
                  </a:lnTo>
                  <a:lnTo>
                    <a:pt x="120311" y="1504776"/>
                  </a:lnTo>
                  <a:lnTo>
                    <a:pt x="111505" y="1536221"/>
                  </a:lnTo>
                  <a:close/>
                </a:path>
                <a:path w="4107814" h="4107815">
                  <a:moveTo>
                    <a:pt x="3955754" y="1403221"/>
                  </a:moveTo>
                  <a:lnTo>
                    <a:pt x="3944922" y="1372395"/>
                  </a:lnTo>
                  <a:lnTo>
                    <a:pt x="3933587" y="1341507"/>
                  </a:lnTo>
                  <a:lnTo>
                    <a:pt x="3921748" y="1310744"/>
                  </a:lnTo>
                  <a:lnTo>
                    <a:pt x="3909405" y="1280296"/>
                  </a:lnTo>
                  <a:lnTo>
                    <a:pt x="3950380" y="1263503"/>
                  </a:lnTo>
                  <a:lnTo>
                    <a:pt x="3963121" y="1294465"/>
                  </a:lnTo>
                  <a:lnTo>
                    <a:pt x="3975233" y="1325805"/>
                  </a:lnTo>
                  <a:lnTo>
                    <a:pt x="3986841" y="1357397"/>
                  </a:lnTo>
                  <a:lnTo>
                    <a:pt x="3998072" y="1389115"/>
                  </a:lnTo>
                  <a:lnTo>
                    <a:pt x="3955754" y="1403221"/>
                  </a:lnTo>
                  <a:close/>
                </a:path>
                <a:path w="4107814" h="4107815">
                  <a:moveTo>
                    <a:pt x="195470" y="1287013"/>
                  </a:moveTo>
                  <a:lnTo>
                    <a:pt x="154495" y="1270220"/>
                  </a:lnTo>
                  <a:lnTo>
                    <a:pt x="167457" y="1239405"/>
                  </a:lnTo>
                  <a:lnTo>
                    <a:pt x="181112" y="1208590"/>
                  </a:lnTo>
                  <a:lnTo>
                    <a:pt x="195396" y="1178027"/>
                  </a:lnTo>
                  <a:lnTo>
                    <a:pt x="210248" y="1147968"/>
                  </a:lnTo>
                  <a:lnTo>
                    <a:pt x="249879" y="1167447"/>
                  </a:lnTo>
                  <a:lnTo>
                    <a:pt x="235521" y="1196898"/>
                  </a:lnTo>
                  <a:lnTo>
                    <a:pt x="221667" y="1226727"/>
                  </a:lnTo>
                  <a:lnTo>
                    <a:pt x="208316" y="1256807"/>
                  </a:lnTo>
                  <a:lnTo>
                    <a:pt x="195470" y="1287013"/>
                  </a:lnTo>
                  <a:close/>
                </a:path>
                <a:path w="4107814" h="4107815">
                  <a:moveTo>
                    <a:pt x="3854996" y="1160730"/>
                  </a:moveTo>
                  <a:lnTo>
                    <a:pt x="3840134" y="1131531"/>
                  </a:lnTo>
                  <a:lnTo>
                    <a:pt x="3824768" y="1102459"/>
                  </a:lnTo>
                  <a:lnTo>
                    <a:pt x="3808899" y="1073638"/>
                  </a:lnTo>
                  <a:lnTo>
                    <a:pt x="3792526" y="1045195"/>
                  </a:lnTo>
                  <a:lnTo>
                    <a:pt x="3830814" y="1023028"/>
                  </a:lnTo>
                  <a:lnTo>
                    <a:pt x="3847303" y="1052080"/>
                  </a:lnTo>
                  <a:lnTo>
                    <a:pt x="3863476" y="1081635"/>
                  </a:lnTo>
                  <a:lnTo>
                    <a:pt x="3879272" y="1111443"/>
                  </a:lnTo>
                  <a:lnTo>
                    <a:pt x="3894628" y="1141250"/>
                  </a:lnTo>
                  <a:lnTo>
                    <a:pt x="3854996" y="1160730"/>
                  </a:lnTo>
                  <a:close/>
                </a:path>
                <a:path w="4107814" h="4107815">
                  <a:moveTo>
                    <a:pt x="311677" y="1051240"/>
                  </a:moveTo>
                  <a:lnTo>
                    <a:pt x="273389" y="1029073"/>
                  </a:lnTo>
                  <a:lnTo>
                    <a:pt x="290371" y="999990"/>
                  </a:lnTo>
                  <a:lnTo>
                    <a:pt x="307983" y="971221"/>
                  </a:lnTo>
                  <a:lnTo>
                    <a:pt x="326098" y="942831"/>
                  </a:lnTo>
                  <a:lnTo>
                    <a:pt x="344591" y="914881"/>
                  </a:lnTo>
                  <a:lnTo>
                    <a:pt x="381536" y="939735"/>
                  </a:lnTo>
                  <a:lnTo>
                    <a:pt x="363536" y="967170"/>
                  </a:lnTo>
                  <a:lnTo>
                    <a:pt x="345851" y="994984"/>
                  </a:lnTo>
                  <a:lnTo>
                    <a:pt x="328544" y="1023049"/>
                  </a:lnTo>
                  <a:lnTo>
                    <a:pt x="311677" y="1051240"/>
                  </a:lnTo>
                  <a:close/>
                </a:path>
                <a:path w="4107814" h="4107815">
                  <a:moveTo>
                    <a:pt x="3722667" y="934361"/>
                  </a:moveTo>
                  <a:lnTo>
                    <a:pt x="3704184" y="907282"/>
                  </a:lnTo>
                  <a:lnTo>
                    <a:pt x="3685135" y="880455"/>
                  </a:lnTo>
                  <a:lnTo>
                    <a:pt x="3665707" y="853880"/>
                  </a:lnTo>
                  <a:lnTo>
                    <a:pt x="3646091" y="827558"/>
                  </a:lnTo>
                  <a:lnTo>
                    <a:pt x="3681020" y="800689"/>
                  </a:lnTo>
                  <a:lnTo>
                    <a:pt x="3701455" y="827558"/>
                  </a:lnTo>
                  <a:lnTo>
                    <a:pt x="3721324" y="854594"/>
                  </a:lnTo>
                  <a:lnTo>
                    <a:pt x="3740720" y="881925"/>
                  </a:lnTo>
                  <a:lnTo>
                    <a:pt x="3759612" y="909507"/>
                  </a:lnTo>
                  <a:lnTo>
                    <a:pt x="3722667" y="934361"/>
                  </a:lnTo>
                  <a:close/>
                </a:path>
                <a:path w="4107814" h="4107815">
                  <a:moveTo>
                    <a:pt x="458112" y="832260"/>
                  </a:moveTo>
                  <a:lnTo>
                    <a:pt x="423183" y="805391"/>
                  </a:lnTo>
                  <a:lnTo>
                    <a:pt x="443691" y="778826"/>
                  </a:lnTo>
                  <a:lnTo>
                    <a:pt x="464829" y="752577"/>
                  </a:lnTo>
                  <a:lnTo>
                    <a:pt x="486471" y="726705"/>
                  </a:lnTo>
                  <a:lnTo>
                    <a:pt x="508491" y="701274"/>
                  </a:lnTo>
                  <a:lnTo>
                    <a:pt x="542077" y="730158"/>
                  </a:lnTo>
                  <a:lnTo>
                    <a:pt x="520173" y="755463"/>
                  </a:lnTo>
                  <a:lnTo>
                    <a:pt x="498835" y="780957"/>
                  </a:lnTo>
                  <a:lnTo>
                    <a:pt x="478127" y="806577"/>
                  </a:lnTo>
                  <a:lnTo>
                    <a:pt x="458112" y="832260"/>
                  </a:lnTo>
                  <a:close/>
                </a:path>
                <a:path w="4107814" h="4107815">
                  <a:moveTo>
                    <a:pt x="3562126" y="726128"/>
                  </a:moveTo>
                  <a:lnTo>
                    <a:pt x="3540222" y="701579"/>
                  </a:lnTo>
                  <a:lnTo>
                    <a:pt x="3517877" y="677344"/>
                  </a:lnTo>
                  <a:lnTo>
                    <a:pt x="3495154" y="653488"/>
                  </a:lnTo>
                  <a:lnTo>
                    <a:pt x="3472116" y="630072"/>
                  </a:lnTo>
                  <a:lnTo>
                    <a:pt x="3503014" y="598501"/>
                  </a:lnTo>
                  <a:lnTo>
                    <a:pt x="3526556" y="622421"/>
                  </a:lnTo>
                  <a:lnTo>
                    <a:pt x="3549783" y="646781"/>
                  </a:lnTo>
                  <a:lnTo>
                    <a:pt x="3572632" y="671519"/>
                  </a:lnTo>
                  <a:lnTo>
                    <a:pt x="3595040" y="696572"/>
                  </a:lnTo>
                  <a:lnTo>
                    <a:pt x="3562126" y="726128"/>
                  </a:lnTo>
                  <a:close/>
                </a:path>
                <a:path w="4107814" h="4107815">
                  <a:moveTo>
                    <a:pt x="631416" y="634774"/>
                  </a:moveTo>
                  <a:lnTo>
                    <a:pt x="599845" y="603203"/>
                  </a:lnTo>
                  <a:lnTo>
                    <a:pt x="623764" y="579662"/>
                  </a:lnTo>
                  <a:lnTo>
                    <a:pt x="648125" y="556435"/>
                  </a:lnTo>
                  <a:lnTo>
                    <a:pt x="672863" y="533586"/>
                  </a:lnTo>
                  <a:lnTo>
                    <a:pt x="697916" y="511178"/>
                  </a:lnTo>
                  <a:lnTo>
                    <a:pt x="727471" y="544092"/>
                  </a:lnTo>
                  <a:lnTo>
                    <a:pt x="702544" y="566385"/>
                  </a:lnTo>
                  <a:lnTo>
                    <a:pt x="678184" y="588929"/>
                  </a:lnTo>
                  <a:lnTo>
                    <a:pt x="654453" y="611726"/>
                  </a:lnTo>
                  <a:lnTo>
                    <a:pt x="631416" y="634774"/>
                  </a:lnTo>
                  <a:close/>
                </a:path>
                <a:path w="4107814" h="4107815">
                  <a:moveTo>
                    <a:pt x="3376060" y="540733"/>
                  </a:moveTo>
                  <a:lnTo>
                    <a:pt x="3351133" y="519312"/>
                  </a:lnTo>
                  <a:lnTo>
                    <a:pt x="3325765" y="498331"/>
                  </a:lnTo>
                  <a:lnTo>
                    <a:pt x="3300019" y="477728"/>
                  </a:lnTo>
                  <a:lnTo>
                    <a:pt x="3273959" y="457440"/>
                  </a:lnTo>
                  <a:lnTo>
                    <a:pt x="3300828" y="422511"/>
                  </a:lnTo>
                  <a:lnTo>
                    <a:pt x="3327392" y="443019"/>
                  </a:lnTo>
                  <a:lnTo>
                    <a:pt x="3353641" y="464157"/>
                  </a:lnTo>
                  <a:lnTo>
                    <a:pt x="3379513" y="485799"/>
                  </a:lnTo>
                  <a:lnTo>
                    <a:pt x="3404944" y="507819"/>
                  </a:lnTo>
                  <a:lnTo>
                    <a:pt x="3376060" y="540733"/>
                  </a:lnTo>
                  <a:close/>
                </a:path>
                <a:path w="4107814" h="4107815">
                  <a:moveTo>
                    <a:pt x="828229" y="461471"/>
                  </a:moveTo>
                  <a:lnTo>
                    <a:pt x="801361" y="426541"/>
                  </a:lnTo>
                  <a:lnTo>
                    <a:pt x="828187" y="406138"/>
                  </a:lnTo>
                  <a:lnTo>
                    <a:pt x="855266" y="386238"/>
                  </a:lnTo>
                  <a:lnTo>
                    <a:pt x="882597" y="366842"/>
                  </a:lnTo>
                  <a:lnTo>
                    <a:pt x="910179" y="347950"/>
                  </a:lnTo>
                  <a:lnTo>
                    <a:pt x="935033" y="384895"/>
                  </a:lnTo>
                  <a:lnTo>
                    <a:pt x="907954" y="403000"/>
                  </a:lnTo>
                  <a:lnTo>
                    <a:pt x="881127" y="421923"/>
                  </a:lnTo>
                  <a:lnTo>
                    <a:pt x="854552" y="441476"/>
                  </a:lnTo>
                  <a:lnTo>
                    <a:pt x="828229" y="461471"/>
                  </a:lnTo>
                  <a:close/>
                </a:path>
                <a:path w="4107814" h="4107815">
                  <a:moveTo>
                    <a:pt x="3167155" y="380864"/>
                  </a:moveTo>
                  <a:lnTo>
                    <a:pt x="3139720" y="362875"/>
                  </a:lnTo>
                  <a:lnTo>
                    <a:pt x="3111906" y="345263"/>
                  </a:lnTo>
                  <a:lnTo>
                    <a:pt x="3083841" y="328155"/>
                  </a:lnTo>
                  <a:lnTo>
                    <a:pt x="3055650" y="311677"/>
                  </a:lnTo>
                  <a:lnTo>
                    <a:pt x="3077817" y="273389"/>
                  </a:lnTo>
                  <a:lnTo>
                    <a:pt x="3106900" y="290371"/>
                  </a:lnTo>
                  <a:lnTo>
                    <a:pt x="3135668" y="307983"/>
                  </a:lnTo>
                  <a:lnTo>
                    <a:pt x="3164059" y="326098"/>
                  </a:lnTo>
                  <a:lnTo>
                    <a:pt x="3192009" y="344591"/>
                  </a:lnTo>
                  <a:lnTo>
                    <a:pt x="3167155" y="380864"/>
                  </a:lnTo>
                  <a:close/>
                </a:path>
                <a:path w="4107814" h="4107815">
                  <a:moveTo>
                    <a:pt x="1046538" y="315036"/>
                  </a:moveTo>
                  <a:lnTo>
                    <a:pt x="1024371" y="276748"/>
                  </a:lnTo>
                  <a:lnTo>
                    <a:pt x="1082979" y="244085"/>
                  </a:lnTo>
                  <a:lnTo>
                    <a:pt x="1142594" y="212934"/>
                  </a:lnTo>
                  <a:lnTo>
                    <a:pt x="1162074" y="252566"/>
                  </a:lnTo>
                  <a:lnTo>
                    <a:pt x="1132875" y="267428"/>
                  </a:lnTo>
                  <a:lnTo>
                    <a:pt x="1103802" y="282793"/>
                  </a:lnTo>
                  <a:lnTo>
                    <a:pt x="1074981" y="298663"/>
                  </a:lnTo>
                  <a:lnTo>
                    <a:pt x="1046538" y="315036"/>
                  </a:lnTo>
                  <a:close/>
                </a:path>
                <a:path w="4107814" h="4107815">
                  <a:moveTo>
                    <a:pt x="2939443" y="249207"/>
                  </a:moveTo>
                  <a:lnTo>
                    <a:pt x="2909981" y="234849"/>
                  </a:lnTo>
                  <a:lnTo>
                    <a:pt x="2880079" y="220995"/>
                  </a:lnTo>
                  <a:lnTo>
                    <a:pt x="2849800" y="207645"/>
                  </a:lnTo>
                  <a:lnTo>
                    <a:pt x="2819205" y="194798"/>
                  </a:lnTo>
                  <a:lnTo>
                    <a:pt x="2835998" y="153823"/>
                  </a:lnTo>
                  <a:lnTo>
                    <a:pt x="2866823" y="166775"/>
                  </a:lnTo>
                  <a:lnTo>
                    <a:pt x="2897712" y="180356"/>
                  </a:lnTo>
                  <a:lnTo>
                    <a:pt x="2928475" y="194441"/>
                  </a:lnTo>
                  <a:lnTo>
                    <a:pt x="2958922" y="208904"/>
                  </a:lnTo>
                  <a:lnTo>
                    <a:pt x="2939443" y="249207"/>
                  </a:lnTo>
                  <a:close/>
                </a:path>
                <a:path w="4107814" h="4107815">
                  <a:moveTo>
                    <a:pt x="1281640" y="198157"/>
                  </a:moveTo>
                  <a:lnTo>
                    <a:pt x="1264847" y="157182"/>
                  </a:lnTo>
                  <a:lnTo>
                    <a:pt x="1327149" y="132580"/>
                  </a:lnTo>
                  <a:lnTo>
                    <a:pt x="1390458" y="109490"/>
                  </a:lnTo>
                  <a:lnTo>
                    <a:pt x="1404564" y="151136"/>
                  </a:lnTo>
                  <a:lnTo>
                    <a:pt x="1373455" y="162356"/>
                  </a:lnTo>
                  <a:lnTo>
                    <a:pt x="1342598" y="173891"/>
                  </a:lnTo>
                  <a:lnTo>
                    <a:pt x="1311993" y="185803"/>
                  </a:lnTo>
                  <a:lnTo>
                    <a:pt x="1281640" y="198157"/>
                  </a:lnTo>
                  <a:close/>
                </a:path>
                <a:path w="4107814" h="4107815">
                  <a:moveTo>
                    <a:pt x="2696280" y="149121"/>
                  </a:moveTo>
                  <a:lnTo>
                    <a:pt x="2664940" y="138804"/>
                  </a:lnTo>
                  <a:lnTo>
                    <a:pt x="2633475" y="129054"/>
                  </a:lnTo>
                  <a:lnTo>
                    <a:pt x="2602009" y="119933"/>
                  </a:lnTo>
                  <a:lnTo>
                    <a:pt x="2570669" y="111505"/>
                  </a:lnTo>
                  <a:lnTo>
                    <a:pt x="2582088" y="68515"/>
                  </a:lnTo>
                  <a:lnTo>
                    <a:pt x="2614425" y="77342"/>
                  </a:lnTo>
                  <a:lnTo>
                    <a:pt x="2646825" y="86735"/>
                  </a:lnTo>
                  <a:lnTo>
                    <a:pt x="2679099" y="96759"/>
                  </a:lnTo>
                  <a:lnTo>
                    <a:pt x="2711058" y="107475"/>
                  </a:lnTo>
                  <a:lnTo>
                    <a:pt x="2696280" y="149121"/>
                  </a:lnTo>
                  <a:close/>
                </a:path>
                <a:path w="4107814" h="4107815">
                  <a:moveTo>
                    <a:pt x="1530176" y="113520"/>
                  </a:moveTo>
                  <a:lnTo>
                    <a:pt x="1518756" y="70530"/>
                  </a:lnTo>
                  <a:lnTo>
                    <a:pt x="1583997" y="54073"/>
                  </a:lnTo>
                  <a:lnTo>
                    <a:pt x="1649742" y="39631"/>
                  </a:lnTo>
                  <a:lnTo>
                    <a:pt x="1658474" y="83293"/>
                  </a:lnTo>
                  <a:lnTo>
                    <a:pt x="1626242" y="90094"/>
                  </a:lnTo>
                  <a:lnTo>
                    <a:pt x="1594073" y="97399"/>
                  </a:lnTo>
                  <a:lnTo>
                    <a:pt x="1562030" y="105208"/>
                  </a:lnTo>
                  <a:lnTo>
                    <a:pt x="1530176" y="113520"/>
                  </a:lnTo>
                  <a:close/>
                </a:path>
                <a:path w="4107814" h="4107815">
                  <a:moveTo>
                    <a:pt x="2442370" y="81949"/>
                  </a:moveTo>
                  <a:lnTo>
                    <a:pt x="2410023" y="76051"/>
                  </a:lnTo>
                  <a:lnTo>
                    <a:pt x="2377549" y="70530"/>
                  </a:lnTo>
                  <a:lnTo>
                    <a:pt x="2345076" y="65513"/>
                  </a:lnTo>
                  <a:lnTo>
                    <a:pt x="2312729" y="61126"/>
                  </a:lnTo>
                  <a:lnTo>
                    <a:pt x="2318102" y="17464"/>
                  </a:lnTo>
                  <a:lnTo>
                    <a:pt x="2351342" y="21862"/>
                  </a:lnTo>
                  <a:lnTo>
                    <a:pt x="2384519" y="26952"/>
                  </a:lnTo>
                  <a:lnTo>
                    <a:pt x="2417569" y="32672"/>
                  </a:lnTo>
                  <a:lnTo>
                    <a:pt x="2450431" y="38959"/>
                  </a:lnTo>
                  <a:lnTo>
                    <a:pt x="2442370" y="81949"/>
                  </a:lnTo>
                  <a:close/>
                </a:path>
                <a:path w="4107814" h="4107815">
                  <a:moveTo>
                    <a:pt x="1788116" y="61798"/>
                  </a:moveTo>
                  <a:lnTo>
                    <a:pt x="1782071" y="18136"/>
                  </a:lnTo>
                  <a:lnTo>
                    <a:pt x="1848907" y="10411"/>
                  </a:lnTo>
                  <a:lnTo>
                    <a:pt x="1915743" y="4702"/>
                  </a:lnTo>
                  <a:lnTo>
                    <a:pt x="1918429" y="49035"/>
                  </a:lnTo>
                  <a:lnTo>
                    <a:pt x="1885694" y="51407"/>
                  </a:lnTo>
                  <a:lnTo>
                    <a:pt x="1853021" y="54409"/>
                  </a:lnTo>
                  <a:lnTo>
                    <a:pt x="1820474" y="57914"/>
                  </a:lnTo>
                  <a:lnTo>
                    <a:pt x="1788116" y="61798"/>
                  </a:lnTo>
                  <a:close/>
                </a:path>
                <a:path w="4107814" h="4107815">
                  <a:moveTo>
                    <a:pt x="2181743" y="48363"/>
                  </a:moveTo>
                  <a:lnTo>
                    <a:pt x="2149900" y="46600"/>
                  </a:lnTo>
                  <a:lnTo>
                    <a:pt x="2117930" y="45341"/>
                  </a:lnTo>
                  <a:lnTo>
                    <a:pt x="2085960" y="44585"/>
                  </a:lnTo>
                  <a:lnTo>
                    <a:pt x="2054117" y="44333"/>
                  </a:lnTo>
                  <a:lnTo>
                    <a:pt x="2050086" y="44333"/>
                  </a:lnTo>
                  <a:lnTo>
                    <a:pt x="2050086" y="0"/>
                  </a:lnTo>
                  <a:lnTo>
                    <a:pt x="2054117" y="0"/>
                  </a:lnTo>
                  <a:lnTo>
                    <a:pt x="2086853" y="251"/>
                  </a:lnTo>
                  <a:lnTo>
                    <a:pt x="2119525" y="1007"/>
                  </a:lnTo>
                  <a:lnTo>
                    <a:pt x="2152072" y="2267"/>
                  </a:lnTo>
                  <a:lnTo>
                    <a:pt x="2184430" y="4030"/>
                  </a:lnTo>
                  <a:lnTo>
                    <a:pt x="2181743" y="48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193" y="3122677"/>
              <a:ext cx="3515526" cy="35155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236" y="3122678"/>
              <a:ext cx="3515526" cy="3515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3280" y="3122678"/>
              <a:ext cx="3515525" cy="35155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1533" y="2978354"/>
              <a:ext cx="3809999" cy="38099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30510" y="7572375"/>
            <a:ext cx="42532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95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3200" spc="-270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3200" spc="-5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3200" spc="1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3200" spc="-105" b="1">
                <a:solidFill>
                  <a:srgbClr val="050544"/>
                </a:solidFill>
                <a:latin typeface="Tahoma"/>
                <a:cs typeface="Tahoma"/>
              </a:rPr>
              <a:t>K</a:t>
            </a:r>
            <a:r>
              <a:rPr dirty="0" sz="3200" spc="-11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3200" spc="-55" b="1">
                <a:solidFill>
                  <a:srgbClr val="050544"/>
                </a:solidFill>
                <a:latin typeface="Tahoma"/>
                <a:cs typeface="Tahoma"/>
              </a:rPr>
              <a:t>B</a:t>
            </a:r>
            <a:r>
              <a:rPr dirty="0" sz="3200" spc="75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3200" spc="4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3200" spc="-110" b="1">
                <a:solidFill>
                  <a:srgbClr val="050544"/>
                </a:solidFill>
                <a:latin typeface="Tahoma"/>
                <a:cs typeface="Tahoma"/>
              </a:rPr>
              <a:t>K</a:t>
            </a:r>
            <a:r>
              <a:rPr dirty="0" sz="3200" spc="-185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3200" spc="-10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3200" spc="-5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3200" spc="-495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3200" spc="-10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3200" spc="-5" b="1">
                <a:solidFill>
                  <a:srgbClr val="050544"/>
                </a:solidFill>
                <a:latin typeface="Tahoma"/>
                <a:cs typeface="Tahoma"/>
              </a:rPr>
              <a:t>H</a:t>
            </a:r>
            <a:r>
              <a:rPr dirty="0" sz="3200" spc="-18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76746" y="7572375"/>
            <a:ext cx="35083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 b="1">
                <a:solidFill>
                  <a:srgbClr val="050544"/>
                </a:solidFill>
                <a:latin typeface="Tahoma"/>
                <a:cs typeface="Tahoma"/>
              </a:rPr>
              <a:t>LABBAOUI</a:t>
            </a:r>
            <a:r>
              <a:rPr dirty="0" sz="3200" spc="-17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3200" spc="-114" b="1">
                <a:solidFill>
                  <a:srgbClr val="050544"/>
                </a:solidFill>
                <a:latin typeface="Tahoma"/>
                <a:cs typeface="Tahoma"/>
              </a:rPr>
              <a:t>YENNI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094021" y="1137605"/>
            <a:ext cx="4100195" cy="1016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225"/>
              <a:t>T</a:t>
            </a:r>
            <a:r>
              <a:rPr dirty="0" sz="6500"/>
              <a:t>H</a:t>
            </a:r>
            <a:r>
              <a:rPr dirty="0" sz="6500" spc="-360"/>
              <a:t>E</a:t>
            </a:r>
            <a:r>
              <a:rPr dirty="0" sz="6500" spc="-220"/>
              <a:t> </a:t>
            </a:r>
            <a:r>
              <a:rPr dirty="0" sz="6500" spc="-225"/>
              <a:t>T</a:t>
            </a:r>
            <a:r>
              <a:rPr dirty="0" sz="6500" spc="-365"/>
              <a:t>E</a:t>
            </a:r>
            <a:r>
              <a:rPr dirty="0" sz="6500" spc="25"/>
              <a:t>A</a:t>
            </a:r>
            <a:r>
              <a:rPr dirty="0" sz="6500" spc="320"/>
              <a:t>M</a:t>
            </a:r>
            <a:endParaRPr sz="6500"/>
          </a:p>
        </p:txBody>
      </p:sp>
      <p:sp>
        <p:nvSpPr>
          <p:cNvPr id="17" name="object 17"/>
          <p:cNvSpPr txBox="1"/>
          <p:nvPr/>
        </p:nvSpPr>
        <p:spPr>
          <a:xfrm>
            <a:off x="7277450" y="7572375"/>
            <a:ext cx="37344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5" b="1">
                <a:solidFill>
                  <a:srgbClr val="050544"/>
                </a:solidFill>
                <a:latin typeface="Tahoma"/>
                <a:cs typeface="Tahoma"/>
              </a:rPr>
              <a:t>B</a:t>
            </a:r>
            <a:r>
              <a:rPr dirty="0" sz="3200" spc="-185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3200" spc="-30" b="1">
                <a:solidFill>
                  <a:srgbClr val="050544"/>
                </a:solidFill>
                <a:latin typeface="Tahoma"/>
                <a:cs typeface="Tahoma"/>
              </a:rPr>
              <a:t>L</a:t>
            </a:r>
            <a:r>
              <a:rPr dirty="0" sz="3200" spc="1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3200" spc="-270" b="1">
                <a:solidFill>
                  <a:srgbClr val="050544"/>
                </a:solidFill>
                <a:latin typeface="Tahoma"/>
                <a:cs typeface="Tahoma"/>
              </a:rPr>
              <a:t>SS</a:t>
            </a:r>
            <a:r>
              <a:rPr dirty="0" sz="3200" spc="1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3200" spc="155" b="1">
                <a:solidFill>
                  <a:srgbClr val="050544"/>
                </a:solidFill>
                <a:latin typeface="Tahoma"/>
                <a:cs typeface="Tahoma"/>
              </a:rPr>
              <a:t>M</a:t>
            </a:r>
            <a:r>
              <a:rPr dirty="0" sz="3200" spc="-11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3200" spc="1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3200" spc="-110" b="1">
                <a:solidFill>
                  <a:srgbClr val="050544"/>
                </a:solidFill>
                <a:latin typeface="Tahoma"/>
                <a:cs typeface="Tahoma"/>
              </a:rPr>
              <a:t>K</a:t>
            </a:r>
            <a:r>
              <a:rPr dirty="0" sz="3200" spc="-22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3200" spc="1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3200" spc="155" b="1">
                <a:solidFill>
                  <a:srgbClr val="050544"/>
                </a:solidFill>
                <a:latin typeface="Tahoma"/>
                <a:cs typeface="Tahoma"/>
              </a:rPr>
              <a:t>M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38576" y="2978354"/>
            <a:ext cx="8597265" cy="3810000"/>
            <a:chOff x="7238576" y="2978354"/>
            <a:chExt cx="8597265" cy="38100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576" y="2978354"/>
              <a:ext cx="3809999" cy="38099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25619" y="2978354"/>
              <a:ext cx="3809999" cy="3809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5125"/>
            <a:chOff x="0" y="0"/>
            <a:chExt cx="18288000" cy="92551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5891530"/>
            </a:xfrm>
            <a:custGeom>
              <a:avLst/>
              <a:gdLst/>
              <a:ahLst/>
              <a:cxnLst/>
              <a:rect l="l" t="t" r="r" b="b"/>
              <a:pathLst>
                <a:path w="18288000" h="5891530">
                  <a:moveTo>
                    <a:pt x="18287998" y="5891101"/>
                  </a:moveTo>
                  <a:lnTo>
                    <a:pt x="0" y="5891101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891101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928" y="1663618"/>
              <a:ext cx="14475995" cy="75914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520833" y="3481256"/>
            <a:ext cx="11646535" cy="488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0480" marR="22860">
              <a:lnSpc>
                <a:spcPct val="132800"/>
              </a:lnSpc>
              <a:spcBef>
                <a:spcPts val="100"/>
              </a:spcBef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conclusion,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l'application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gestion </a:t>
            </a: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d'agence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immobilière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représente </a:t>
            </a:r>
            <a:r>
              <a:rPr dirty="0" sz="2400" spc="120">
                <a:solidFill>
                  <a:srgbClr val="FFFFFF"/>
                </a:solidFill>
                <a:latin typeface="Trebuchet MS"/>
                <a:cs typeface="Trebuchet MS"/>
              </a:rPr>
              <a:t>une </a:t>
            </a: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complète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efficace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automatiser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optimiser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processus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clés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rebuchet MS"/>
                <a:cs typeface="Trebuchet MS"/>
              </a:rPr>
              <a:t>au </a:t>
            </a:r>
            <a:r>
              <a:rPr dirty="0" sz="24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sein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d'une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agence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immobilière.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offrant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fonctionnalités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telles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gestion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biens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immobiliers,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clients,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transactions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rendez-vous, 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cette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vise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améliorer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productivité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immobiliers,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renforcer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satisfaction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garantir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Trebuchet MS"/>
                <a:cs typeface="Trebuchet MS"/>
              </a:rPr>
              <a:t>une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gestion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transparente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efficace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endParaRPr sz="2400">
              <a:latin typeface="Trebuchet MS"/>
              <a:cs typeface="Trebuchet MS"/>
            </a:endParaRPr>
          </a:p>
          <a:p>
            <a:pPr algn="ctr" marL="12700" marR="5080">
              <a:lnSpc>
                <a:spcPct val="132800"/>
              </a:lnSpc>
            </a:pP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l'ensemble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opérations.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Avec 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son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interface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conviviale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 </a:t>
            </a: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ses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fonctionnalités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avancées,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notre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est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prête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répondre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aux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besoins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actuels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futurs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agences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immobilières,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aidant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prospérer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Trebuchet MS"/>
                <a:cs typeface="Trebuchet MS"/>
              </a:rPr>
              <a:t>dans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6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environnement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concurrentiel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constante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évolution.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55409" y="2130928"/>
            <a:ext cx="5977255" cy="1092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9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7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228340"/>
          </a:xfrm>
          <a:custGeom>
            <a:avLst/>
            <a:gdLst/>
            <a:ahLst/>
            <a:cxnLst/>
            <a:rect l="l" t="t" r="r" b="b"/>
            <a:pathLst>
              <a:path w="18288000" h="3228340">
                <a:moveTo>
                  <a:pt x="0" y="3228228"/>
                </a:moveTo>
                <a:lnTo>
                  <a:pt x="18287998" y="3228228"/>
                </a:lnTo>
                <a:lnTo>
                  <a:pt x="18287998" y="0"/>
                </a:lnTo>
                <a:lnTo>
                  <a:pt x="0" y="0"/>
                </a:lnTo>
                <a:lnTo>
                  <a:pt x="0" y="3228228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058771"/>
            <a:ext cx="18288000" cy="3228340"/>
          </a:xfrm>
          <a:custGeom>
            <a:avLst/>
            <a:gdLst/>
            <a:ahLst/>
            <a:cxnLst/>
            <a:rect l="l" t="t" r="r" b="b"/>
            <a:pathLst>
              <a:path w="18288000" h="3228340">
                <a:moveTo>
                  <a:pt x="0" y="3228227"/>
                </a:moveTo>
                <a:lnTo>
                  <a:pt x="18287998" y="3228227"/>
                </a:lnTo>
                <a:lnTo>
                  <a:pt x="18287998" y="0"/>
                </a:lnTo>
                <a:lnTo>
                  <a:pt x="0" y="0"/>
                </a:lnTo>
                <a:lnTo>
                  <a:pt x="0" y="3228227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28228"/>
            <a:ext cx="18288000" cy="3830954"/>
          </a:xfrm>
          <a:custGeom>
            <a:avLst/>
            <a:gdLst/>
            <a:ahLst/>
            <a:cxnLst/>
            <a:rect l="l" t="t" r="r" b="b"/>
            <a:pathLst>
              <a:path w="18288000" h="3830954">
                <a:moveTo>
                  <a:pt x="0" y="3830542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30542"/>
                </a:lnTo>
                <a:lnTo>
                  <a:pt x="0" y="3830542"/>
                </a:lnTo>
                <a:close/>
              </a:path>
            </a:pathLst>
          </a:custGeom>
          <a:solidFill>
            <a:srgbClr val="D4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87839" y="4266393"/>
            <a:ext cx="8312784" cy="169798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950" spc="-25"/>
              <a:t>THANK</a:t>
            </a:r>
            <a:r>
              <a:rPr dirty="0" sz="10950" spc="-455"/>
              <a:t> </a:t>
            </a:r>
            <a:r>
              <a:rPr dirty="0" sz="10950"/>
              <a:t>YOU</a:t>
            </a:r>
            <a:endParaRPr sz="10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699"/>
            <a:ext cx="18274665" cy="8229600"/>
            <a:chOff x="0" y="1028699"/>
            <a:chExt cx="18274665" cy="8229600"/>
          </a:xfrm>
        </p:grpSpPr>
        <p:sp>
          <p:nvSpPr>
            <p:cNvPr id="3" name="object 3"/>
            <p:cNvSpPr/>
            <p:nvPr/>
          </p:nvSpPr>
          <p:spPr>
            <a:xfrm>
              <a:off x="0" y="1028699"/>
              <a:ext cx="18274665" cy="5923280"/>
            </a:xfrm>
            <a:custGeom>
              <a:avLst/>
              <a:gdLst/>
              <a:ahLst/>
              <a:cxnLst/>
              <a:rect l="l" t="t" r="r" b="b"/>
              <a:pathLst>
                <a:path w="18274665" h="5923280">
                  <a:moveTo>
                    <a:pt x="0" y="5923063"/>
                  </a:moveTo>
                  <a:lnTo>
                    <a:pt x="18274294" y="5923063"/>
                  </a:lnTo>
                  <a:lnTo>
                    <a:pt x="18274294" y="0"/>
                  </a:lnTo>
                  <a:lnTo>
                    <a:pt x="0" y="0"/>
                  </a:lnTo>
                  <a:lnTo>
                    <a:pt x="0" y="5923063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13803" y="2173620"/>
              <a:ext cx="11860530" cy="7084695"/>
            </a:xfrm>
            <a:custGeom>
              <a:avLst/>
              <a:gdLst/>
              <a:ahLst/>
              <a:cxnLst/>
              <a:rect l="l" t="t" r="r" b="b"/>
              <a:pathLst>
                <a:path w="11860529" h="7084695">
                  <a:moveTo>
                    <a:pt x="0" y="0"/>
                  </a:moveTo>
                  <a:lnTo>
                    <a:pt x="11860392" y="0"/>
                  </a:lnTo>
                  <a:lnTo>
                    <a:pt x="11860392" y="7084679"/>
                  </a:lnTo>
                  <a:lnTo>
                    <a:pt x="0" y="7084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9691" y="4700688"/>
            <a:ext cx="612902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5">
                <a:solidFill>
                  <a:srgbClr val="FFFFFF"/>
                </a:solidFill>
                <a:latin typeface="Trebuchet MS"/>
                <a:cs typeface="Trebuchet MS"/>
              </a:rPr>
              <a:t>OBJECTIFS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699"/>
                </a:lnTo>
                <a:lnTo>
                  <a:pt x="0" y="1028699"/>
                </a:lnTo>
                <a:lnTo>
                  <a:pt x="0" y="0"/>
                </a:lnTo>
                <a:close/>
              </a:path>
            </a:pathLst>
          </a:custGeom>
          <a:solidFill>
            <a:srgbClr val="05054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366" y="1027468"/>
            <a:ext cx="54292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780">
                <a:latin typeface="Trebuchet MS"/>
                <a:cs typeface="Trebuchet MS"/>
              </a:rPr>
              <a:t>O</a:t>
            </a:r>
            <a:r>
              <a:rPr dirty="0" sz="8500" spc="645">
                <a:latin typeface="Trebuchet MS"/>
                <a:cs typeface="Trebuchet MS"/>
              </a:rPr>
              <a:t>B</a:t>
            </a:r>
            <a:r>
              <a:rPr dirty="0" sz="8500" spc="-1714">
                <a:latin typeface="Trebuchet MS"/>
                <a:cs typeface="Trebuchet MS"/>
              </a:rPr>
              <a:t>J</a:t>
            </a:r>
            <a:r>
              <a:rPr dirty="0" sz="8500" spc="-80">
                <a:latin typeface="Trebuchet MS"/>
                <a:cs typeface="Trebuchet MS"/>
              </a:rPr>
              <a:t>E</a:t>
            </a:r>
            <a:r>
              <a:rPr dirty="0" sz="8500" spc="210">
                <a:latin typeface="Trebuchet MS"/>
                <a:cs typeface="Trebuchet MS"/>
              </a:rPr>
              <a:t>C</a:t>
            </a:r>
            <a:r>
              <a:rPr dirty="0" sz="8500" spc="-285">
                <a:latin typeface="Trebuchet MS"/>
                <a:cs typeface="Trebuchet MS"/>
              </a:rPr>
              <a:t>T</a:t>
            </a:r>
            <a:r>
              <a:rPr dirty="0" sz="8500" spc="445">
                <a:latin typeface="Trebuchet MS"/>
                <a:cs typeface="Trebuchet MS"/>
              </a:rPr>
              <a:t>I</a:t>
            </a:r>
            <a:r>
              <a:rPr dirty="0" sz="8500" spc="-300">
                <a:latin typeface="Trebuchet MS"/>
                <a:cs typeface="Trebuchet MS"/>
              </a:rPr>
              <a:t>F</a:t>
            </a:r>
            <a:r>
              <a:rPr dirty="0" sz="8500" spc="335">
                <a:latin typeface="Trebuchet MS"/>
                <a:cs typeface="Trebuchet MS"/>
              </a:rPr>
              <a:t>S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6784" y="3335337"/>
            <a:ext cx="64198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3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34207" y="3335337"/>
            <a:ext cx="64198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3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332" y="4557052"/>
            <a:ext cx="4977130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105" b="1">
                <a:solidFill>
                  <a:srgbClr val="FFFFFF"/>
                </a:solidFill>
                <a:latin typeface="Trebuchet MS"/>
                <a:cs typeface="Trebuchet MS"/>
              </a:rPr>
              <a:t>Automatiser</a:t>
            </a:r>
            <a:r>
              <a:rPr dirty="0" sz="2100" spc="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85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100" spc="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85" b="1">
                <a:solidFill>
                  <a:srgbClr val="FFFFFF"/>
                </a:solidFill>
                <a:latin typeface="Trebuchet MS"/>
                <a:cs typeface="Trebuchet MS"/>
              </a:rPr>
              <a:t>Gestion</a:t>
            </a:r>
            <a:r>
              <a:rPr dirty="0" sz="2100" spc="90" b="1">
                <a:solidFill>
                  <a:srgbClr val="FFFFFF"/>
                </a:solidFill>
                <a:latin typeface="Trebuchet MS"/>
                <a:cs typeface="Trebuchet MS"/>
              </a:rPr>
              <a:t> des</a:t>
            </a:r>
            <a:r>
              <a:rPr dirty="0" sz="2100" spc="95" b="1">
                <a:solidFill>
                  <a:srgbClr val="FFFFFF"/>
                </a:solidFill>
                <a:latin typeface="Trebuchet MS"/>
                <a:cs typeface="Trebuchet MS"/>
              </a:rPr>
              <a:t> Biens </a:t>
            </a:r>
            <a:r>
              <a:rPr dirty="0" sz="2100" spc="100" b="1">
                <a:solidFill>
                  <a:srgbClr val="FFFFFF"/>
                </a:solidFill>
                <a:latin typeface="Trebuchet MS"/>
                <a:cs typeface="Trebuchet MS"/>
              </a:rPr>
              <a:t> Immobiliers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5" b="1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90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85" b="1">
                <a:solidFill>
                  <a:srgbClr val="FFFFFF"/>
                </a:solidFill>
                <a:latin typeface="Trebuchet MS"/>
                <a:cs typeface="Trebuchet MS"/>
              </a:rPr>
              <a:t>Transactions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7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  <a:spcBef>
                <a:spcPts val="1575"/>
              </a:spcBef>
            </a:pPr>
            <a:r>
              <a:rPr dirty="0" sz="2100" spc="55">
                <a:solidFill>
                  <a:srgbClr val="FFFFFF"/>
                </a:solidFill>
                <a:latin typeface="Trebuchet MS"/>
                <a:cs typeface="Trebuchet MS"/>
              </a:rPr>
              <a:t>Automatiser </a:t>
            </a:r>
            <a:r>
              <a:rPr dirty="0" sz="2100" spc="30">
                <a:solidFill>
                  <a:srgbClr val="FFFFFF"/>
                </a:solidFill>
                <a:latin typeface="Trebuchet MS"/>
                <a:cs typeface="Trebuchet MS"/>
              </a:rPr>
              <a:t>les </a:t>
            </a:r>
            <a:r>
              <a:rPr dirty="0" sz="2100" spc="95">
                <a:solidFill>
                  <a:srgbClr val="FFFFFF"/>
                </a:solidFill>
                <a:latin typeface="Trebuchet MS"/>
                <a:cs typeface="Trebuchet MS"/>
              </a:rPr>
              <a:t>processus </a:t>
            </a:r>
            <a:r>
              <a:rPr dirty="0" sz="2100" spc="7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100" spc="55">
                <a:solidFill>
                  <a:srgbClr val="FFFFFF"/>
                </a:solidFill>
                <a:latin typeface="Trebuchet MS"/>
                <a:cs typeface="Trebuchet MS"/>
              </a:rPr>
              <a:t>gestion </a:t>
            </a:r>
            <a:r>
              <a:rPr dirty="0" sz="21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1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FFFFFF"/>
                </a:solidFill>
                <a:latin typeface="Trebuchet MS"/>
                <a:cs typeface="Trebuchet MS"/>
              </a:rPr>
              <a:t>biens</a:t>
            </a:r>
            <a:r>
              <a:rPr dirty="0" sz="21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Trebuchet MS"/>
                <a:cs typeface="Trebuchet MS"/>
              </a:rPr>
              <a:t>immobiliers</a:t>
            </a:r>
            <a:r>
              <a:rPr dirty="0" sz="21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1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Trebuchet MS"/>
                <a:cs typeface="Trebuchet MS"/>
              </a:rPr>
              <a:t>transactions</a:t>
            </a: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FFFFFF"/>
                </a:solidFill>
                <a:latin typeface="Trebuchet MS"/>
                <a:cs typeface="Trebuchet MS"/>
              </a:rPr>
              <a:t>réduire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FFFFFF"/>
                </a:solidFill>
                <a:latin typeface="Trebuchet MS"/>
                <a:cs typeface="Trebuchet MS"/>
              </a:rPr>
              <a:t>erreurs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Trebuchet MS"/>
                <a:cs typeface="Trebuchet MS"/>
              </a:rPr>
              <a:t>et </a:t>
            </a:r>
            <a:r>
              <a:rPr dirty="0" sz="2100" spc="-6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rebuchet MS"/>
                <a:cs typeface="Trebuchet MS"/>
              </a:rPr>
              <a:t>accélérer</a:t>
            </a:r>
            <a:r>
              <a:rPr dirty="0" sz="2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dirty="0" sz="2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FFFFFF"/>
                </a:solidFill>
                <a:latin typeface="Trebuchet MS"/>
                <a:cs typeface="Trebuchet MS"/>
              </a:rPr>
              <a:t>opérations.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6754" y="4557052"/>
            <a:ext cx="4977130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75" b="1">
                <a:solidFill>
                  <a:srgbClr val="FFFFFF"/>
                </a:solidFill>
                <a:latin typeface="Trebuchet MS"/>
                <a:cs typeface="Trebuchet MS"/>
              </a:rPr>
              <a:t>Améliorer </a:t>
            </a:r>
            <a:r>
              <a:rPr dirty="0" sz="2100" spc="85" b="1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dirty="0" sz="2100" spc="80" b="1">
                <a:solidFill>
                  <a:srgbClr val="FFFFFF"/>
                </a:solidFill>
                <a:latin typeface="Trebuchet MS"/>
                <a:cs typeface="Trebuchet MS"/>
              </a:rPr>
              <a:t>Satisfaction </a:t>
            </a:r>
            <a:r>
              <a:rPr dirty="0" sz="2100" spc="90" b="1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100" spc="65" b="1">
                <a:solidFill>
                  <a:srgbClr val="FFFFFF"/>
                </a:solidFill>
                <a:latin typeface="Trebuchet MS"/>
                <a:cs typeface="Trebuchet MS"/>
              </a:rPr>
              <a:t>Clients </a:t>
            </a:r>
            <a:r>
              <a:rPr dirty="0" sz="2100" spc="-6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5" b="1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90" b="1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5" b="1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dirty="0" sz="2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0" b="1">
                <a:solidFill>
                  <a:srgbClr val="FFFFFF"/>
                </a:solidFill>
                <a:latin typeface="Trebuchet MS"/>
                <a:cs typeface="Trebuchet MS"/>
              </a:rPr>
              <a:t>Immobiliers</a:t>
            </a:r>
            <a:r>
              <a:rPr dirty="0" sz="2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7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75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  <a:p>
            <a:pPr algn="just" marL="12700" marR="5080">
              <a:lnSpc>
                <a:spcPct val="125000"/>
              </a:lnSpc>
              <a:spcBef>
                <a:spcPts val="1575"/>
              </a:spcBef>
            </a:pPr>
            <a:r>
              <a:rPr dirty="0" sz="2100" spc="15">
                <a:solidFill>
                  <a:srgbClr val="FFFFFF"/>
                </a:solidFill>
                <a:latin typeface="Trebuchet MS"/>
                <a:cs typeface="Trebuchet MS"/>
              </a:rPr>
              <a:t>Offrir</a:t>
            </a:r>
            <a:r>
              <a:rPr dirty="0" sz="2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5">
                <a:solidFill>
                  <a:srgbClr val="FFFFFF"/>
                </a:solidFill>
                <a:latin typeface="Trebuchet MS"/>
                <a:cs typeface="Trebuchet MS"/>
              </a:rPr>
              <a:t>une</a:t>
            </a:r>
            <a:r>
              <a:rPr dirty="0" sz="21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dirty="0" sz="21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rebuchet MS"/>
                <a:cs typeface="Trebuchet MS"/>
              </a:rPr>
              <a:t>intuitive</a:t>
            </a: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2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FFFFFF"/>
                </a:solidFill>
                <a:latin typeface="Trebuchet MS"/>
                <a:cs typeface="Trebuchet MS"/>
              </a:rPr>
              <a:t>des </a:t>
            </a:r>
            <a:r>
              <a:rPr dirty="0" sz="21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rebuchet MS"/>
                <a:cs typeface="Trebuchet MS"/>
              </a:rPr>
              <a:t>outils</a:t>
            </a:r>
            <a:r>
              <a:rPr dirty="0" sz="21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1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FFFFFF"/>
                </a:solidFill>
                <a:latin typeface="Trebuchet MS"/>
                <a:cs typeface="Trebuchet MS"/>
              </a:rPr>
              <a:t>gestion</a:t>
            </a:r>
            <a:r>
              <a:rPr dirty="0" sz="21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FFFFFF"/>
                </a:solidFill>
                <a:latin typeface="Trebuchet MS"/>
                <a:cs typeface="Trebuchet MS"/>
              </a:rPr>
              <a:t>efficaces</a:t>
            </a:r>
            <a:r>
              <a:rPr dirty="0" sz="2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FFFFFF"/>
                </a:solidFill>
                <a:latin typeface="Trebuchet MS"/>
                <a:cs typeface="Trebuchet MS"/>
              </a:rPr>
              <a:t>pour </a:t>
            </a:r>
            <a:r>
              <a:rPr dirty="0" sz="21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FFFFFF"/>
                </a:solidFill>
                <a:latin typeface="Trebuchet MS"/>
                <a:cs typeface="Trebuchet MS"/>
              </a:rPr>
              <a:t>améliorer</a:t>
            </a:r>
            <a:r>
              <a:rPr dirty="0" sz="21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FFFFFF"/>
                </a:solidFill>
                <a:latin typeface="Trebuchet MS"/>
                <a:cs typeface="Trebuchet MS"/>
              </a:rPr>
              <a:t>l'expérience</a:t>
            </a:r>
            <a:r>
              <a:rPr dirty="0" sz="21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5">
                <a:solidFill>
                  <a:srgbClr val="FFFFFF"/>
                </a:solidFill>
                <a:latin typeface="Trebuchet MS"/>
                <a:cs typeface="Trebuchet MS"/>
              </a:rPr>
              <a:t>utilisateur</a:t>
            </a:r>
            <a:r>
              <a:rPr dirty="0" sz="2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Trebuchet MS"/>
                <a:cs typeface="Trebuchet MS"/>
              </a:rPr>
              <a:t>et </a:t>
            </a:r>
            <a:r>
              <a:rPr dirty="0" sz="2100" spc="-6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FFFFFF"/>
                </a:solidFill>
                <a:latin typeface="Trebuchet MS"/>
                <a:cs typeface="Trebuchet MS"/>
              </a:rPr>
              <a:t>renforcer</a:t>
            </a:r>
            <a:r>
              <a:rPr dirty="0" sz="2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Trebuchet MS"/>
                <a:cs typeface="Trebuchet MS"/>
              </a:rPr>
              <a:t>relation</a:t>
            </a:r>
            <a:r>
              <a:rPr dirty="0" sz="2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rebuchet MS"/>
                <a:cs typeface="Trebuchet MS"/>
              </a:rPr>
              <a:t>client-agence.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03875" cy="10287000"/>
            </a:xfrm>
            <a:custGeom>
              <a:avLst/>
              <a:gdLst/>
              <a:ahLst/>
              <a:cxnLst/>
              <a:rect l="l" t="t" r="r" b="b"/>
              <a:pathLst>
                <a:path w="5603875" h="10287000">
                  <a:moveTo>
                    <a:pt x="560328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5603286" y="0"/>
                  </a:lnTo>
                  <a:lnTo>
                    <a:pt x="5603286" y="102870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214" y="855175"/>
              <a:ext cx="17980025" cy="8403590"/>
            </a:xfrm>
            <a:custGeom>
              <a:avLst/>
              <a:gdLst/>
              <a:ahLst/>
              <a:cxnLst/>
              <a:rect l="l" t="t" r="r" b="b"/>
              <a:pathLst>
                <a:path w="17980025" h="8403590">
                  <a:moveTo>
                    <a:pt x="17979785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7979785" y="0"/>
                  </a:lnTo>
                  <a:lnTo>
                    <a:pt x="17979785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214" y="972557"/>
              <a:ext cx="11849099" cy="817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61534" y="8506893"/>
              <a:ext cx="3962400" cy="1266825"/>
            </a:xfrm>
            <a:custGeom>
              <a:avLst/>
              <a:gdLst/>
              <a:ahLst/>
              <a:cxnLst/>
              <a:rect l="l" t="t" r="r" b="b"/>
              <a:pathLst>
                <a:path w="3962400" h="1266825">
                  <a:moveTo>
                    <a:pt x="3384682" y="1266824"/>
                  </a:moveTo>
                  <a:lnTo>
                    <a:pt x="577717" y="1266824"/>
                  </a:lnTo>
                  <a:lnTo>
                    <a:pt x="530294" y="1264908"/>
                  </a:lnTo>
                  <a:lnTo>
                    <a:pt x="483935" y="1259257"/>
                  </a:lnTo>
                  <a:lnTo>
                    <a:pt x="438786" y="1250022"/>
                  </a:lnTo>
                  <a:lnTo>
                    <a:pt x="394997" y="1237352"/>
                  </a:lnTo>
                  <a:lnTo>
                    <a:pt x="352715" y="1221397"/>
                  </a:lnTo>
                  <a:lnTo>
                    <a:pt x="312088" y="1202307"/>
                  </a:lnTo>
                  <a:lnTo>
                    <a:pt x="273265" y="1180231"/>
                  </a:lnTo>
                  <a:lnTo>
                    <a:pt x="236393" y="1155318"/>
                  </a:lnTo>
                  <a:lnTo>
                    <a:pt x="201620" y="1127720"/>
                  </a:lnTo>
                  <a:lnTo>
                    <a:pt x="169095" y="1097585"/>
                  </a:lnTo>
                  <a:lnTo>
                    <a:pt x="138965" y="1065062"/>
                  </a:lnTo>
                  <a:lnTo>
                    <a:pt x="111378" y="1030302"/>
                  </a:lnTo>
                  <a:lnTo>
                    <a:pt x="86482" y="993454"/>
                  </a:lnTo>
                  <a:lnTo>
                    <a:pt x="64426" y="954668"/>
                  </a:lnTo>
                  <a:lnTo>
                    <a:pt x="45357" y="914093"/>
                  </a:lnTo>
                  <a:lnTo>
                    <a:pt x="29423" y="871879"/>
                  </a:lnTo>
                  <a:lnTo>
                    <a:pt x="16772" y="828176"/>
                  </a:lnTo>
                  <a:lnTo>
                    <a:pt x="7553" y="783133"/>
                  </a:lnTo>
                  <a:lnTo>
                    <a:pt x="1912" y="736900"/>
                  </a:lnTo>
                  <a:lnTo>
                    <a:pt x="0" y="689627"/>
                  </a:lnTo>
                  <a:lnTo>
                    <a:pt x="0" y="570862"/>
                  </a:lnTo>
                  <a:lnTo>
                    <a:pt x="2466" y="523957"/>
                  </a:lnTo>
                  <a:lnTo>
                    <a:pt x="8580" y="478111"/>
                  </a:lnTo>
                  <a:lnTo>
                    <a:pt x="18197" y="433471"/>
                  </a:lnTo>
                  <a:lnTo>
                    <a:pt x="31172" y="390182"/>
                  </a:lnTo>
                  <a:lnTo>
                    <a:pt x="47363" y="348389"/>
                  </a:lnTo>
                  <a:lnTo>
                    <a:pt x="66623" y="308238"/>
                  </a:lnTo>
                  <a:lnTo>
                    <a:pt x="88808" y="269874"/>
                  </a:lnTo>
                  <a:lnTo>
                    <a:pt x="113774" y="233444"/>
                  </a:lnTo>
                  <a:lnTo>
                    <a:pt x="141377" y="199091"/>
                  </a:lnTo>
                  <a:lnTo>
                    <a:pt x="171472" y="166963"/>
                  </a:lnTo>
                  <a:lnTo>
                    <a:pt x="203915" y="137204"/>
                  </a:lnTo>
                  <a:lnTo>
                    <a:pt x="238561" y="109960"/>
                  </a:lnTo>
                  <a:lnTo>
                    <a:pt x="275266" y="85376"/>
                  </a:lnTo>
                  <a:lnTo>
                    <a:pt x="313886" y="63598"/>
                  </a:lnTo>
                  <a:lnTo>
                    <a:pt x="354275" y="44771"/>
                  </a:lnTo>
                  <a:lnTo>
                    <a:pt x="396290" y="29041"/>
                  </a:lnTo>
                  <a:lnTo>
                    <a:pt x="439786" y="16554"/>
                  </a:lnTo>
                  <a:lnTo>
                    <a:pt x="484619" y="7454"/>
                  </a:lnTo>
                  <a:lnTo>
                    <a:pt x="530644" y="1887"/>
                  </a:lnTo>
                  <a:lnTo>
                    <a:pt x="577717" y="0"/>
                  </a:lnTo>
                  <a:lnTo>
                    <a:pt x="3384682" y="0"/>
                  </a:lnTo>
                  <a:lnTo>
                    <a:pt x="3431766" y="1887"/>
                  </a:lnTo>
                  <a:lnTo>
                    <a:pt x="3477823" y="7454"/>
                  </a:lnTo>
                  <a:lnTo>
                    <a:pt x="3522704" y="16554"/>
                  </a:lnTo>
                  <a:lnTo>
                    <a:pt x="3566261" y="29041"/>
                  </a:lnTo>
                  <a:lnTo>
                    <a:pt x="3608347" y="44771"/>
                  </a:lnTo>
                  <a:lnTo>
                    <a:pt x="3648813" y="63598"/>
                  </a:lnTo>
                  <a:lnTo>
                    <a:pt x="3687511" y="85376"/>
                  </a:lnTo>
                  <a:lnTo>
                    <a:pt x="3724294" y="109960"/>
                  </a:lnTo>
                  <a:lnTo>
                    <a:pt x="3759014" y="137204"/>
                  </a:lnTo>
                  <a:lnTo>
                    <a:pt x="3791521" y="166963"/>
                  </a:lnTo>
                  <a:lnTo>
                    <a:pt x="3821669" y="199091"/>
                  </a:lnTo>
                  <a:lnTo>
                    <a:pt x="3849310" y="233444"/>
                  </a:lnTo>
                  <a:lnTo>
                    <a:pt x="3874294" y="269874"/>
                  </a:lnTo>
                  <a:lnTo>
                    <a:pt x="3896476" y="308238"/>
                  </a:lnTo>
                  <a:lnTo>
                    <a:pt x="3915705" y="348389"/>
                  </a:lnTo>
                  <a:lnTo>
                    <a:pt x="3931835" y="390182"/>
                  </a:lnTo>
                  <a:lnTo>
                    <a:pt x="3944718" y="433471"/>
                  </a:lnTo>
                  <a:lnTo>
                    <a:pt x="3954205" y="478111"/>
                  </a:lnTo>
                  <a:lnTo>
                    <a:pt x="3960148" y="523957"/>
                  </a:lnTo>
                  <a:lnTo>
                    <a:pt x="3962400" y="570862"/>
                  </a:lnTo>
                  <a:lnTo>
                    <a:pt x="3962400" y="689627"/>
                  </a:lnTo>
                  <a:lnTo>
                    <a:pt x="3960481" y="736900"/>
                  </a:lnTo>
                  <a:lnTo>
                    <a:pt x="3954825" y="783133"/>
                  </a:lnTo>
                  <a:lnTo>
                    <a:pt x="3945582" y="828176"/>
                  </a:lnTo>
                  <a:lnTo>
                    <a:pt x="3932900" y="871879"/>
                  </a:lnTo>
                  <a:lnTo>
                    <a:pt x="3916931" y="914093"/>
                  </a:lnTo>
                  <a:lnTo>
                    <a:pt x="3897824" y="954668"/>
                  </a:lnTo>
                  <a:lnTo>
                    <a:pt x="3875728" y="993454"/>
                  </a:lnTo>
                  <a:lnTo>
                    <a:pt x="3850793" y="1030302"/>
                  </a:lnTo>
                  <a:lnTo>
                    <a:pt x="3823170" y="1065062"/>
                  </a:lnTo>
                  <a:lnTo>
                    <a:pt x="3793007" y="1097585"/>
                  </a:lnTo>
                  <a:lnTo>
                    <a:pt x="3760455" y="1127720"/>
                  </a:lnTo>
                  <a:lnTo>
                    <a:pt x="3725664" y="1155318"/>
                  </a:lnTo>
                  <a:lnTo>
                    <a:pt x="3688782" y="1180231"/>
                  </a:lnTo>
                  <a:lnTo>
                    <a:pt x="3649961" y="1202307"/>
                  </a:lnTo>
                  <a:lnTo>
                    <a:pt x="3609350" y="1221397"/>
                  </a:lnTo>
                  <a:lnTo>
                    <a:pt x="3567098" y="1237352"/>
                  </a:lnTo>
                  <a:lnTo>
                    <a:pt x="3523355" y="1250022"/>
                  </a:lnTo>
                  <a:lnTo>
                    <a:pt x="3478272" y="1259257"/>
                  </a:lnTo>
                  <a:lnTo>
                    <a:pt x="3431998" y="1264908"/>
                  </a:lnTo>
                  <a:lnTo>
                    <a:pt x="3384682" y="1266824"/>
                  </a:lnTo>
                  <a:close/>
                </a:path>
              </a:pathLst>
            </a:custGeom>
            <a:solidFill>
              <a:srgbClr val="FBD1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61534" y="8506893"/>
              <a:ext cx="3962400" cy="1153160"/>
            </a:xfrm>
            <a:custGeom>
              <a:avLst/>
              <a:gdLst/>
              <a:ahLst/>
              <a:cxnLst/>
              <a:rect l="l" t="t" r="r" b="b"/>
              <a:pathLst>
                <a:path w="3962400" h="1153159">
                  <a:moveTo>
                    <a:pt x="3384682" y="1153159"/>
                  </a:moveTo>
                  <a:lnTo>
                    <a:pt x="577717" y="1153159"/>
                  </a:lnTo>
                  <a:lnTo>
                    <a:pt x="530294" y="1151889"/>
                  </a:lnTo>
                  <a:lnTo>
                    <a:pt x="483935" y="1146809"/>
                  </a:lnTo>
                  <a:lnTo>
                    <a:pt x="438786" y="1136649"/>
                  </a:lnTo>
                  <a:lnTo>
                    <a:pt x="394997" y="1123949"/>
                  </a:lnTo>
                  <a:lnTo>
                    <a:pt x="352715" y="1108709"/>
                  </a:lnTo>
                  <a:lnTo>
                    <a:pt x="312088" y="1089659"/>
                  </a:lnTo>
                  <a:lnTo>
                    <a:pt x="273265" y="1066799"/>
                  </a:lnTo>
                  <a:lnTo>
                    <a:pt x="236393" y="1042669"/>
                  </a:lnTo>
                  <a:lnTo>
                    <a:pt x="201620" y="1014729"/>
                  </a:lnTo>
                  <a:lnTo>
                    <a:pt x="169095" y="984249"/>
                  </a:lnTo>
                  <a:lnTo>
                    <a:pt x="138965" y="952499"/>
                  </a:lnTo>
                  <a:lnTo>
                    <a:pt x="111378" y="918209"/>
                  </a:lnTo>
                  <a:lnTo>
                    <a:pt x="86482" y="880109"/>
                  </a:lnTo>
                  <a:lnTo>
                    <a:pt x="64426" y="842009"/>
                  </a:lnTo>
                  <a:lnTo>
                    <a:pt x="45357" y="801369"/>
                  </a:lnTo>
                  <a:lnTo>
                    <a:pt x="29423" y="759459"/>
                  </a:lnTo>
                  <a:lnTo>
                    <a:pt x="16772" y="715009"/>
                  </a:lnTo>
                  <a:lnTo>
                    <a:pt x="7553" y="670559"/>
                  </a:lnTo>
                  <a:lnTo>
                    <a:pt x="1912" y="623569"/>
                  </a:lnTo>
                  <a:lnTo>
                    <a:pt x="0" y="576579"/>
                  </a:lnTo>
                  <a:lnTo>
                    <a:pt x="1912" y="529589"/>
                  </a:lnTo>
                  <a:lnTo>
                    <a:pt x="7553" y="482599"/>
                  </a:lnTo>
                  <a:lnTo>
                    <a:pt x="16772" y="438149"/>
                  </a:lnTo>
                  <a:lnTo>
                    <a:pt x="29423" y="393699"/>
                  </a:lnTo>
                  <a:lnTo>
                    <a:pt x="45357" y="351789"/>
                  </a:lnTo>
                  <a:lnTo>
                    <a:pt x="64426" y="311149"/>
                  </a:lnTo>
                  <a:lnTo>
                    <a:pt x="86482" y="271779"/>
                  </a:lnTo>
                  <a:lnTo>
                    <a:pt x="111378" y="234949"/>
                  </a:lnTo>
                  <a:lnTo>
                    <a:pt x="138965" y="200659"/>
                  </a:lnTo>
                  <a:lnTo>
                    <a:pt x="169095" y="168909"/>
                  </a:lnTo>
                  <a:lnTo>
                    <a:pt x="201620" y="138429"/>
                  </a:lnTo>
                  <a:lnTo>
                    <a:pt x="236393" y="110489"/>
                  </a:lnTo>
                  <a:lnTo>
                    <a:pt x="273265" y="86359"/>
                  </a:lnTo>
                  <a:lnTo>
                    <a:pt x="312088" y="63499"/>
                  </a:lnTo>
                  <a:lnTo>
                    <a:pt x="352715" y="44449"/>
                  </a:lnTo>
                  <a:lnTo>
                    <a:pt x="394997" y="29209"/>
                  </a:lnTo>
                  <a:lnTo>
                    <a:pt x="438786" y="16509"/>
                  </a:lnTo>
                  <a:lnTo>
                    <a:pt x="483935" y="6349"/>
                  </a:lnTo>
                  <a:lnTo>
                    <a:pt x="530294" y="1269"/>
                  </a:lnTo>
                  <a:lnTo>
                    <a:pt x="577717" y="0"/>
                  </a:lnTo>
                  <a:lnTo>
                    <a:pt x="3384682" y="0"/>
                  </a:lnTo>
                  <a:lnTo>
                    <a:pt x="3432105" y="1269"/>
                  </a:lnTo>
                  <a:lnTo>
                    <a:pt x="3478465" y="6349"/>
                  </a:lnTo>
                  <a:lnTo>
                    <a:pt x="3523613" y="16509"/>
                  </a:lnTo>
                  <a:lnTo>
                    <a:pt x="3567402" y="29209"/>
                  </a:lnTo>
                  <a:lnTo>
                    <a:pt x="3609684" y="44449"/>
                  </a:lnTo>
                  <a:lnTo>
                    <a:pt x="3650311" y="63499"/>
                  </a:lnTo>
                  <a:lnTo>
                    <a:pt x="3676193" y="78739"/>
                  </a:lnTo>
                  <a:lnTo>
                    <a:pt x="576925" y="78739"/>
                  </a:lnTo>
                  <a:lnTo>
                    <a:pt x="529107" y="81279"/>
                  </a:lnTo>
                  <a:lnTo>
                    <a:pt x="482567" y="88899"/>
                  </a:lnTo>
                  <a:lnTo>
                    <a:pt x="437514" y="99059"/>
                  </a:lnTo>
                  <a:lnTo>
                    <a:pt x="394159" y="114299"/>
                  </a:lnTo>
                  <a:lnTo>
                    <a:pt x="352709" y="133349"/>
                  </a:lnTo>
                  <a:lnTo>
                    <a:pt x="313373" y="154939"/>
                  </a:lnTo>
                  <a:lnTo>
                    <a:pt x="276361" y="180339"/>
                  </a:lnTo>
                  <a:lnTo>
                    <a:pt x="241883" y="209549"/>
                  </a:lnTo>
                  <a:lnTo>
                    <a:pt x="210145" y="241299"/>
                  </a:lnTo>
                  <a:lnTo>
                    <a:pt x="181359" y="275589"/>
                  </a:lnTo>
                  <a:lnTo>
                    <a:pt x="155733" y="312419"/>
                  </a:lnTo>
                  <a:lnTo>
                    <a:pt x="133476" y="351789"/>
                  </a:lnTo>
                  <a:lnTo>
                    <a:pt x="114796" y="393699"/>
                  </a:lnTo>
                  <a:lnTo>
                    <a:pt x="99904" y="436879"/>
                  </a:lnTo>
                  <a:lnTo>
                    <a:pt x="89008" y="482599"/>
                  </a:lnTo>
                  <a:lnTo>
                    <a:pt x="82317" y="528319"/>
                  </a:lnTo>
                  <a:lnTo>
                    <a:pt x="80040" y="576579"/>
                  </a:lnTo>
                  <a:lnTo>
                    <a:pt x="82317" y="624839"/>
                  </a:lnTo>
                  <a:lnTo>
                    <a:pt x="89008" y="670559"/>
                  </a:lnTo>
                  <a:lnTo>
                    <a:pt x="99904" y="716279"/>
                  </a:lnTo>
                  <a:lnTo>
                    <a:pt x="114796" y="759459"/>
                  </a:lnTo>
                  <a:lnTo>
                    <a:pt x="133476" y="800099"/>
                  </a:lnTo>
                  <a:lnTo>
                    <a:pt x="155733" y="839469"/>
                  </a:lnTo>
                  <a:lnTo>
                    <a:pt x="181359" y="876299"/>
                  </a:lnTo>
                  <a:lnTo>
                    <a:pt x="210145" y="911859"/>
                  </a:lnTo>
                  <a:lnTo>
                    <a:pt x="241883" y="943609"/>
                  </a:lnTo>
                  <a:lnTo>
                    <a:pt x="276361" y="971549"/>
                  </a:lnTo>
                  <a:lnTo>
                    <a:pt x="313373" y="998219"/>
                  </a:lnTo>
                  <a:lnTo>
                    <a:pt x="352709" y="1019809"/>
                  </a:lnTo>
                  <a:lnTo>
                    <a:pt x="394159" y="1038859"/>
                  </a:lnTo>
                  <a:lnTo>
                    <a:pt x="437514" y="1054099"/>
                  </a:lnTo>
                  <a:lnTo>
                    <a:pt x="482567" y="1064259"/>
                  </a:lnTo>
                  <a:lnTo>
                    <a:pt x="529107" y="1071879"/>
                  </a:lnTo>
                  <a:lnTo>
                    <a:pt x="576925" y="1074419"/>
                  </a:lnTo>
                  <a:lnTo>
                    <a:pt x="3675842" y="1074419"/>
                  </a:lnTo>
                  <a:lnTo>
                    <a:pt x="3649961" y="1089659"/>
                  </a:lnTo>
                  <a:lnTo>
                    <a:pt x="3609350" y="1108709"/>
                  </a:lnTo>
                  <a:lnTo>
                    <a:pt x="3567098" y="1123949"/>
                  </a:lnTo>
                  <a:lnTo>
                    <a:pt x="3523356" y="1136649"/>
                  </a:lnTo>
                  <a:lnTo>
                    <a:pt x="3478272" y="1146809"/>
                  </a:lnTo>
                  <a:lnTo>
                    <a:pt x="3431998" y="1151889"/>
                  </a:lnTo>
                  <a:lnTo>
                    <a:pt x="3384682" y="1153159"/>
                  </a:lnTo>
                  <a:close/>
                </a:path>
                <a:path w="3962400" h="1153159">
                  <a:moveTo>
                    <a:pt x="3675842" y="1074419"/>
                  </a:moveTo>
                  <a:lnTo>
                    <a:pt x="3384682" y="1074419"/>
                  </a:lnTo>
                  <a:lnTo>
                    <a:pt x="3432508" y="1071879"/>
                  </a:lnTo>
                  <a:lnTo>
                    <a:pt x="3479070" y="1064259"/>
                  </a:lnTo>
                  <a:lnTo>
                    <a:pt x="3524158" y="1054099"/>
                  </a:lnTo>
                  <a:lnTo>
                    <a:pt x="3567559" y="1038859"/>
                  </a:lnTo>
                  <a:lnTo>
                    <a:pt x="3609063" y="1019809"/>
                  </a:lnTo>
                  <a:lnTo>
                    <a:pt x="3648460" y="998219"/>
                  </a:lnTo>
                  <a:lnTo>
                    <a:pt x="3685538" y="972819"/>
                  </a:lnTo>
                  <a:lnTo>
                    <a:pt x="3720085" y="943609"/>
                  </a:lnTo>
                  <a:lnTo>
                    <a:pt x="3751892" y="911859"/>
                  </a:lnTo>
                  <a:lnTo>
                    <a:pt x="3780747" y="877569"/>
                  </a:lnTo>
                  <a:lnTo>
                    <a:pt x="3806440" y="839469"/>
                  </a:lnTo>
                  <a:lnTo>
                    <a:pt x="3828758" y="801369"/>
                  </a:lnTo>
                  <a:lnTo>
                    <a:pt x="3847492" y="759459"/>
                  </a:lnTo>
                  <a:lnTo>
                    <a:pt x="3862430" y="716279"/>
                  </a:lnTo>
                  <a:lnTo>
                    <a:pt x="3873361" y="670559"/>
                  </a:lnTo>
                  <a:lnTo>
                    <a:pt x="3880074" y="624839"/>
                  </a:lnTo>
                  <a:lnTo>
                    <a:pt x="3882359" y="576579"/>
                  </a:lnTo>
                  <a:lnTo>
                    <a:pt x="3880074" y="528319"/>
                  </a:lnTo>
                  <a:lnTo>
                    <a:pt x="3873361" y="482599"/>
                  </a:lnTo>
                  <a:lnTo>
                    <a:pt x="3862430" y="436879"/>
                  </a:lnTo>
                  <a:lnTo>
                    <a:pt x="3847492" y="393699"/>
                  </a:lnTo>
                  <a:lnTo>
                    <a:pt x="3828758" y="351789"/>
                  </a:lnTo>
                  <a:lnTo>
                    <a:pt x="3806440" y="312419"/>
                  </a:lnTo>
                  <a:lnTo>
                    <a:pt x="3780747" y="275589"/>
                  </a:lnTo>
                  <a:lnTo>
                    <a:pt x="3751892" y="241299"/>
                  </a:lnTo>
                  <a:lnTo>
                    <a:pt x="3720085" y="209549"/>
                  </a:lnTo>
                  <a:lnTo>
                    <a:pt x="3685538" y="180339"/>
                  </a:lnTo>
                  <a:lnTo>
                    <a:pt x="3648460" y="154939"/>
                  </a:lnTo>
                  <a:lnTo>
                    <a:pt x="3609063" y="133349"/>
                  </a:lnTo>
                  <a:lnTo>
                    <a:pt x="3567559" y="114299"/>
                  </a:lnTo>
                  <a:lnTo>
                    <a:pt x="3524158" y="99059"/>
                  </a:lnTo>
                  <a:lnTo>
                    <a:pt x="3479070" y="88899"/>
                  </a:lnTo>
                  <a:lnTo>
                    <a:pt x="3432508" y="81279"/>
                  </a:lnTo>
                  <a:lnTo>
                    <a:pt x="3384682" y="78739"/>
                  </a:lnTo>
                  <a:lnTo>
                    <a:pt x="3676193" y="78739"/>
                  </a:lnTo>
                  <a:lnTo>
                    <a:pt x="3726006" y="110489"/>
                  </a:lnTo>
                  <a:lnTo>
                    <a:pt x="3760779" y="138429"/>
                  </a:lnTo>
                  <a:lnTo>
                    <a:pt x="3793304" y="168909"/>
                  </a:lnTo>
                  <a:lnTo>
                    <a:pt x="3823434" y="200659"/>
                  </a:lnTo>
                  <a:lnTo>
                    <a:pt x="3851021" y="234949"/>
                  </a:lnTo>
                  <a:lnTo>
                    <a:pt x="3875917" y="271779"/>
                  </a:lnTo>
                  <a:lnTo>
                    <a:pt x="3897973" y="311149"/>
                  </a:lnTo>
                  <a:lnTo>
                    <a:pt x="3917043" y="351789"/>
                  </a:lnTo>
                  <a:lnTo>
                    <a:pt x="3932976" y="393699"/>
                  </a:lnTo>
                  <a:lnTo>
                    <a:pt x="3945627" y="438149"/>
                  </a:lnTo>
                  <a:lnTo>
                    <a:pt x="3954847" y="482599"/>
                  </a:lnTo>
                  <a:lnTo>
                    <a:pt x="3960487" y="529589"/>
                  </a:lnTo>
                  <a:lnTo>
                    <a:pt x="3962400" y="576579"/>
                  </a:lnTo>
                  <a:lnTo>
                    <a:pt x="3960481" y="623569"/>
                  </a:lnTo>
                  <a:lnTo>
                    <a:pt x="3954825" y="670559"/>
                  </a:lnTo>
                  <a:lnTo>
                    <a:pt x="3945582" y="715009"/>
                  </a:lnTo>
                  <a:lnTo>
                    <a:pt x="3932900" y="759459"/>
                  </a:lnTo>
                  <a:lnTo>
                    <a:pt x="3916931" y="801369"/>
                  </a:lnTo>
                  <a:lnTo>
                    <a:pt x="3897824" y="842009"/>
                  </a:lnTo>
                  <a:lnTo>
                    <a:pt x="3875728" y="880109"/>
                  </a:lnTo>
                  <a:lnTo>
                    <a:pt x="3850793" y="918209"/>
                  </a:lnTo>
                  <a:lnTo>
                    <a:pt x="3823170" y="952499"/>
                  </a:lnTo>
                  <a:lnTo>
                    <a:pt x="3793007" y="984249"/>
                  </a:lnTo>
                  <a:lnTo>
                    <a:pt x="3760455" y="1014729"/>
                  </a:lnTo>
                  <a:lnTo>
                    <a:pt x="3725664" y="1042669"/>
                  </a:lnTo>
                  <a:lnTo>
                    <a:pt x="3688783" y="1066799"/>
                  </a:lnTo>
                  <a:lnTo>
                    <a:pt x="3675842" y="1074419"/>
                  </a:lnTo>
                  <a:close/>
                </a:path>
                <a:path w="3962400" h="1153159">
                  <a:moveTo>
                    <a:pt x="1425057" y="734059"/>
                  </a:moveTo>
                  <a:lnTo>
                    <a:pt x="1332158" y="734059"/>
                  </a:lnTo>
                  <a:lnTo>
                    <a:pt x="1340628" y="732789"/>
                  </a:lnTo>
                  <a:lnTo>
                    <a:pt x="1348206" y="731519"/>
                  </a:lnTo>
                  <a:lnTo>
                    <a:pt x="1371782" y="694689"/>
                  </a:lnTo>
                  <a:lnTo>
                    <a:pt x="1371039" y="684529"/>
                  </a:lnTo>
                  <a:lnTo>
                    <a:pt x="1368811" y="675639"/>
                  </a:lnTo>
                  <a:lnTo>
                    <a:pt x="1365096" y="665479"/>
                  </a:lnTo>
                  <a:lnTo>
                    <a:pt x="1359895" y="657859"/>
                  </a:lnTo>
                  <a:lnTo>
                    <a:pt x="1353072" y="647699"/>
                  </a:lnTo>
                  <a:lnTo>
                    <a:pt x="1343352" y="636269"/>
                  </a:lnTo>
                  <a:lnTo>
                    <a:pt x="1330809" y="622299"/>
                  </a:lnTo>
                  <a:lnTo>
                    <a:pt x="1315516" y="607059"/>
                  </a:lnTo>
                  <a:lnTo>
                    <a:pt x="1294714" y="586739"/>
                  </a:lnTo>
                  <a:lnTo>
                    <a:pt x="1277477" y="567689"/>
                  </a:lnTo>
                  <a:lnTo>
                    <a:pt x="1253703" y="535939"/>
                  </a:lnTo>
                  <a:lnTo>
                    <a:pt x="1238101" y="490219"/>
                  </a:lnTo>
                  <a:lnTo>
                    <a:pt x="1237061" y="473709"/>
                  </a:lnTo>
                  <a:lnTo>
                    <a:pt x="1238571" y="452119"/>
                  </a:lnTo>
                  <a:lnTo>
                    <a:pt x="1251102" y="415289"/>
                  </a:lnTo>
                  <a:lnTo>
                    <a:pt x="1292138" y="380999"/>
                  </a:lnTo>
                  <a:lnTo>
                    <a:pt x="1331366" y="373379"/>
                  </a:lnTo>
                  <a:lnTo>
                    <a:pt x="1352057" y="375919"/>
                  </a:lnTo>
                  <a:lnTo>
                    <a:pt x="1400311" y="401319"/>
                  </a:lnTo>
                  <a:lnTo>
                    <a:pt x="1418621" y="431799"/>
                  </a:lnTo>
                  <a:lnTo>
                    <a:pt x="1325199" y="431799"/>
                  </a:lnTo>
                  <a:lnTo>
                    <a:pt x="1318488" y="434339"/>
                  </a:lnTo>
                  <a:lnTo>
                    <a:pt x="1298874" y="469899"/>
                  </a:lnTo>
                  <a:lnTo>
                    <a:pt x="1299617" y="480059"/>
                  </a:lnTo>
                  <a:lnTo>
                    <a:pt x="1317918" y="516889"/>
                  </a:lnTo>
                  <a:lnTo>
                    <a:pt x="1375943" y="579119"/>
                  </a:lnTo>
                  <a:lnTo>
                    <a:pt x="1393179" y="598169"/>
                  </a:lnTo>
                  <a:lnTo>
                    <a:pt x="1416954" y="629919"/>
                  </a:lnTo>
                  <a:lnTo>
                    <a:pt x="1432556" y="674369"/>
                  </a:lnTo>
                  <a:lnTo>
                    <a:pt x="1433596" y="690879"/>
                  </a:lnTo>
                  <a:lnTo>
                    <a:pt x="1432729" y="706119"/>
                  </a:lnTo>
                  <a:lnTo>
                    <a:pt x="1430228" y="718819"/>
                  </a:lnTo>
                  <a:lnTo>
                    <a:pt x="1426240" y="731519"/>
                  </a:lnTo>
                  <a:lnTo>
                    <a:pt x="1425057" y="734059"/>
                  </a:lnTo>
                  <a:close/>
                </a:path>
                <a:path w="3962400" h="1153159">
                  <a:moveTo>
                    <a:pt x="1745833" y="438149"/>
                  </a:moveTo>
                  <a:lnTo>
                    <a:pt x="1549298" y="438149"/>
                  </a:lnTo>
                  <a:lnTo>
                    <a:pt x="1549298" y="379729"/>
                  </a:lnTo>
                  <a:lnTo>
                    <a:pt x="1745833" y="379729"/>
                  </a:lnTo>
                  <a:lnTo>
                    <a:pt x="1745833" y="438149"/>
                  </a:lnTo>
                  <a:close/>
                </a:path>
                <a:path w="3962400" h="1153159">
                  <a:moveTo>
                    <a:pt x="1897989" y="786129"/>
                  </a:moveTo>
                  <a:lnTo>
                    <a:pt x="1836176" y="786129"/>
                  </a:lnTo>
                  <a:lnTo>
                    <a:pt x="1903537" y="379729"/>
                  </a:lnTo>
                  <a:lnTo>
                    <a:pt x="1985954" y="379729"/>
                  </a:lnTo>
                  <a:lnTo>
                    <a:pt x="2000690" y="468629"/>
                  </a:lnTo>
                  <a:lnTo>
                    <a:pt x="1943161" y="468629"/>
                  </a:lnTo>
                  <a:lnTo>
                    <a:pt x="1917801" y="637539"/>
                  </a:lnTo>
                  <a:lnTo>
                    <a:pt x="2028686" y="637539"/>
                  </a:lnTo>
                  <a:lnTo>
                    <a:pt x="2038369" y="695959"/>
                  </a:lnTo>
                  <a:lnTo>
                    <a:pt x="1911461" y="695959"/>
                  </a:lnTo>
                  <a:lnTo>
                    <a:pt x="1897989" y="786129"/>
                  </a:lnTo>
                  <a:close/>
                </a:path>
                <a:path w="3962400" h="1153159">
                  <a:moveTo>
                    <a:pt x="2248265" y="786129"/>
                  </a:moveTo>
                  <a:lnTo>
                    <a:pt x="2187244" y="786129"/>
                  </a:lnTo>
                  <a:lnTo>
                    <a:pt x="2187244" y="379729"/>
                  </a:lnTo>
                  <a:lnTo>
                    <a:pt x="2283927" y="379729"/>
                  </a:lnTo>
                  <a:lnTo>
                    <a:pt x="2304754" y="382269"/>
                  </a:lnTo>
                  <a:lnTo>
                    <a:pt x="2354458" y="407669"/>
                  </a:lnTo>
                  <a:lnTo>
                    <a:pt x="2374683" y="439419"/>
                  </a:lnTo>
                  <a:lnTo>
                    <a:pt x="2249058" y="439419"/>
                  </a:lnTo>
                  <a:lnTo>
                    <a:pt x="2249058" y="561339"/>
                  </a:lnTo>
                  <a:lnTo>
                    <a:pt x="2373730" y="561339"/>
                  </a:lnTo>
                  <a:lnTo>
                    <a:pt x="2369515" y="571499"/>
                  </a:lnTo>
                  <a:lnTo>
                    <a:pt x="2363460" y="581659"/>
                  </a:lnTo>
                  <a:lnTo>
                    <a:pt x="2356142" y="590549"/>
                  </a:lnTo>
                  <a:lnTo>
                    <a:pt x="2347783" y="598169"/>
                  </a:lnTo>
                  <a:lnTo>
                    <a:pt x="2338608" y="604519"/>
                  </a:lnTo>
                  <a:lnTo>
                    <a:pt x="2342570" y="618489"/>
                  </a:lnTo>
                  <a:lnTo>
                    <a:pt x="2248265" y="618489"/>
                  </a:lnTo>
                  <a:lnTo>
                    <a:pt x="2248265" y="786129"/>
                  </a:lnTo>
                  <a:close/>
                </a:path>
                <a:path w="3962400" h="1153159">
                  <a:moveTo>
                    <a:pt x="2702356" y="438149"/>
                  </a:moveTo>
                  <a:lnTo>
                    <a:pt x="2505821" y="438149"/>
                  </a:lnTo>
                  <a:lnTo>
                    <a:pt x="2505821" y="379729"/>
                  </a:lnTo>
                  <a:lnTo>
                    <a:pt x="2702356" y="379729"/>
                  </a:lnTo>
                  <a:lnTo>
                    <a:pt x="2702356" y="438149"/>
                  </a:lnTo>
                  <a:close/>
                </a:path>
                <a:path w="3962400" h="1153159">
                  <a:moveTo>
                    <a:pt x="1367027" y="491489"/>
                  </a:moveTo>
                  <a:lnTo>
                    <a:pt x="1362347" y="450849"/>
                  </a:lnTo>
                  <a:lnTo>
                    <a:pt x="1332951" y="431799"/>
                  </a:lnTo>
                  <a:lnTo>
                    <a:pt x="1418621" y="431799"/>
                  </a:lnTo>
                  <a:lnTo>
                    <a:pt x="1419232" y="433069"/>
                  </a:lnTo>
                  <a:lnTo>
                    <a:pt x="1424049" y="453389"/>
                  </a:lnTo>
                  <a:lnTo>
                    <a:pt x="1425575" y="473709"/>
                  </a:lnTo>
                  <a:lnTo>
                    <a:pt x="1425671" y="485139"/>
                  </a:lnTo>
                  <a:lnTo>
                    <a:pt x="1367027" y="491489"/>
                  </a:lnTo>
                  <a:close/>
                </a:path>
                <a:path w="3962400" h="1153159">
                  <a:moveTo>
                    <a:pt x="1678472" y="786129"/>
                  </a:moveTo>
                  <a:lnTo>
                    <a:pt x="1616659" y="786129"/>
                  </a:lnTo>
                  <a:lnTo>
                    <a:pt x="1616659" y="438149"/>
                  </a:lnTo>
                  <a:lnTo>
                    <a:pt x="1678472" y="438149"/>
                  </a:lnTo>
                  <a:lnTo>
                    <a:pt x="1678472" y="786129"/>
                  </a:lnTo>
                  <a:close/>
                </a:path>
                <a:path w="3962400" h="1153159">
                  <a:moveTo>
                    <a:pt x="2634996" y="786129"/>
                  </a:moveTo>
                  <a:lnTo>
                    <a:pt x="2573182" y="786129"/>
                  </a:lnTo>
                  <a:lnTo>
                    <a:pt x="2573182" y="438149"/>
                  </a:lnTo>
                  <a:lnTo>
                    <a:pt x="2634996" y="438149"/>
                  </a:lnTo>
                  <a:lnTo>
                    <a:pt x="2634996" y="786129"/>
                  </a:lnTo>
                  <a:close/>
                </a:path>
                <a:path w="3962400" h="1153159">
                  <a:moveTo>
                    <a:pt x="2373730" y="561339"/>
                  </a:moveTo>
                  <a:lnTo>
                    <a:pt x="2281549" y="561339"/>
                  </a:lnTo>
                  <a:lnTo>
                    <a:pt x="2290007" y="560069"/>
                  </a:lnTo>
                  <a:lnTo>
                    <a:pt x="2297498" y="557529"/>
                  </a:lnTo>
                  <a:lnTo>
                    <a:pt x="2318796" y="523239"/>
                  </a:lnTo>
                  <a:lnTo>
                    <a:pt x="2318695" y="474979"/>
                  </a:lnTo>
                  <a:lnTo>
                    <a:pt x="2297795" y="440689"/>
                  </a:lnTo>
                  <a:lnTo>
                    <a:pt x="2290118" y="439419"/>
                  </a:lnTo>
                  <a:lnTo>
                    <a:pt x="2374683" y="439419"/>
                  </a:lnTo>
                  <a:lnTo>
                    <a:pt x="2379086" y="457199"/>
                  </a:lnTo>
                  <a:lnTo>
                    <a:pt x="2380514" y="476249"/>
                  </a:lnTo>
                  <a:lnTo>
                    <a:pt x="2380543" y="523239"/>
                  </a:lnTo>
                  <a:lnTo>
                    <a:pt x="2379879" y="535939"/>
                  </a:lnTo>
                  <a:lnTo>
                    <a:pt x="2377736" y="548639"/>
                  </a:lnTo>
                  <a:lnTo>
                    <a:pt x="2374257" y="560069"/>
                  </a:lnTo>
                  <a:lnTo>
                    <a:pt x="2373730" y="561339"/>
                  </a:lnTo>
                  <a:close/>
                </a:path>
                <a:path w="3962400" h="1153159">
                  <a:moveTo>
                    <a:pt x="2028686" y="637539"/>
                  </a:moveTo>
                  <a:lnTo>
                    <a:pt x="1968520" y="637539"/>
                  </a:lnTo>
                  <a:lnTo>
                    <a:pt x="1943161" y="468629"/>
                  </a:lnTo>
                  <a:lnTo>
                    <a:pt x="2000690" y="468629"/>
                  </a:lnTo>
                  <a:lnTo>
                    <a:pt x="2028686" y="637539"/>
                  </a:lnTo>
                  <a:close/>
                </a:path>
                <a:path w="3962400" h="1153159">
                  <a:moveTo>
                    <a:pt x="2390119" y="786129"/>
                  </a:moveTo>
                  <a:lnTo>
                    <a:pt x="2325136" y="786129"/>
                  </a:lnTo>
                  <a:lnTo>
                    <a:pt x="2280757" y="618489"/>
                  </a:lnTo>
                  <a:lnTo>
                    <a:pt x="2342570" y="618489"/>
                  </a:lnTo>
                  <a:lnTo>
                    <a:pt x="2390119" y="786129"/>
                  </a:lnTo>
                  <a:close/>
                </a:path>
                <a:path w="3962400" h="1153159">
                  <a:moveTo>
                    <a:pt x="1334536" y="791209"/>
                  </a:moveTo>
                  <a:lnTo>
                    <a:pt x="1319095" y="791209"/>
                  </a:lnTo>
                  <a:lnTo>
                    <a:pt x="1304917" y="788669"/>
                  </a:lnTo>
                  <a:lnTo>
                    <a:pt x="1269961" y="772159"/>
                  </a:lnTo>
                  <a:lnTo>
                    <a:pt x="1240454" y="731519"/>
                  </a:lnTo>
                  <a:lnTo>
                    <a:pt x="1233098" y="692149"/>
                  </a:lnTo>
                  <a:lnTo>
                    <a:pt x="1233098" y="678179"/>
                  </a:lnTo>
                  <a:lnTo>
                    <a:pt x="1291742" y="671829"/>
                  </a:lnTo>
                  <a:lnTo>
                    <a:pt x="1291742" y="687069"/>
                  </a:lnTo>
                  <a:lnTo>
                    <a:pt x="1292473" y="697229"/>
                  </a:lnTo>
                  <a:lnTo>
                    <a:pt x="1315417" y="731519"/>
                  </a:lnTo>
                  <a:lnTo>
                    <a:pt x="1332158" y="734059"/>
                  </a:lnTo>
                  <a:lnTo>
                    <a:pt x="1425057" y="734059"/>
                  </a:lnTo>
                  <a:lnTo>
                    <a:pt x="1420916" y="742949"/>
                  </a:lnTo>
                  <a:lnTo>
                    <a:pt x="1386047" y="778509"/>
                  </a:lnTo>
                  <a:lnTo>
                    <a:pt x="1361777" y="788669"/>
                  </a:lnTo>
                  <a:lnTo>
                    <a:pt x="1334536" y="791209"/>
                  </a:lnTo>
                  <a:close/>
                </a:path>
                <a:path w="3962400" h="1153159">
                  <a:moveTo>
                    <a:pt x="2053315" y="786129"/>
                  </a:moveTo>
                  <a:lnTo>
                    <a:pt x="1990709" y="786129"/>
                  </a:lnTo>
                  <a:lnTo>
                    <a:pt x="1977237" y="695959"/>
                  </a:lnTo>
                  <a:lnTo>
                    <a:pt x="2038369" y="695959"/>
                  </a:lnTo>
                  <a:lnTo>
                    <a:pt x="2053315" y="786129"/>
                  </a:lnTo>
                  <a:close/>
                </a:path>
              </a:pathLst>
            </a:custGeom>
            <a:solidFill>
              <a:srgbClr val="1F12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08468" y="1439085"/>
            <a:ext cx="4668520" cy="699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260"/>
              <a:t>Welcome</a:t>
            </a:r>
            <a:r>
              <a:rPr dirty="0" spc="-90"/>
              <a:t> </a:t>
            </a:r>
            <a:r>
              <a:rPr dirty="0" spc="135"/>
              <a:t>Page!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45588" y="2163651"/>
            <a:ext cx="5835650" cy="5997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95"/>
              </a:spcBef>
            </a:pP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cc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95">
                <a:solidFill>
                  <a:srgbClr val="050544"/>
                </a:solidFill>
                <a:latin typeface="Verdana"/>
                <a:cs typeface="Verdana"/>
              </a:rPr>
              <a:t>n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q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40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40">
                <a:solidFill>
                  <a:srgbClr val="050544"/>
                </a:solidFill>
                <a:latin typeface="Verdana"/>
                <a:cs typeface="Verdana"/>
              </a:rPr>
              <a:t>: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25" b="1">
                <a:solidFill>
                  <a:srgbClr val="050544"/>
                </a:solidFill>
                <a:latin typeface="Tahoma"/>
                <a:cs typeface="Tahoma"/>
              </a:rPr>
              <a:t>B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50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-2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2650" spc="-409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275" b="1">
                <a:solidFill>
                  <a:srgbClr val="050544"/>
                </a:solidFill>
                <a:latin typeface="Tahoma"/>
                <a:cs typeface="Tahoma"/>
              </a:rPr>
              <a:t>mm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18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li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60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390">
                <a:solidFill>
                  <a:srgbClr val="050544"/>
                </a:solidFill>
                <a:latin typeface="Verdana"/>
                <a:cs typeface="Verdana"/>
              </a:rPr>
              <a:t>,  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2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6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50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2650" spc="60" b="1">
                <a:solidFill>
                  <a:srgbClr val="050544"/>
                </a:solidFill>
                <a:latin typeface="Tahoma"/>
                <a:cs typeface="Tahoma"/>
              </a:rPr>
              <a:t>a</a:t>
            </a:r>
            <a:r>
              <a:rPr dirty="0" sz="2650" spc="175" b="1">
                <a:solidFill>
                  <a:srgbClr val="050544"/>
                </a:solidFill>
                <a:latin typeface="Tahoma"/>
                <a:cs typeface="Tahoma"/>
              </a:rPr>
              <a:t>c</a:t>
            </a:r>
            <a:r>
              <a:rPr dirty="0" sz="2650" spc="55" b="1">
                <a:solidFill>
                  <a:srgbClr val="050544"/>
                </a:solidFill>
                <a:latin typeface="Tahoma"/>
                <a:cs typeface="Tahoma"/>
              </a:rPr>
              <a:t>t</a:t>
            </a:r>
            <a:r>
              <a:rPr dirty="0" sz="2650" b="1">
                <a:solidFill>
                  <a:srgbClr val="050544"/>
                </a:solidFill>
                <a:latin typeface="Tahoma"/>
                <a:cs typeface="Tahoma"/>
              </a:rPr>
              <a:t>i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20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35" b="1">
                <a:solidFill>
                  <a:srgbClr val="050544"/>
                </a:solidFill>
                <a:latin typeface="Tahoma"/>
                <a:cs typeface="Tahoma"/>
              </a:rPr>
              <a:t>R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145" b="1">
                <a:solidFill>
                  <a:srgbClr val="050544"/>
                </a:solidFill>
                <a:latin typeface="Tahoma"/>
                <a:cs typeface="Tahoma"/>
              </a:rPr>
              <a:t>n</a:t>
            </a:r>
            <a:r>
              <a:rPr dirty="0" sz="2650" spc="175" b="1">
                <a:solidFill>
                  <a:srgbClr val="050544"/>
                </a:solidFill>
                <a:latin typeface="Tahoma"/>
                <a:cs typeface="Tahoma"/>
              </a:rPr>
              <a:t>d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e</a:t>
            </a:r>
            <a:r>
              <a:rPr dirty="0" sz="2650" spc="55" b="1">
                <a:solidFill>
                  <a:srgbClr val="050544"/>
                </a:solidFill>
                <a:latin typeface="Tahoma"/>
                <a:cs typeface="Tahoma"/>
              </a:rPr>
              <a:t>z</a:t>
            </a:r>
            <a:r>
              <a:rPr dirty="0" sz="2650" spc="-114" b="1">
                <a:solidFill>
                  <a:srgbClr val="050544"/>
                </a:solidFill>
                <a:latin typeface="Tahoma"/>
                <a:cs typeface="Tahoma"/>
              </a:rPr>
              <a:t>-</a:t>
            </a:r>
            <a:r>
              <a:rPr dirty="0" sz="2650" spc="60" b="1">
                <a:solidFill>
                  <a:srgbClr val="050544"/>
                </a:solidFill>
                <a:latin typeface="Tahoma"/>
                <a:cs typeface="Tahoma"/>
              </a:rPr>
              <a:t>v</a:t>
            </a:r>
            <a:r>
              <a:rPr dirty="0" sz="2650" spc="110" b="1">
                <a:solidFill>
                  <a:srgbClr val="050544"/>
                </a:solidFill>
                <a:latin typeface="Tahoma"/>
                <a:cs typeface="Tahoma"/>
              </a:rPr>
              <a:t>o</a:t>
            </a:r>
            <a:r>
              <a:rPr dirty="0" sz="2650" spc="135" b="1">
                <a:solidFill>
                  <a:srgbClr val="050544"/>
                </a:solidFill>
                <a:latin typeface="Tahoma"/>
                <a:cs typeface="Tahoma"/>
              </a:rPr>
              <a:t>u</a:t>
            </a:r>
            <a:r>
              <a:rPr dirty="0" sz="2650" spc="55" b="1">
                <a:solidFill>
                  <a:srgbClr val="050544"/>
                </a:solidFill>
                <a:latin typeface="Tahoma"/>
                <a:cs typeface="Tahoma"/>
              </a:rPr>
              <a:t>s</a:t>
            </a:r>
            <a:r>
              <a:rPr dirty="0" sz="2650" spc="-225">
                <a:solidFill>
                  <a:srgbClr val="050544"/>
                </a:solidFill>
                <a:latin typeface="Verdana"/>
                <a:cs typeface="Verdana"/>
              </a:rPr>
              <a:t>"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  <a:p>
            <a:pPr marL="12700" marR="291465">
              <a:lnSpc>
                <a:spcPct val="134400"/>
              </a:lnSpc>
            </a:pP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ff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cc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è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40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nn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ss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-180">
                <a:solidFill>
                  <a:srgbClr val="050544"/>
                </a:solidFill>
                <a:latin typeface="Verdana"/>
                <a:cs typeface="Verdana"/>
              </a:rPr>
              <a:t>'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pp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390">
                <a:solidFill>
                  <a:srgbClr val="050544"/>
                </a:solidFill>
                <a:latin typeface="Verdana"/>
                <a:cs typeface="Verdana"/>
              </a:rPr>
              <a:t>,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p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tt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10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140">
                <a:solidFill>
                  <a:srgbClr val="050544"/>
                </a:solidFill>
                <a:latin typeface="Verdana"/>
                <a:cs typeface="Verdana"/>
              </a:rPr>
              <a:t>x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050544"/>
                </a:solidFill>
                <a:latin typeface="Verdana"/>
                <a:cs typeface="Verdana"/>
              </a:rPr>
              <a:t>g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é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f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,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s  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40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l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0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d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30">
                <a:solidFill>
                  <a:srgbClr val="050544"/>
                </a:solidFill>
                <a:latin typeface="Verdana"/>
                <a:cs typeface="Verdana"/>
              </a:rPr>
              <a:t>z</a:t>
            </a:r>
            <a:r>
              <a:rPr dirty="0" sz="2650" spc="-190">
                <a:solidFill>
                  <a:srgbClr val="050544"/>
                </a:solidFill>
                <a:latin typeface="Verdana"/>
                <a:cs typeface="Verdana"/>
              </a:rPr>
              <a:t>-</a:t>
            </a:r>
            <a:r>
              <a:rPr dirty="0" sz="2650" spc="-125">
                <a:solidFill>
                  <a:srgbClr val="050544"/>
                </a:solidFill>
                <a:latin typeface="Verdana"/>
                <a:cs typeface="Verdana"/>
              </a:rPr>
              <a:t>v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-80">
                <a:solidFill>
                  <a:srgbClr val="050544"/>
                </a:solidFill>
                <a:latin typeface="Verdana"/>
                <a:cs typeface="Verdana"/>
              </a:rPr>
              <a:t>s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03875" cy="10287000"/>
            </a:xfrm>
            <a:custGeom>
              <a:avLst/>
              <a:gdLst/>
              <a:ahLst/>
              <a:cxnLst/>
              <a:rect l="l" t="t" r="r" b="b"/>
              <a:pathLst>
                <a:path w="5603875" h="10287000">
                  <a:moveTo>
                    <a:pt x="560328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5603286" y="0"/>
                  </a:lnTo>
                  <a:lnTo>
                    <a:pt x="5603286" y="102870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214" y="855175"/>
              <a:ext cx="17980025" cy="8403590"/>
            </a:xfrm>
            <a:custGeom>
              <a:avLst/>
              <a:gdLst/>
              <a:ahLst/>
              <a:cxnLst/>
              <a:rect l="l" t="t" r="r" b="b"/>
              <a:pathLst>
                <a:path w="17980025" h="8403590">
                  <a:moveTo>
                    <a:pt x="17979785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7979785" y="0"/>
                  </a:lnTo>
                  <a:lnTo>
                    <a:pt x="17979785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531" y="1196163"/>
              <a:ext cx="10896599" cy="772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9448" y="1408146"/>
              <a:ext cx="2266949" cy="10763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45588" y="1946655"/>
            <a:ext cx="5795645" cy="5400675"/>
          </a:xfrm>
          <a:prstGeom prst="rect"/>
        </p:spPr>
        <p:txBody>
          <a:bodyPr wrap="square" lIns="0" tIns="321945" rIns="0" bIns="0" rtlCol="0" vert="horz">
            <a:spAutoFit/>
          </a:bodyPr>
          <a:lstStyle/>
          <a:p>
            <a:pPr algn="ctr" marL="198755">
              <a:lnSpc>
                <a:spcPct val="100000"/>
              </a:lnSpc>
              <a:spcBef>
                <a:spcPts val="2535"/>
              </a:spcBef>
            </a:pPr>
            <a:r>
              <a:rPr dirty="0" spc="190"/>
              <a:t>Bien</a:t>
            </a:r>
            <a:r>
              <a:rPr dirty="0" spc="-85"/>
              <a:t> </a:t>
            </a:r>
            <a:r>
              <a:rPr dirty="0" spc="90"/>
              <a:t>Immo</a:t>
            </a:r>
          </a:p>
          <a:p>
            <a:pPr marL="12700" marR="5080">
              <a:lnSpc>
                <a:spcPct val="134400"/>
              </a:lnSpc>
              <a:spcBef>
                <a:spcPts val="400"/>
              </a:spcBef>
            </a:pPr>
            <a:r>
              <a:rPr dirty="0" sz="2650" spc="95" b="0">
                <a:latin typeface="Verdana"/>
                <a:cs typeface="Verdana"/>
              </a:rPr>
              <a:t>L</a:t>
            </a:r>
            <a:r>
              <a:rPr dirty="0" sz="2650" spc="-15" b="0">
                <a:latin typeface="Verdana"/>
                <a:cs typeface="Verdana"/>
              </a:rPr>
              <a:t>a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b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254" b="0">
                <a:latin typeface="Verdana"/>
                <a:cs typeface="Verdana"/>
              </a:rPr>
              <a:t>mm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55" b="0">
                <a:latin typeface="Verdana"/>
                <a:cs typeface="Verdana"/>
              </a:rPr>
              <a:t>b</a:t>
            </a:r>
            <a:r>
              <a:rPr dirty="0" sz="2650" spc="-15" b="0">
                <a:latin typeface="Verdana"/>
                <a:cs typeface="Verdana"/>
              </a:rPr>
              <a:t>ili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15" b="0">
                <a:latin typeface="Verdana"/>
                <a:cs typeface="Verdana"/>
              </a:rPr>
              <a:t>ll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q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229"/>
              <a:t>A</a:t>
            </a:r>
            <a:r>
              <a:rPr dirty="0" sz="2650" spc="-145"/>
              <a:t>j</a:t>
            </a:r>
            <a:r>
              <a:rPr dirty="0" sz="2650" spc="110"/>
              <a:t>o</a:t>
            </a:r>
            <a:r>
              <a:rPr dirty="0" sz="2650" spc="135"/>
              <a:t>u</a:t>
            </a:r>
            <a:r>
              <a:rPr dirty="0" sz="2650" spc="55"/>
              <a:t>t</a:t>
            </a:r>
            <a:r>
              <a:rPr dirty="0" sz="2650" spc="110"/>
              <a:t>e</a:t>
            </a:r>
            <a:r>
              <a:rPr dirty="0" sz="2650"/>
              <a:t>r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-390" b="0">
                <a:latin typeface="Verdana"/>
                <a:cs typeface="Verdana"/>
              </a:rPr>
              <a:t>,  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185"/>
              <a:t>M</a:t>
            </a:r>
            <a:r>
              <a:rPr dirty="0" sz="2650" spc="110"/>
              <a:t>o</a:t>
            </a:r>
            <a:r>
              <a:rPr dirty="0" sz="2650" spc="175"/>
              <a:t>d</a:t>
            </a:r>
            <a:r>
              <a:rPr dirty="0" sz="2650"/>
              <a:t>i</a:t>
            </a:r>
            <a:r>
              <a:rPr dirty="0" sz="2650" spc="15"/>
              <a:t>f</a:t>
            </a:r>
            <a:r>
              <a:rPr dirty="0" sz="2650"/>
              <a:t>i</a:t>
            </a:r>
            <a:r>
              <a:rPr dirty="0" sz="2650" spc="110"/>
              <a:t>e</a:t>
            </a:r>
            <a:r>
              <a:rPr dirty="0" sz="2650" spc="5"/>
              <a:t>r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25"/>
              <a:t>S</a:t>
            </a:r>
            <a:r>
              <a:rPr dirty="0" sz="2650" spc="135"/>
              <a:t>u</a:t>
            </a:r>
            <a:r>
              <a:rPr dirty="0" sz="2650" spc="170"/>
              <a:t>pp</a:t>
            </a:r>
            <a:r>
              <a:rPr dirty="0" sz="2650"/>
              <a:t>r</a:t>
            </a:r>
            <a:r>
              <a:rPr dirty="0" sz="2650"/>
              <a:t>i</a:t>
            </a:r>
            <a:r>
              <a:rPr dirty="0" sz="2650" spc="275"/>
              <a:t>m</a:t>
            </a:r>
            <a:r>
              <a:rPr dirty="0" sz="2650" spc="110"/>
              <a:t>e</a:t>
            </a:r>
            <a:r>
              <a:rPr dirty="0" sz="2650" spc="5"/>
              <a:t>r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229"/>
              <a:t>A</a:t>
            </a:r>
            <a:r>
              <a:rPr dirty="0" sz="2650" spc="15"/>
              <a:t>ff</a:t>
            </a:r>
            <a:r>
              <a:rPr dirty="0" sz="2650" spc="110"/>
              <a:t>e</a:t>
            </a:r>
            <a:r>
              <a:rPr dirty="0" sz="2650" spc="175"/>
              <a:t>c</a:t>
            </a:r>
            <a:r>
              <a:rPr dirty="0" sz="2650" spc="55"/>
              <a:t>t</a:t>
            </a:r>
            <a:r>
              <a:rPr dirty="0" sz="2650" spc="110"/>
              <a:t>e</a:t>
            </a:r>
            <a:r>
              <a:rPr dirty="0" sz="2650"/>
              <a:t>r  </a:t>
            </a:r>
            <a:r>
              <a:rPr dirty="0" sz="2650" spc="135"/>
              <a:t>u</a:t>
            </a:r>
            <a:r>
              <a:rPr dirty="0" sz="2650" spc="150"/>
              <a:t>n</a:t>
            </a:r>
            <a:r>
              <a:rPr dirty="0" sz="2650" spc="-20"/>
              <a:t> </a:t>
            </a:r>
            <a:r>
              <a:rPr dirty="0" sz="2650" spc="229"/>
              <a:t>A</a:t>
            </a:r>
            <a:r>
              <a:rPr dirty="0" sz="2650" spc="200"/>
              <a:t>g</a:t>
            </a:r>
            <a:r>
              <a:rPr dirty="0" sz="2650" spc="110"/>
              <a:t>e</a:t>
            </a:r>
            <a:r>
              <a:rPr dirty="0" sz="2650" spc="145"/>
              <a:t>n</a:t>
            </a:r>
            <a:r>
              <a:rPr dirty="0" sz="2650" spc="60"/>
              <a:t>t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20" b="0">
                <a:latin typeface="Verdana"/>
                <a:cs typeface="Verdana"/>
              </a:rPr>
              <a:t>"</a:t>
            </a:r>
            <a:r>
              <a:rPr dirty="0" sz="2650" spc="35"/>
              <a:t>R</a:t>
            </a:r>
            <a:r>
              <a:rPr dirty="0" sz="2650" spc="110"/>
              <a:t>e</a:t>
            </a:r>
            <a:r>
              <a:rPr dirty="0" sz="2650" spc="175"/>
              <a:t>c</a:t>
            </a:r>
            <a:r>
              <a:rPr dirty="0" sz="2650" spc="145"/>
              <a:t>h</a:t>
            </a:r>
            <a:r>
              <a:rPr dirty="0" sz="2650" spc="110"/>
              <a:t>e</a:t>
            </a:r>
            <a:r>
              <a:rPr dirty="0" sz="2650"/>
              <a:t>r</a:t>
            </a:r>
            <a:r>
              <a:rPr dirty="0" sz="2650" spc="175"/>
              <a:t>c</a:t>
            </a:r>
            <a:r>
              <a:rPr dirty="0" sz="2650" spc="145"/>
              <a:t>h</a:t>
            </a:r>
            <a:r>
              <a:rPr dirty="0" sz="2650" spc="110"/>
              <a:t>e</a:t>
            </a:r>
            <a:r>
              <a:rPr dirty="0" sz="2650" spc="5"/>
              <a:t>r</a:t>
            </a:r>
            <a:r>
              <a:rPr dirty="0" sz="2650" spc="-225" b="0">
                <a:latin typeface="Verdana"/>
                <a:cs typeface="Verdana"/>
              </a:rPr>
              <a:t>"</a:t>
            </a:r>
            <a:r>
              <a:rPr dirty="0" sz="2650" spc="-390" b="0">
                <a:latin typeface="Verdana"/>
                <a:cs typeface="Verdana"/>
              </a:rPr>
              <a:t>,  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35" b="0">
                <a:latin typeface="Verdana"/>
                <a:cs typeface="Verdana"/>
              </a:rPr>
              <a:t>tt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140" b="0">
                <a:latin typeface="Verdana"/>
                <a:cs typeface="Verdana"/>
              </a:rPr>
              <a:t>x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ili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25" b="0">
                <a:latin typeface="Verdana"/>
                <a:cs typeface="Verdana"/>
              </a:rPr>
              <a:t>e  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b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254" b="0">
                <a:latin typeface="Verdana"/>
                <a:cs typeface="Verdana"/>
              </a:rPr>
              <a:t>mm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55" b="0">
                <a:latin typeface="Verdana"/>
                <a:cs typeface="Verdana"/>
              </a:rPr>
              <a:t>b</a:t>
            </a:r>
            <a:r>
              <a:rPr dirty="0" sz="2650" spc="-15" b="0">
                <a:latin typeface="Verdana"/>
                <a:cs typeface="Verdana"/>
              </a:rPr>
              <a:t>ili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400" b="0"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03875" cy="10287000"/>
            </a:xfrm>
            <a:custGeom>
              <a:avLst/>
              <a:gdLst/>
              <a:ahLst/>
              <a:cxnLst/>
              <a:rect l="l" t="t" r="r" b="b"/>
              <a:pathLst>
                <a:path w="5603875" h="10287000">
                  <a:moveTo>
                    <a:pt x="560328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5603286" y="0"/>
                  </a:lnTo>
                  <a:lnTo>
                    <a:pt x="5603286" y="102870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214" y="855175"/>
              <a:ext cx="17980025" cy="8403590"/>
            </a:xfrm>
            <a:custGeom>
              <a:avLst/>
              <a:gdLst/>
              <a:ahLst/>
              <a:cxnLst/>
              <a:rect l="l" t="t" r="r" b="b"/>
              <a:pathLst>
                <a:path w="17980025" h="8403590">
                  <a:moveTo>
                    <a:pt x="17979785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7979785" y="0"/>
                  </a:lnTo>
                  <a:lnTo>
                    <a:pt x="17979785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448" y="1408146"/>
              <a:ext cx="2266949" cy="1076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611" y="1206976"/>
              <a:ext cx="11001374" cy="76961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81675" y="3960494"/>
              <a:ext cx="1006475" cy="850900"/>
            </a:xfrm>
            <a:custGeom>
              <a:avLst/>
              <a:gdLst/>
              <a:ahLst/>
              <a:cxnLst/>
              <a:rect l="l" t="t" r="r" b="b"/>
              <a:pathLst>
                <a:path w="1006475" h="850900">
                  <a:moveTo>
                    <a:pt x="945703" y="850319"/>
                  </a:moveTo>
                  <a:lnTo>
                    <a:pt x="83630" y="850319"/>
                  </a:lnTo>
                  <a:lnTo>
                    <a:pt x="77809" y="849745"/>
                  </a:lnTo>
                  <a:lnTo>
                    <a:pt x="34893" y="831969"/>
                  </a:lnTo>
                  <a:lnTo>
                    <a:pt x="9062" y="800494"/>
                  </a:lnTo>
                  <a:lnTo>
                    <a:pt x="0" y="766689"/>
                  </a:lnTo>
                  <a:lnTo>
                    <a:pt x="0" y="0"/>
                  </a:lnTo>
                  <a:lnTo>
                    <a:pt x="1006323" y="0"/>
                  </a:lnTo>
                  <a:lnTo>
                    <a:pt x="1006323" y="820897"/>
                  </a:lnTo>
                  <a:lnTo>
                    <a:pt x="968649" y="845754"/>
                  </a:lnTo>
                  <a:lnTo>
                    <a:pt x="945703" y="85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281666" y="3781487"/>
              <a:ext cx="1006475" cy="761365"/>
            </a:xfrm>
            <a:custGeom>
              <a:avLst/>
              <a:gdLst/>
              <a:ahLst/>
              <a:cxnLst/>
              <a:rect l="l" t="t" r="r" b="b"/>
              <a:pathLst>
                <a:path w="1006475" h="761364">
                  <a:moveTo>
                    <a:pt x="895083" y="396900"/>
                  </a:moveTo>
                  <a:lnTo>
                    <a:pt x="883259" y="357936"/>
                  </a:lnTo>
                  <a:lnTo>
                    <a:pt x="850417" y="325094"/>
                  </a:lnTo>
                  <a:lnTo>
                    <a:pt x="811453" y="313270"/>
                  </a:lnTo>
                  <a:lnTo>
                    <a:pt x="83629" y="313270"/>
                  </a:lnTo>
                  <a:lnTo>
                    <a:pt x="44665" y="325094"/>
                  </a:lnTo>
                  <a:lnTo>
                    <a:pt x="11823" y="357936"/>
                  </a:lnTo>
                  <a:lnTo>
                    <a:pt x="0" y="396900"/>
                  </a:lnTo>
                  <a:lnTo>
                    <a:pt x="0" y="677176"/>
                  </a:lnTo>
                  <a:lnTo>
                    <a:pt x="11823" y="716140"/>
                  </a:lnTo>
                  <a:lnTo>
                    <a:pt x="44665" y="748995"/>
                  </a:lnTo>
                  <a:lnTo>
                    <a:pt x="83629" y="760806"/>
                  </a:lnTo>
                  <a:lnTo>
                    <a:pt x="872705" y="760806"/>
                  </a:lnTo>
                  <a:lnTo>
                    <a:pt x="872705" y="738428"/>
                  </a:lnTo>
                  <a:lnTo>
                    <a:pt x="805573" y="738428"/>
                  </a:lnTo>
                  <a:lnTo>
                    <a:pt x="895083" y="595223"/>
                  </a:lnTo>
                  <a:lnTo>
                    <a:pt x="895083" y="492290"/>
                  </a:lnTo>
                  <a:lnTo>
                    <a:pt x="895083" y="396900"/>
                  </a:lnTo>
                  <a:close/>
                </a:path>
                <a:path w="1006475" h="761364">
                  <a:moveTo>
                    <a:pt x="1006322" y="29413"/>
                  </a:moveTo>
                  <a:lnTo>
                    <a:pt x="968654" y="4559"/>
                  </a:lnTo>
                  <a:lnTo>
                    <a:pt x="945705" y="0"/>
                  </a:lnTo>
                  <a:lnTo>
                    <a:pt x="83629" y="0"/>
                  </a:lnTo>
                  <a:lnTo>
                    <a:pt x="44665" y="11811"/>
                  </a:lnTo>
                  <a:lnTo>
                    <a:pt x="11823" y="44665"/>
                  </a:lnTo>
                  <a:lnTo>
                    <a:pt x="0" y="83629"/>
                  </a:lnTo>
                  <a:lnTo>
                    <a:pt x="0" y="179006"/>
                  </a:lnTo>
                  <a:lnTo>
                    <a:pt x="1006322" y="179006"/>
                  </a:lnTo>
                  <a:lnTo>
                    <a:pt x="1006322" y="29413"/>
                  </a:lnTo>
                  <a:close/>
                </a:path>
              </a:pathLst>
            </a:custGeom>
            <a:solidFill>
              <a:srgbClr val="65B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87241" y="4340899"/>
              <a:ext cx="201295" cy="313690"/>
            </a:xfrm>
            <a:custGeom>
              <a:avLst/>
              <a:gdLst/>
              <a:ahLst/>
              <a:cxnLst/>
              <a:rect l="l" t="t" r="r" b="b"/>
              <a:pathLst>
                <a:path w="201294" h="313689">
                  <a:moveTo>
                    <a:pt x="200757" y="179014"/>
                  </a:moveTo>
                  <a:lnTo>
                    <a:pt x="0" y="179014"/>
                  </a:lnTo>
                  <a:lnTo>
                    <a:pt x="111884" y="0"/>
                  </a:lnTo>
                  <a:lnTo>
                    <a:pt x="200757" y="142198"/>
                  </a:lnTo>
                  <a:lnTo>
                    <a:pt x="200757" y="179014"/>
                  </a:lnTo>
                  <a:close/>
                </a:path>
                <a:path w="201294" h="313689">
                  <a:moveTo>
                    <a:pt x="156637" y="313275"/>
                  </a:moveTo>
                  <a:lnTo>
                    <a:pt x="67130" y="313275"/>
                  </a:lnTo>
                  <a:lnTo>
                    <a:pt x="67130" y="179014"/>
                  </a:lnTo>
                  <a:lnTo>
                    <a:pt x="156637" y="179014"/>
                  </a:lnTo>
                  <a:lnTo>
                    <a:pt x="156637" y="313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259287" y="3759123"/>
              <a:ext cx="1028700" cy="1074420"/>
            </a:xfrm>
            <a:custGeom>
              <a:avLst/>
              <a:gdLst/>
              <a:ahLst/>
              <a:cxnLst/>
              <a:rect l="l" t="t" r="r" b="b"/>
              <a:pathLst>
                <a:path w="1028700" h="1074420">
                  <a:moveTo>
                    <a:pt x="156641" y="89496"/>
                  </a:moveTo>
                  <a:lnTo>
                    <a:pt x="111887" y="89496"/>
                  </a:lnTo>
                  <a:lnTo>
                    <a:pt x="111887" y="134251"/>
                  </a:lnTo>
                  <a:lnTo>
                    <a:pt x="156641" y="134251"/>
                  </a:lnTo>
                  <a:lnTo>
                    <a:pt x="156641" y="89496"/>
                  </a:lnTo>
                  <a:close/>
                </a:path>
                <a:path w="1028700" h="1074420">
                  <a:moveTo>
                    <a:pt x="246151" y="89496"/>
                  </a:moveTo>
                  <a:lnTo>
                    <a:pt x="201396" y="89496"/>
                  </a:lnTo>
                  <a:lnTo>
                    <a:pt x="201396" y="134251"/>
                  </a:lnTo>
                  <a:lnTo>
                    <a:pt x="246151" y="134251"/>
                  </a:lnTo>
                  <a:lnTo>
                    <a:pt x="246151" y="89496"/>
                  </a:lnTo>
                  <a:close/>
                </a:path>
                <a:path w="1028700" h="1074420">
                  <a:moveTo>
                    <a:pt x="358038" y="487870"/>
                  </a:moveTo>
                  <a:lnTo>
                    <a:pt x="357606" y="483501"/>
                  </a:lnTo>
                  <a:lnTo>
                    <a:pt x="355879" y="474853"/>
                  </a:lnTo>
                  <a:lnTo>
                    <a:pt x="354609" y="470662"/>
                  </a:lnTo>
                  <a:lnTo>
                    <a:pt x="354291" y="469900"/>
                  </a:lnTo>
                  <a:lnTo>
                    <a:pt x="351243" y="462508"/>
                  </a:lnTo>
                  <a:lnTo>
                    <a:pt x="324535" y="434009"/>
                  </a:lnTo>
                  <a:lnTo>
                    <a:pt x="313283" y="428891"/>
                  </a:lnTo>
                  <a:lnTo>
                    <a:pt x="313283" y="489305"/>
                  </a:lnTo>
                  <a:lnTo>
                    <a:pt x="313283" y="537032"/>
                  </a:lnTo>
                  <a:lnTo>
                    <a:pt x="179019" y="537032"/>
                  </a:lnTo>
                  <a:lnTo>
                    <a:pt x="179019" y="489305"/>
                  </a:lnTo>
                  <a:lnTo>
                    <a:pt x="198424" y="469900"/>
                  </a:lnTo>
                  <a:lnTo>
                    <a:pt x="293878" y="469900"/>
                  </a:lnTo>
                  <a:lnTo>
                    <a:pt x="313283" y="489305"/>
                  </a:lnTo>
                  <a:lnTo>
                    <a:pt x="313283" y="428891"/>
                  </a:lnTo>
                  <a:lnTo>
                    <a:pt x="312521" y="428574"/>
                  </a:lnTo>
                  <a:lnTo>
                    <a:pt x="308317" y="427291"/>
                  </a:lnTo>
                  <a:lnTo>
                    <a:pt x="299681" y="425577"/>
                  </a:lnTo>
                  <a:lnTo>
                    <a:pt x="295313" y="425145"/>
                  </a:lnTo>
                  <a:lnTo>
                    <a:pt x="196989" y="425145"/>
                  </a:lnTo>
                  <a:lnTo>
                    <a:pt x="160439" y="438912"/>
                  </a:lnTo>
                  <a:lnTo>
                    <a:pt x="137693" y="470662"/>
                  </a:lnTo>
                  <a:lnTo>
                    <a:pt x="134264" y="487870"/>
                  </a:lnTo>
                  <a:lnTo>
                    <a:pt x="134264" y="693661"/>
                  </a:lnTo>
                  <a:lnTo>
                    <a:pt x="179019" y="693661"/>
                  </a:lnTo>
                  <a:lnTo>
                    <a:pt x="179019" y="581787"/>
                  </a:lnTo>
                  <a:lnTo>
                    <a:pt x="313283" y="581787"/>
                  </a:lnTo>
                  <a:lnTo>
                    <a:pt x="313283" y="693661"/>
                  </a:lnTo>
                  <a:lnTo>
                    <a:pt x="358038" y="693661"/>
                  </a:lnTo>
                  <a:lnTo>
                    <a:pt x="358038" y="581787"/>
                  </a:lnTo>
                  <a:lnTo>
                    <a:pt x="358038" y="537032"/>
                  </a:lnTo>
                  <a:lnTo>
                    <a:pt x="358038" y="487870"/>
                  </a:lnTo>
                  <a:close/>
                </a:path>
                <a:path w="1028700" h="1074420">
                  <a:moveTo>
                    <a:pt x="581799" y="487870"/>
                  </a:moveTo>
                  <a:lnTo>
                    <a:pt x="581367" y="483501"/>
                  </a:lnTo>
                  <a:lnTo>
                    <a:pt x="579653" y="474853"/>
                  </a:lnTo>
                  <a:lnTo>
                    <a:pt x="578383" y="470662"/>
                  </a:lnTo>
                  <a:lnTo>
                    <a:pt x="578065" y="469900"/>
                  </a:lnTo>
                  <a:lnTo>
                    <a:pt x="575005" y="462508"/>
                  </a:lnTo>
                  <a:lnTo>
                    <a:pt x="548297" y="434009"/>
                  </a:lnTo>
                  <a:lnTo>
                    <a:pt x="537044" y="428891"/>
                  </a:lnTo>
                  <a:lnTo>
                    <a:pt x="537044" y="489305"/>
                  </a:lnTo>
                  <a:lnTo>
                    <a:pt x="537044" y="629500"/>
                  </a:lnTo>
                  <a:lnTo>
                    <a:pt x="517639" y="648919"/>
                  </a:lnTo>
                  <a:lnTo>
                    <a:pt x="514667" y="648919"/>
                  </a:lnTo>
                  <a:lnTo>
                    <a:pt x="447548" y="648919"/>
                  </a:lnTo>
                  <a:lnTo>
                    <a:pt x="447548" y="469900"/>
                  </a:lnTo>
                  <a:lnTo>
                    <a:pt x="517639" y="469900"/>
                  </a:lnTo>
                  <a:lnTo>
                    <a:pt x="537044" y="489305"/>
                  </a:lnTo>
                  <a:lnTo>
                    <a:pt x="537044" y="428891"/>
                  </a:lnTo>
                  <a:lnTo>
                    <a:pt x="536295" y="428574"/>
                  </a:lnTo>
                  <a:lnTo>
                    <a:pt x="532091" y="427291"/>
                  </a:lnTo>
                  <a:lnTo>
                    <a:pt x="523443" y="425577"/>
                  </a:lnTo>
                  <a:lnTo>
                    <a:pt x="519074" y="425145"/>
                  </a:lnTo>
                  <a:lnTo>
                    <a:pt x="422198" y="425145"/>
                  </a:lnTo>
                  <a:lnTo>
                    <a:pt x="402793" y="444550"/>
                  </a:lnTo>
                  <a:lnTo>
                    <a:pt x="402793" y="674255"/>
                  </a:lnTo>
                  <a:lnTo>
                    <a:pt x="422198" y="693661"/>
                  </a:lnTo>
                  <a:lnTo>
                    <a:pt x="519074" y="693661"/>
                  </a:lnTo>
                  <a:lnTo>
                    <a:pt x="555637" y="679907"/>
                  </a:lnTo>
                  <a:lnTo>
                    <a:pt x="578065" y="648919"/>
                  </a:lnTo>
                  <a:lnTo>
                    <a:pt x="578383" y="648157"/>
                  </a:lnTo>
                  <a:lnTo>
                    <a:pt x="579653" y="643953"/>
                  </a:lnTo>
                  <a:lnTo>
                    <a:pt x="581367" y="635304"/>
                  </a:lnTo>
                  <a:lnTo>
                    <a:pt x="581799" y="630948"/>
                  </a:lnTo>
                  <a:lnTo>
                    <a:pt x="581799" y="487870"/>
                  </a:lnTo>
                  <a:close/>
                </a:path>
                <a:path w="1028700" h="1074420">
                  <a:moveTo>
                    <a:pt x="805573" y="487870"/>
                  </a:moveTo>
                  <a:lnTo>
                    <a:pt x="805141" y="483501"/>
                  </a:lnTo>
                  <a:lnTo>
                    <a:pt x="803427" y="474853"/>
                  </a:lnTo>
                  <a:lnTo>
                    <a:pt x="802144" y="470662"/>
                  </a:lnTo>
                  <a:lnTo>
                    <a:pt x="801827" y="469900"/>
                  </a:lnTo>
                  <a:lnTo>
                    <a:pt x="798779" y="462508"/>
                  </a:lnTo>
                  <a:lnTo>
                    <a:pt x="772071" y="434009"/>
                  </a:lnTo>
                  <a:lnTo>
                    <a:pt x="760818" y="428891"/>
                  </a:lnTo>
                  <a:lnTo>
                    <a:pt x="760818" y="489305"/>
                  </a:lnTo>
                  <a:lnTo>
                    <a:pt x="760818" y="629500"/>
                  </a:lnTo>
                  <a:lnTo>
                    <a:pt x="741413" y="648919"/>
                  </a:lnTo>
                  <a:lnTo>
                    <a:pt x="738441" y="648919"/>
                  </a:lnTo>
                  <a:lnTo>
                    <a:pt x="671309" y="648919"/>
                  </a:lnTo>
                  <a:lnTo>
                    <a:pt x="671309" y="469900"/>
                  </a:lnTo>
                  <a:lnTo>
                    <a:pt x="741413" y="469900"/>
                  </a:lnTo>
                  <a:lnTo>
                    <a:pt x="760818" y="489305"/>
                  </a:lnTo>
                  <a:lnTo>
                    <a:pt x="760818" y="428891"/>
                  </a:lnTo>
                  <a:lnTo>
                    <a:pt x="760056" y="428574"/>
                  </a:lnTo>
                  <a:lnTo>
                    <a:pt x="755865" y="427291"/>
                  </a:lnTo>
                  <a:lnTo>
                    <a:pt x="747217" y="425577"/>
                  </a:lnTo>
                  <a:lnTo>
                    <a:pt x="742848" y="425145"/>
                  </a:lnTo>
                  <a:lnTo>
                    <a:pt x="645960" y="425145"/>
                  </a:lnTo>
                  <a:lnTo>
                    <a:pt x="626554" y="444550"/>
                  </a:lnTo>
                  <a:lnTo>
                    <a:pt x="626554" y="674255"/>
                  </a:lnTo>
                  <a:lnTo>
                    <a:pt x="645960" y="693661"/>
                  </a:lnTo>
                  <a:lnTo>
                    <a:pt x="742848" y="693661"/>
                  </a:lnTo>
                  <a:lnTo>
                    <a:pt x="779399" y="679907"/>
                  </a:lnTo>
                  <a:lnTo>
                    <a:pt x="801827" y="648919"/>
                  </a:lnTo>
                  <a:lnTo>
                    <a:pt x="802144" y="648157"/>
                  </a:lnTo>
                  <a:lnTo>
                    <a:pt x="803427" y="643953"/>
                  </a:lnTo>
                  <a:lnTo>
                    <a:pt x="805141" y="635304"/>
                  </a:lnTo>
                  <a:lnTo>
                    <a:pt x="805573" y="630948"/>
                  </a:lnTo>
                  <a:lnTo>
                    <a:pt x="805573" y="487870"/>
                  </a:lnTo>
                  <a:close/>
                </a:path>
                <a:path w="1028700" h="1074420">
                  <a:moveTo>
                    <a:pt x="939838" y="514654"/>
                  </a:moveTo>
                  <a:lnTo>
                    <a:pt x="939825" y="417804"/>
                  </a:lnTo>
                  <a:lnTo>
                    <a:pt x="928471" y="375564"/>
                  </a:lnTo>
                  <a:lnTo>
                    <a:pt x="901827" y="340880"/>
                  </a:lnTo>
                  <a:lnTo>
                    <a:pt x="863955" y="318998"/>
                  </a:lnTo>
                  <a:lnTo>
                    <a:pt x="835291" y="313270"/>
                  </a:lnTo>
                  <a:lnTo>
                    <a:pt x="104546" y="313270"/>
                  </a:lnTo>
                  <a:lnTo>
                    <a:pt x="62306" y="324624"/>
                  </a:lnTo>
                  <a:lnTo>
                    <a:pt x="27622" y="351269"/>
                  </a:lnTo>
                  <a:lnTo>
                    <a:pt x="5740" y="389128"/>
                  </a:lnTo>
                  <a:lnTo>
                    <a:pt x="12" y="417804"/>
                  </a:lnTo>
                  <a:lnTo>
                    <a:pt x="12" y="701014"/>
                  </a:lnTo>
                  <a:lnTo>
                    <a:pt x="11366" y="743242"/>
                  </a:lnTo>
                  <a:lnTo>
                    <a:pt x="38011" y="777938"/>
                  </a:lnTo>
                  <a:lnTo>
                    <a:pt x="75882" y="799807"/>
                  </a:lnTo>
                  <a:lnTo>
                    <a:pt x="104546" y="805548"/>
                  </a:lnTo>
                  <a:lnTo>
                    <a:pt x="111887" y="805548"/>
                  </a:lnTo>
                  <a:lnTo>
                    <a:pt x="760818" y="805548"/>
                  </a:lnTo>
                  <a:lnTo>
                    <a:pt x="760818" y="760793"/>
                  </a:lnTo>
                  <a:lnTo>
                    <a:pt x="107480" y="760793"/>
                  </a:lnTo>
                  <a:lnTo>
                    <a:pt x="94475" y="758647"/>
                  </a:lnTo>
                  <a:lnTo>
                    <a:pt x="61302" y="738022"/>
                  </a:lnTo>
                  <a:lnTo>
                    <a:pt x="45186" y="702437"/>
                  </a:lnTo>
                  <a:lnTo>
                    <a:pt x="44754" y="693661"/>
                  </a:lnTo>
                  <a:lnTo>
                    <a:pt x="44754" y="420738"/>
                  </a:lnTo>
                  <a:lnTo>
                    <a:pt x="58521" y="384187"/>
                  </a:lnTo>
                  <a:lnTo>
                    <a:pt x="90271" y="361442"/>
                  </a:lnTo>
                  <a:lnTo>
                    <a:pt x="111887" y="358013"/>
                  </a:lnTo>
                  <a:lnTo>
                    <a:pt x="832358" y="358013"/>
                  </a:lnTo>
                  <a:lnTo>
                    <a:pt x="868908" y="371779"/>
                  </a:lnTo>
                  <a:lnTo>
                    <a:pt x="891654" y="403529"/>
                  </a:lnTo>
                  <a:lnTo>
                    <a:pt x="895083" y="425145"/>
                  </a:lnTo>
                  <a:lnTo>
                    <a:pt x="895083" y="514654"/>
                  </a:lnTo>
                  <a:lnTo>
                    <a:pt x="939838" y="514654"/>
                  </a:lnTo>
                  <a:close/>
                </a:path>
                <a:path w="1028700" h="1074420">
                  <a:moveTo>
                    <a:pt x="962202" y="89496"/>
                  </a:moveTo>
                  <a:lnTo>
                    <a:pt x="917460" y="89496"/>
                  </a:lnTo>
                  <a:lnTo>
                    <a:pt x="917460" y="134251"/>
                  </a:lnTo>
                  <a:lnTo>
                    <a:pt x="962202" y="134251"/>
                  </a:lnTo>
                  <a:lnTo>
                    <a:pt x="962202" y="89496"/>
                  </a:lnTo>
                  <a:close/>
                </a:path>
                <a:path w="1028700" h="1074420">
                  <a:moveTo>
                    <a:pt x="984580" y="178993"/>
                  </a:moveTo>
                  <a:lnTo>
                    <a:pt x="89509" y="178993"/>
                  </a:lnTo>
                  <a:lnTo>
                    <a:pt x="89509" y="223748"/>
                  </a:lnTo>
                  <a:lnTo>
                    <a:pt x="984580" y="223748"/>
                  </a:lnTo>
                  <a:lnTo>
                    <a:pt x="984580" y="178993"/>
                  </a:lnTo>
                  <a:close/>
                </a:path>
                <a:path w="1028700" h="1074420">
                  <a:moveTo>
                    <a:pt x="1028700" y="971981"/>
                  </a:moveTo>
                  <a:lnTo>
                    <a:pt x="1006563" y="1012774"/>
                  </a:lnTo>
                  <a:lnTo>
                    <a:pt x="970978" y="1028890"/>
                  </a:lnTo>
                  <a:lnTo>
                    <a:pt x="966622" y="1029322"/>
                  </a:lnTo>
                  <a:lnTo>
                    <a:pt x="107480" y="1029322"/>
                  </a:lnTo>
                  <a:lnTo>
                    <a:pt x="70929" y="1015555"/>
                  </a:lnTo>
                  <a:lnTo>
                    <a:pt x="48183" y="983805"/>
                  </a:lnTo>
                  <a:lnTo>
                    <a:pt x="44754" y="966597"/>
                  </a:lnTo>
                  <a:lnTo>
                    <a:pt x="44754" y="850303"/>
                  </a:lnTo>
                  <a:lnTo>
                    <a:pt x="0" y="850303"/>
                  </a:lnTo>
                  <a:lnTo>
                    <a:pt x="12" y="969530"/>
                  </a:lnTo>
                  <a:lnTo>
                    <a:pt x="11366" y="1011770"/>
                  </a:lnTo>
                  <a:lnTo>
                    <a:pt x="38011" y="1046454"/>
                  </a:lnTo>
                  <a:lnTo>
                    <a:pt x="75882" y="1068336"/>
                  </a:lnTo>
                  <a:lnTo>
                    <a:pt x="104546" y="1074064"/>
                  </a:lnTo>
                  <a:lnTo>
                    <a:pt x="969556" y="1074064"/>
                  </a:lnTo>
                  <a:lnTo>
                    <a:pt x="1011783" y="1062710"/>
                  </a:lnTo>
                  <a:lnTo>
                    <a:pt x="1028700" y="1052258"/>
                  </a:lnTo>
                  <a:lnTo>
                    <a:pt x="1028700" y="1029322"/>
                  </a:lnTo>
                  <a:lnTo>
                    <a:pt x="1028700" y="971981"/>
                  </a:lnTo>
                  <a:close/>
                </a:path>
                <a:path w="1028700" h="1074420">
                  <a:moveTo>
                    <a:pt x="1028700" y="681761"/>
                  </a:moveTo>
                  <a:lnTo>
                    <a:pt x="992619" y="624001"/>
                  </a:lnTo>
                  <a:lnTo>
                    <a:pt x="957808" y="568299"/>
                  </a:lnTo>
                  <a:lnTo>
                    <a:pt x="941692" y="559333"/>
                  </a:lnTo>
                  <a:lnTo>
                    <a:pt x="937882" y="559333"/>
                  </a:lnTo>
                  <a:lnTo>
                    <a:pt x="806716" y="752398"/>
                  </a:lnTo>
                  <a:lnTo>
                    <a:pt x="805383" y="764311"/>
                  </a:lnTo>
                  <a:lnTo>
                    <a:pt x="806323" y="768121"/>
                  </a:lnTo>
                  <a:lnTo>
                    <a:pt x="810285" y="775246"/>
                  </a:lnTo>
                  <a:lnTo>
                    <a:pt x="813041" y="778052"/>
                  </a:lnTo>
                  <a:lnTo>
                    <a:pt x="820077" y="782167"/>
                  </a:lnTo>
                  <a:lnTo>
                    <a:pt x="823810" y="783170"/>
                  </a:lnTo>
                  <a:lnTo>
                    <a:pt x="827951" y="783170"/>
                  </a:lnTo>
                  <a:lnTo>
                    <a:pt x="872705" y="783170"/>
                  </a:lnTo>
                  <a:lnTo>
                    <a:pt x="917460" y="783170"/>
                  </a:lnTo>
                  <a:lnTo>
                    <a:pt x="917460" y="757834"/>
                  </a:lnTo>
                  <a:lnTo>
                    <a:pt x="898042" y="738416"/>
                  </a:lnTo>
                  <a:lnTo>
                    <a:pt x="868222" y="738416"/>
                  </a:lnTo>
                  <a:lnTo>
                    <a:pt x="939838" y="624001"/>
                  </a:lnTo>
                  <a:lnTo>
                    <a:pt x="1011440" y="738416"/>
                  </a:lnTo>
                  <a:lnTo>
                    <a:pt x="981621" y="738416"/>
                  </a:lnTo>
                  <a:lnTo>
                    <a:pt x="978763" y="738987"/>
                  </a:lnTo>
                  <a:lnTo>
                    <a:pt x="962202" y="757834"/>
                  </a:lnTo>
                  <a:lnTo>
                    <a:pt x="962202" y="872680"/>
                  </a:lnTo>
                  <a:lnTo>
                    <a:pt x="917460" y="872680"/>
                  </a:lnTo>
                  <a:lnTo>
                    <a:pt x="917460" y="783196"/>
                  </a:lnTo>
                  <a:lnTo>
                    <a:pt x="872705" y="783183"/>
                  </a:lnTo>
                  <a:lnTo>
                    <a:pt x="872705" y="898029"/>
                  </a:lnTo>
                  <a:lnTo>
                    <a:pt x="873264" y="900874"/>
                  </a:lnTo>
                  <a:lnTo>
                    <a:pt x="892111" y="917435"/>
                  </a:lnTo>
                  <a:lnTo>
                    <a:pt x="895083" y="917435"/>
                  </a:lnTo>
                  <a:lnTo>
                    <a:pt x="987552" y="917435"/>
                  </a:lnTo>
                  <a:lnTo>
                    <a:pt x="1006957" y="898029"/>
                  </a:lnTo>
                  <a:lnTo>
                    <a:pt x="1006957" y="872680"/>
                  </a:lnTo>
                  <a:lnTo>
                    <a:pt x="1006957" y="783170"/>
                  </a:lnTo>
                  <a:lnTo>
                    <a:pt x="1028700" y="783170"/>
                  </a:lnTo>
                  <a:lnTo>
                    <a:pt x="1028700" y="681761"/>
                  </a:lnTo>
                  <a:close/>
                </a:path>
                <a:path w="1028700" h="1074420">
                  <a:moveTo>
                    <a:pt x="1028700" y="21805"/>
                  </a:moveTo>
                  <a:lnTo>
                    <a:pt x="991235" y="3594"/>
                  </a:lnTo>
                  <a:lnTo>
                    <a:pt x="969556" y="0"/>
                  </a:lnTo>
                  <a:lnTo>
                    <a:pt x="104546" y="0"/>
                  </a:lnTo>
                  <a:lnTo>
                    <a:pt x="62306" y="11353"/>
                  </a:lnTo>
                  <a:lnTo>
                    <a:pt x="27622" y="37985"/>
                  </a:lnTo>
                  <a:lnTo>
                    <a:pt x="5740" y="75857"/>
                  </a:lnTo>
                  <a:lnTo>
                    <a:pt x="0" y="268503"/>
                  </a:lnTo>
                  <a:lnTo>
                    <a:pt x="44754" y="268503"/>
                  </a:lnTo>
                  <a:lnTo>
                    <a:pt x="44754" y="107467"/>
                  </a:lnTo>
                  <a:lnTo>
                    <a:pt x="45186" y="103098"/>
                  </a:lnTo>
                  <a:lnTo>
                    <a:pt x="61302" y="67513"/>
                  </a:lnTo>
                  <a:lnTo>
                    <a:pt x="94475" y="46888"/>
                  </a:lnTo>
                  <a:lnTo>
                    <a:pt x="107480" y="44742"/>
                  </a:lnTo>
                  <a:lnTo>
                    <a:pt x="966622" y="44742"/>
                  </a:lnTo>
                  <a:lnTo>
                    <a:pt x="1003173" y="58496"/>
                  </a:lnTo>
                  <a:lnTo>
                    <a:pt x="1025918" y="90246"/>
                  </a:lnTo>
                  <a:lnTo>
                    <a:pt x="1028700" y="102069"/>
                  </a:lnTo>
                  <a:lnTo>
                    <a:pt x="1028700" y="44742"/>
                  </a:lnTo>
                  <a:lnTo>
                    <a:pt x="1028700" y="21805"/>
                  </a:lnTo>
                  <a:close/>
                </a:path>
              </a:pathLst>
            </a:custGeom>
            <a:solidFill>
              <a:srgbClr val="256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321204" y="8707145"/>
              <a:ext cx="2371090" cy="960119"/>
            </a:xfrm>
            <a:custGeom>
              <a:avLst/>
              <a:gdLst/>
              <a:ahLst/>
              <a:cxnLst/>
              <a:rect l="l" t="t" r="r" b="b"/>
              <a:pathLst>
                <a:path w="2371090" h="960120">
                  <a:moveTo>
                    <a:pt x="2204785" y="960120"/>
                  </a:moveTo>
                  <a:lnTo>
                    <a:pt x="166235" y="960120"/>
                  </a:lnTo>
                  <a:lnTo>
                    <a:pt x="122042" y="954173"/>
                  </a:lnTo>
                  <a:lnTo>
                    <a:pt x="82331" y="937390"/>
                  </a:lnTo>
                  <a:lnTo>
                    <a:pt x="48687" y="911357"/>
                  </a:lnTo>
                  <a:lnTo>
                    <a:pt x="22695" y="877661"/>
                  </a:lnTo>
                  <a:lnTo>
                    <a:pt x="5937" y="837889"/>
                  </a:lnTo>
                  <a:lnTo>
                    <a:pt x="0" y="793627"/>
                  </a:lnTo>
                  <a:lnTo>
                    <a:pt x="0" y="166493"/>
                  </a:lnTo>
                  <a:lnTo>
                    <a:pt x="5937" y="122231"/>
                  </a:lnTo>
                  <a:lnTo>
                    <a:pt x="22695" y="82459"/>
                  </a:lnTo>
                  <a:lnTo>
                    <a:pt x="48687" y="48763"/>
                  </a:lnTo>
                  <a:lnTo>
                    <a:pt x="82331" y="22730"/>
                  </a:lnTo>
                  <a:lnTo>
                    <a:pt x="122042" y="5947"/>
                  </a:lnTo>
                  <a:lnTo>
                    <a:pt x="166235" y="0"/>
                  </a:lnTo>
                  <a:lnTo>
                    <a:pt x="2204767" y="0"/>
                  </a:lnTo>
                  <a:lnTo>
                    <a:pt x="2248961" y="5947"/>
                  </a:lnTo>
                  <a:lnTo>
                    <a:pt x="2288671" y="22730"/>
                  </a:lnTo>
                  <a:lnTo>
                    <a:pt x="2322315" y="48763"/>
                  </a:lnTo>
                  <a:lnTo>
                    <a:pt x="2348307" y="82459"/>
                  </a:lnTo>
                  <a:lnTo>
                    <a:pt x="2365065" y="122231"/>
                  </a:lnTo>
                  <a:lnTo>
                    <a:pt x="2371003" y="166493"/>
                  </a:lnTo>
                  <a:lnTo>
                    <a:pt x="2371003" y="793609"/>
                  </a:lnTo>
                  <a:lnTo>
                    <a:pt x="2365072" y="837873"/>
                  </a:lnTo>
                  <a:lnTo>
                    <a:pt x="2348320" y="877648"/>
                  </a:lnTo>
                  <a:lnTo>
                    <a:pt x="2322330" y="911348"/>
                  </a:lnTo>
                  <a:lnTo>
                    <a:pt x="2288688" y="937385"/>
                  </a:lnTo>
                  <a:lnTo>
                    <a:pt x="2248978" y="954172"/>
                  </a:lnTo>
                  <a:lnTo>
                    <a:pt x="2204785" y="960120"/>
                  </a:lnTo>
                  <a:close/>
                </a:path>
              </a:pathLst>
            </a:custGeom>
            <a:solidFill>
              <a:srgbClr val="4E4B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320887" y="8706827"/>
              <a:ext cx="2371725" cy="960755"/>
            </a:xfrm>
            <a:custGeom>
              <a:avLst/>
              <a:gdLst/>
              <a:ahLst/>
              <a:cxnLst/>
              <a:rect l="l" t="t" r="r" b="b"/>
              <a:pathLst>
                <a:path w="2371725" h="960754">
                  <a:moveTo>
                    <a:pt x="2317016" y="960755"/>
                  </a:moveTo>
                  <a:lnTo>
                    <a:pt x="54637" y="960755"/>
                  </a:lnTo>
                  <a:lnTo>
                    <a:pt x="33387" y="956446"/>
                  </a:lnTo>
                  <a:lnTo>
                    <a:pt x="16018" y="944705"/>
                  </a:lnTo>
                  <a:lnTo>
                    <a:pt x="4299" y="927309"/>
                  </a:lnTo>
                  <a:lnTo>
                    <a:pt x="0" y="906033"/>
                  </a:lnTo>
                  <a:lnTo>
                    <a:pt x="0" y="54721"/>
                  </a:lnTo>
                  <a:lnTo>
                    <a:pt x="4299" y="33438"/>
                  </a:lnTo>
                  <a:lnTo>
                    <a:pt x="16018" y="16042"/>
                  </a:lnTo>
                  <a:lnTo>
                    <a:pt x="33387" y="4306"/>
                  </a:lnTo>
                  <a:lnTo>
                    <a:pt x="54637" y="0"/>
                  </a:lnTo>
                  <a:lnTo>
                    <a:pt x="2317017" y="0"/>
                  </a:lnTo>
                  <a:lnTo>
                    <a:pt x="2320149" y="634"/>
                  </a:lnTo>
                  <a:lnTo>
                    <a:pt x="54637" y="634"/>
                  </a:lnTo>
                  <a:lnTo>
                    <a:pt x="33634" y="4891"/>
                  </a:lnTo>
                  <a:lnTo>
                    <a:pt x="16466" y="16492"/>
                  </a:lnTo>
                  <a:lnTo>
                    <a:pt x="4883" y="33686"/>
                  </a:lnTo>
                  <a:lnTo>
                    <a:pt x="633" y="54721"/>
                  </a:lnTo>
                  <a:lnTo>
                    <a:pt x="633" y="906033"/>
                  </a:lnTo>
                  <a:lnTo>
                    <a:pt x="4883" y="927068"/>
                  </a:lnTo>
                  <a:lnTo>
                    <a:pt x="16466" y="944262"/>
                  </a:lnTo>
                  <a:lnTo>
                    <a:pt x="33634" y="955864"/>
                  </a:lnTo>
                  <a:lnTo>
                    <a:pt x="54637" y="960120"/>
                  </a:lnTo>
                  <a:lnTo>
                    <a:pt x="2320147" y="960120"/>
                  </a:lnTo>
                  <a:lnTo>
                    <a:pt x="2317016" y="960755"/>
                  </a:lnTo>
                  <a:close/>
                </a:path>
                <a:path w="2371725" h="960754">
                  <a:moveTo>
                    <a:pt x="2320147" y="960120"/>
                  </a:moveTo>
                  <a:lnTo>
                    <a:pt x="2317017" y="960120"/>
                  </a:lnTo>
                  <a:lnTo>
                    <a:pt x="2338020" y="955864"/>
                  </a:lnTo>
                  <a:lnTo>
                    <a:pt x="2355187" y="944262"/>
                  </a:lnTo>
                  <a:lnTo>
                    <a:pt x="2366771" y="927068"/>
                  </a:lnTo>
                  <a:lnTo>
                    <a:pt x="2371020" y="906033"/>
                  </a:lnTo>
                  <a:lnTo>
                    <a:pt x="2371020" y="54721"/>
                  </a:lnTo>
                  <a:lnTo>
                    <a:pt x="2366771" y="33686"/>
                  </a:lnTo>
                  <a:lnTo>
                    <a:pt x="2355187" y="16492"/>
                  </a:lnTo>
                  <a:lnTo>
                    <a:pt x="2338019" y="4891"/>
                  </a:lnTo>
                  <a:lnTo>
                    <a:pt x="2317017" y="634"/>
                  </a:lnTo>
                  <a:lnTo>
                    <a:pt x="54637" y="634"/>
                  </a:lnTo>
                  <a:lnTo>
                    <a:pt x="2320149" y="634"/>
                  </a:lnTo>
                  <a:lnTo>
                    <a:pt x="2355636" y="16042"/>
                  </a:lnTo>
                  <a:lnTo>
                    <a:pt x="2371654" y="54721"/>
                  </a:lnTo>
                  <a:lnTo>
                    <a:pt x="2371654" y="906033"/>
                  </a:lnTo>
                  <a:lnTo>
                    <a:pt x="2367355" y="927309"/>
                  </a:lnTo>
                  <a:lnTo>
                    <a:pt x="2355636" y="944705"/>
                  </a:lnTo>
                  <a:lnTo>
                    <a:pt x="2338267" y="956446"/>
                  </a:lnTo>
                  <a:lnTo>
                    <a:pt x="2320147" y="960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391507" y="8779144"/>
              <a:ext cx="2230755" cy="816610"/>
            </a:xfrm>
            <a:custGeom>
              <a:avLst/>
              <a:gdLst/>
              <a:ahLst/>
              <a:cxnLst/>
              <a:rect l="l" t="t" r="r" b="b"/>
              <a:pathLst>
                <a:path w="2230755" h="816609">
                  <a:moveTo>
                    <a:pt x="2230431" y="816105"/>
                  </a:moveTo>
                  <a:lnTo>
                    <a:pt x="0" y="816105"/>
                  </a:lnTo>
                  <a:lnTo>
                    <a:pt x="0" y="0"/>
                  </a:lnTo>
                  <a:lnTo>
                    <a:pt x="2230431" y="0"/>
                  </a:lnTo>
                  <a:lnTo>
                    <a:pt x="2230431" y="816105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603286" y="9002572"/>
              <a:ext cx="1824989" cy="369570"/>
            </a:xfrm>
            <a:custGeom>
              <a:avLst/>
              <a:gdLst/>
              <a:ahLst/>
              <a:cxnLst/>
              <a:rect l="l" t="t" r="r" b="b"/>
              <a:pathLst>
                <a:path w="1824990" h="369570">
                  <a:moveTo>
                    <a:pt x="202463" y="340321"/>
                  </a:moveTo>
                  <a:lnTo>
                    <a:pt x="194119" y="323761"/>
                  </a:lnTo>
                  <a:lnTo>
                    <a:pt x="48323" y="323761"/>
                  </a:lnTo>
                  <a:lnTo>
                    <a:pt x="48323" y="193573"/>
                  </a:lnTo>
                  <a:lnTo>
                    <a:pt x="171958" y="193573"/>
                  </a:lnTo>
                  <a:lnTo>
                    <a:pt x="173329" y="193230"/>
                  </a:lnTo>
                  <a:lnTo>
                    <a:pt x="180047" y="178054"/>
                  </a:lnTo>
                  <a:lnTo>
                    <a:pt x="180047" y="171107"/>
                  </a:lnTo>
                  <a:lnTo>
                    <a:pt x="171958" y="154393"/>
                  </a:lnTo>
                  <a:lnTo>
                    <a:pt x="48323" y="154393"/>
                  </a:lnTo>
                  <a:lnTo>
                    <a:pt x="48323" y="40335"/>
                  </a:lnTo>
                  <a:lnTo>
                    <a:pt x="192087" y="40335"/>
                  </a:lnTo>
                  <a:lnTo>
                    <a:pt x="195897" y="1879"/>
                  </a:lnTo>
                  <a:lnTo>
                    <a:pt x="192100" y="0"/>
                  </a:lnTo>
                  <a:lnTo>
                    <a:pt x="13677" y="0"/>
                  </a:lnTo>
                  <a:lnTo>
                    <a:pt x="9613" y="1460"/>
                  </a:lnTo>
                  <a:lnTo>
                    <a:pt x="1930" y="7277"/>
                  </a:lnTo>
                  <a:lnTo>
                    <a:pt x="0" y="12395"/>
                  </a:lnTo>
                  <a:lnTo>
                    <a:pt x="0" y="351701"/>
                  </a:lnTo>
                  <a:lnTo>
                    <a:pt x="1905" y="356819"/>
                  </a:lnTo>
                  <a:lnTo>
                    <a:pt x="9613" y="362635"/>
                  </a:lnTo>
                  <a:lnTo>
                    <a:pt x="13677" y="364083"/>
                  </a:lnTo>
                  <a:lnTo>
                    <a:pt x="194106" y="364083"/>
                  </a:lnTo>
                  <a:lnTo>
                    <a:pt x="202463" y="347459"/>
                  </a:lnTo>
                  <a:lnTo>
                    <a:pt x="202463" y="344068"/>
                  </a:lnTo>
                  <a:lnTo>
                    <a:pt x="202463" y="340321"/>
                  </a:lnTo>
                  <a:close/>
                </a:path>
                <a:path w="1824990" h="369570">
                  <a:moveTo>
                    <a:pt x="493102" y="202526"/>
                  </a:moveTo>
                  <a:lnTo>
                    <a:pt x="488467" y="156210"/>
                  </a:lnTo>
                  <a:lnTo>
                    <a:pt x="467474" y="115747"/>
                  </a:lnTo>
                  <a:lnTo>
                    <a:pt x="426110" y="93179"/>
                  </a:lnTo>
                  <a:lnTo>
                    <a:pt x="402907" y="91033"/>
                  </a:lnTo>
                  <a:lnTo>
                    <a:pt x="392137" y="91732"/>
                  </a:lnTo>
                  <a:lnTo>
                    <a:pt x="349592" y="108546"/>
                  </a:lnTo>
                  <a:lnTo>
                    <a:pt x="317741" y="137274"/>
                  </a:lnTo>
                  <a:lnTo>
                    <a:pt x="317741" y="102298"/>
                  </a:lnTo>
                  <a:lnTo>
                    <a:pt x="300990" y="95072"/>
                  </a:lnTo>
                  <a:lnTo>
                    <a:pt x="292519" y="95072"/>
                  </a:lnTo>
                  <a:lnTo>
                    <a:pt x="275691" y="102285"/>
                  </a:lnTo>
                  <a:lnTo>
                    <a:pt x="275691" y="358635"/>
                  </a:lnTo>
                  <a:lnTo>
                    <a:pt x="294309" y="365861"/>
                  </a:lnTo>
                  <a:lnTo>
                    <a:pt x="303555" y="365861"/>
                  </a:lnTo>
                  <a:lnTo>
                    <a:pt x="322262" y="358635"/>
                  </a:lnTo>
                  <a:lnTo>
                    <a:pt x="322262" y="180098"/>
                  </a:lnTo>
                  <a:lnTo>
                    <a:pt x="331660" y="168859"/>
                  </a:lnTo>
                  <a:lnTo>
                    <a:pt x="367207" y="138353"/>
                  </a:lnTo>
                  <a:lnTo>
                    <a:pt x="393192" y="131394"/>
                  </a:lnTo>
                  <a:lnTo>
                    <a:pt x="402132" y="131394"/>
                  </a:lnTo>
                  <a:lnTo>
                    <a:pt x="437680" y="157467"/>
                  </a:lnTo>
                  <a:lnTo>
                    <a:pt x="446316" y="198462"/>
                  </a:lnTo>
                  <a:lnTo>
                    <a:pt x="446519" y="208762"/>
                  </a:lnTo>
                  <a:lnTo>
                    <a:pt x="446519" y="358597"/>
                  </a:lnTo>
                  <a:lnTo>
                    <a:pt x="446887" y="359867"/>
                  </a:lnTo>
                  <a:lnTo>
                    <a:pt x="465251" y="365823"/>
                  </a:lnTo>
                  <a:lnTo>
                    <a:pt x="474472" y="365823"/>
                  </a:lnTo>
                  <a:lnTo>
                    <a:pt x="493102" y="358597"/>
                  </a:lnTo>
                  <a:lnTo>
                    <a:pt x="493102" y="357085"/>
                  </a:lnTo>
                  <a:lnTo>
                    <a:pt x="493102" y="202526"/>
                  </a:lnTo>
                  <a:close/>
                </a:path>
                <a:path w="1824990" h="369570">
                  <a:moveTo>
                    <a:pt x="703668" y="334873"/>
                  </a:moveTo>
                  <a:lnTo>
                    <a:pt x="703491" y="332066"/>
                  </a:lnTo>
                  <a:lnTo>
                    <a:pt x="703072" y="329831"/>
                  </a:lnTo>
                  <a:lnTo>
                    <a:pt x="702703" y="327571"/>
                  </a:lnTo>
                  <a:lnTo>
                    <a:pt x="698144" y="321081"/>
                  </a:lnTo>
                  <a:lnTo>
                    <a:pt x="695731" y="321081"/>
                  </a:lnTo>
                  <a:lnTo>
                    <a:pt x="694067" y="321500"/>
                  </a:lnTo>
                  <a:lnTo>
                    <a:pt x="690333" y="323202"/>
                  </a:lnTo>
                  <a:lnTo>
                    <a:pt x="688111" y="324104"/>
                  </a:lnTo>
                  <a:lnTo>
                    <a:pt x="682904" y="325970"/>
                  </a:lnTo>
                  <a:lnTo>
                    <a:pt x="679932" y="326859"/>
                  </a:lnTo>
                  <a:lnTo>
                    <a:pt x="673252" y="328561"/>
                  </a:lnTo>
                  <a:lnTo>
                    <a:pt x="669442" y="328968"/>
                  </a:lnTo>
                  <a:lnTo>
                    <a:pt x="665162" y="328968"/>
                  </a:lnTo>
                  <a:lnTo>
                    <a:pt x="631926" y="299110"/>
                  </a:lnTo>
                  <a:lnTo>
                    <a:pt x="630008" y="276212"/>
                  </a:lnTo>
                  <a:lnTo>
                    <a:pt x="630008" y="135394"/>
                  </a:lnTo>
                  <a:lnTo>
                    <a:pt x="697217" y="135394"/>
                  </a:lnTo>
                  <a:lnTo>
                    <a:pt x="699452" y="133896"/>
                  </a:lnTo>
                  <a:lnTo>
                    <a:pt x="702792" y="127863"/>
                  </a:lnTo>
                  <a:lnTo>
                    <a:pt x="703643" y="122974"/>
                  </a:lnTo>
                  <a:lnTo>
                    <a:pt x="703643" y="112649"/>
                  </a:lnTo>
                  <a:lnTo>
                    <a:pt x="695909" y="96786"/>
                  </a:lnTo>
                  <a:lnTo>
                    <a:pt x="630008" y="96786"/>
                  </a:lnTo>
                  <a:lnTo>
                    <a:pt x="630008" y="35344"/>
                  </a:lnTo>
                  <a:lnTo>
                    <a:pt x="611301" y="27660"/>
                  </a:lnTo>
                  <a:lnTo>
                    <a:pt x="602056" y="27660"/>
                  </a:lnTo>
                  <a:lnTo>
                    <a:pt x="583438" y="35331"/>
                  </a:lnTo>
                  <a:lnTo>
                    <a:pt x="583438" y="96786"/>
                  </a:lnTo>
                  <a:lnTo>
                    <a:pt x="546658" y="96786"/>
                  </a:lnTo>
                  <a:lnTo>
                    <a:pt x="538581" y="112661"/>
                  </a:lnTo>
                  <a:lnTo>
                    <a:pt x="538581" y="122999"/>
                  </a:lnTo>
                  <a:lnTo>
                    <a:pt x="539432" y="127863"/>
                  </a:lnTo>
                  <a:lnTo>
                    <a:pt x="542810" y="133896"/>
                  </a:lnTo>
                  <a:lnTo>
                    <a:pt x="545071" y="135394"/>
                  </a:lnTo>
                  <a:lnTo>
                    <a:pt x="583450" y="135394"/>
                  </a:lnTo>
                  <a:lnTo>
                    <a:pt x="583450" y="283070"/>
                  </a:lnTo>
                  <a:lnTo>
                    <a:pt x="587514" y="321119"/>
                  </a:lnTo>
                  <a:lnTo>
                    <a:pt x="610781" y="356984"/>
                  </a:lnTo>
                  <a:lnTo>
                    <a:pt x="647687" y="368376"/>
                  </a:lnTo>
                  <a:lnTo>
                    <a:pt x="657148" y="368706"/>
                  </a:lnTo>
                  <a:lnTo>
                    <a:pt x="661441" y="368706"/>
                  </a:lnTo>
                  <a:lnTo>
                    <a:pt x="700684" y="356781"/>
                  </a:lnTo>
                  <a:lnTo>
                    <a:pt x="703668" y="343700"/>
                  </a:lnTo>
                  <a:lnTo>
                    <a:pt x="703668" y="338251"/>
                  </a:lnTo>
                  <a:lnTo>
                    <a:pt x="703668" y="334873"/>
                  </a:lnTo>
                  <a:close/>
                </a:path>
                <a:path w="1824990" h="369570">
                  <a:moveTo>
                    <a:pt x="974128" y="219392"/>
                  </a:moveTo>
                  <a:lnTo>
                    <a:pt x="974115" y="210972"/>
                  </a:lnTo>
                  <a:lnTo>
                    <a:pt x="973937" y="205676"/>
                  </a:lnTo>
                  <a:lnTo>
                    <a:pt x="973721" y="198780"/>
                  </a:lnTo>
                  <a:lnTo>
                    <a:pt x="964196" y="153835"/>
                  </a:lnTo>
                  <a:lnTo>
                    <a:pt x="940816" y="118706"/>
                  </a:lnTo>
                  <a:lnTo>
                    <a:pt x="927557" y="108445"/>
                  </a:lnTo>
                  <a:lnTo>
                    <a:pt x="927557" y="205676"/>
                  </a:lnTo>
                  <a:lnTo>
                    <a:pt x="790105" y="205676"/>
                  </a:lnTo>
                  <a:lnTo>
                    <a:pt x="801217" y="162610"/>
                  </a:lnTo>
                  <a:lnTo>
                    <a:pt x="830656" y="133819"/>
                  </a:lnTo>
                  <a:lnTo>
                    <a:pt x="860793" y="127330"/>
                  </a:lnTo>
                  <a:lnTo>
                    <a:pt x="876515" y="128638"/>
                  </a:lnTo>
                  <a:lnTo>
                    <a:pt x="911339" y="148196"/>
                  </a:lnTo>
                  <a:lnTo>
                    <a:pt x="926858" y="188353"/>
                  </a:lnTo>
                  <a:lnTo>
                    <a:pt x="927557" y="205676"/>
                  </a:lnTo>
                  <a:lnTo>
                    <a:pt x="927557" y="108445"/>
                  </a:lnTo>
                  <a:lnTo>
                    <a:pt x="890511" y="93446"/>
                  </a:lnTo>
                  <a:lnTo>
                    <a:pt x="862977" y="91059"/>
                  </a:lnTo>
                  <a:lnTo>
                    <a:pt x="849414" y="91655"/>
                  </a:lnTo>
                  <a:lnTo>
                    <a:pt x="801916" y="106146"/>
                  </a:lnTo>
                  <a:lnTo>
                    <a:pt x="766978" y="138188"/>
                  </a:lnTo>
                  <a:lnTo>
                    <a:pt x="750163" y="172783"/>
                  </a:lnTo>
                  <a:lnTo>
                    <a:pt x="742276" y="215531"/>
                  </a:lnTo>
                  <a:lnTo>
                    <a:pt x="741743" y="231432"/>
                  </a:lnTo>
                  <a:lnTo>
                    <a:pt x="742251" y="248069"/>
                  </a:lnTo>
                  <a:lnTo>
                    <a:pt x="749884" y="291642"/>
                  </a:lnTo>
                  <a:lnTo>
                    <a:pt x="773988" y="334695"/>
                  </a:lnTo>
                  <a:lnTo>
                    <a:pt x="813371" y="360578"/>
                  </a:lnTo>
                  <a:lnTo>
                    <a:pt x="852817" y="368757"/>
                  </a:lnTo>
                  <a:lnTo>
                    <a:pt x="867879" y="369303"/>
                  </a:lnTo>
                  <a:lnTo>
                    <a:pt x="876719" y="369125"/>
                  </a:lnTo>
                  <a:lnTo>
                    <a:pt x="916546" y="363804"/>
                  </a:lnTo>
                  <a:lnTo>
                    <a:pt x="954227" y="351447"/>
                  </a:lnTo>
                  <a:lnTo>
                    <a:pt x="963206" y="331838"/>
                  </a:lnTo>
                  <a:lnTo>
                    <a:pt x="963180" y="326948"/>
                  </a:lnTo>
                  <a:lnTo>
                    <a:pt x="941235" y="317728"/>
                  </a:lnTo>
                  <a:lnTo>
                    <a:pt x="935621" y="319925"/>
                  </a:lnTo>
                  <a:lnTo>
                    <a:pt x="897191" y="330187"/>
                  </a:lnTo>
                  <a:lnTo>
                    <a:pt x="872426" y="331838"/>
                  </a:lnTo>
                  <a:lnTo>
                    <a:pt x="861479" y="331431"/>
                  </a:lnTo>
                  <a:lnTo>
                    <a:pt x="819645" y="317461"/>
                  </a:lnTo>
                  <a:lnTo>
                    <a:pt x="796747" y="285864"/>
                  </a:lnTo>
                  <a:lnTo>
                    <a:pt x="790079" y="239649"/>
                  </a:lnTo>
                  <a:lnTo>
                    <a:pt x="960805" y="239649"/>
                  </a:lnTo>
                  <a:lnTo>
                    <a:pt x="964984" y="238112"/>
                  </a:lnTo>
                  <a:lnTo>
                    <a:pt x="972299" y="231927"/>
                  </a:lnTo>
                  <a:lnTo>
                    <a:pt x="974128" y="226733"/>
                  </a:lnTo>
                  <a:lnTo>
                    <a:pt x="974128" y="219392"/>
                  </a:lnTo>
                  <a:close/>
                </a:path>
                <a:path w="1824990" h="369570">
                  <a:moveTo>
                    <a:pt x="1193038" y="115925"/>
                  </a:moveTo>
                  <a:lnTo>
                    <a:pt x="1161453" y="91160"/>
                  </a:lnTo>
                  <a:lnTo>
                    <a:pt x="1158684" y="91020"/>
                  </a:lnTo>
                  <a:lnTo>
                    <a:pt x="1150835" y="91020"/>
                  </a:lnTo>
                  <a:lnTo>
                    <a:pt x="1112837" y="109461"/>
                  </a:lnTo>
                  <a:lnTo>
                    <a:pt x="1087272" y="140639"/>
                  </a:lnTo>
                  <a:lnTo>
                    <a:pt x="1087272" y="102298"/>
                  </a:lnTo>
                  <a:lnTo>
                    <a:pt x="1070521" y="95072"/>
                  </a:lnTo>
                  <a:lnTo>
                    <a:pt x="1062050" y="95072"/>
                  </a:lnTo>
                  <a:lnTo>
                    <a:pt x="1045222" y="102285"/>
                  </a:lnTo>
                  <a:lnTo>
                    <a:pt x="1045222" y="358584"/>
                  </a:lnTo>
                  <a:lnTo>
                    <a:pt x="1063853" y="365810"/>
                  </a:lnTo>
                  <a:lnTo>
                    <a:pt x="1073086" y="365810"/>
                  </a:lnTo>
                  <a:lnTo>
                    <a:pt x="1091806" y="358584"/>
                  </a:lnTo>
                  <a:lnTo>
                    <a:pt x="1091806" y="190461"/>
                  </a:lnTo>
                  <a:lnTo>
                    <a:pt x="1096606" y="183007"/>
                  </a:lnTo>
                  <a:lnTo>
                    <a:pt x="1120355" y="151295"/>
                  </a:lnTo>
                  <a:lnTo>
                    <a:pt x="1148549" y="134810"/>
                  </a:lnTo>
                  <a:lnTo>
                    <a:pt x="1157147" y="134810"/>
                  </a:lnTo>
                  <a:lnTo>
                    <a:pt x="1182700" y="141719"/>
                  </a:lnTo>
                  <a:lnTo>
                    <a:pt x="1184529" y="142125"/>
                  </a:lnTo>
                  <a:lnTo>
                    <a:pt x="1187526" y="142125"/>
                  </a:lnTo>
                  <a:lnTo>
                    <a:pt x="1188681" y="141719"/>
                  </a:lnTo>
                  <a:lnTo>
                    <a:pt x="1193038" y="124358"/>
                  </a:lnTo>
                  <a:lnTo>
                    <a:pt x="1193038" y="120230"/>
                  </a:lnTo>
                  <a:lnTo>
                    <a:pt x="1193038" y="115925"/>
                  </a:lnTo>
                  <a:close/>
                </a:path>
                <a:path w="1824990" h="369570">
                  <a:moveTo>
                    <a:pt x="1824634" y="128765"/>
                  </a:moveTo>
                  <a:lnTo>
                    <a:pt x="1788464" y="128765"/>
                  </a:lnTo>
                  <a:lnTo>
                    <a:pt x="1788464" y="212648"/>
                  </a:lnTo>
                  <a:lnTo>
                    <a:pt x="1448981" y="212648"/>
                  </a:lnTo>
                  <a:lnTo>
                    <a:pt x="1448981" y="158788"/>
                  </a:lnTo>
                  <a:lnTo>
                    <a:pt x="1324051" y="231051"/>
                  </a:lnTo>
                  <a:lnTo>
                    <a:pt x="1448981" y="303314"/>
                  </a:lnTo>
                  <a:lnTo>
                    <a:pt x="1448981" y="249516"/>
                  </a:lnTo>
                  <a:lnTo>
                    <a:pt x="1824634" y="249516"/>
                  </a:lnTo>
                  <a:lnTo>
                    <a:pt x="1824634" y="212648"/>
                  </a:lnTo>
                  <a:lnTo>
                    <a:pt x="1824634" y="128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515998" y="2287382"/>
            <a:ext cx="3253740" cy="699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190" b="1">
                <a:solidFill>
                  <a:srgbClr val="050544"/>
                </a:solidFill>
                <a:latin typeface="Tahoma"/>
                <a:cs typeface="Tahoma"/>
              </a:rPr>
              <a:t>Bien</a:t>
            </a:r>
            <a:r>
              <a:rPr dirty="0" sz="4400" spc="-120" b="1">
                <a:solidFill>
                  <a:srgbClr val="050544"/>
                </a:solidFill>
                <a:latin typeface="Tahoma"/>
                <a:cs typeface="Tahoma"/>
              </a:rPr>
              <a:t> </a:t>
            </a:r>
            <a:r>
              <a:rPr dirty="0" sz="4400" spc="90" b="1">
                <a:solidFill>
                  <a:srgbClr val="050544"/>
                </a:solidFill>
                <a:latin typeface="Tahoma"/>
                <a:cs typeface="Tahoma"/>
              </a:rPr>
              <a:t>Immo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94899" y="4400291"/>
            <a:ext cx="471170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100">
                <a:solidFill>
                  <a:srgbClr val="050544"/>
                </a:solidFill>
                <a:latin typeface="Verdana"/>
                <a:cs typeface="Verdana"/>
              </a:rPr>
              <a:t>A</a:t>
            </a:r>
            <a:r>
              <a:rPr dirty="0" sz="2650" spc="-185">
                <a:solidFill>
                  <a:srgbClr val="050544"/>
                </a:solidFill>
                <a:latin typeface="Verdana"/>
                <a:cs typeface="Verdana"/>
              </a:rPr>
              <a:t>j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35">
                <a:solidFill>
                  <a:srgbClr val="050544"/>
                </a:solidFill>
                <a:latin typeface="Verdana"/>
                <a:cs typeface="Verdana"/>
              </a:rPr>
              <a:t>t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0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050544"/>
                </a:solidFill>
                <a:latin typeface="Verdana"/>
                <a:cs typeface="Verdana"/>
              </a:rPr>
              <a:t>u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135">
                <a:solidFill>
                  <a:srgbClr val="050544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05054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</a:t>
            </a:r>
            <a:r>
              <a:rPr dirty="0" sz="2650" spc="254">
                <a:solidFill>
                  <a:srgbClr val="050544"/>
                </a:solidFill>
                <a:latin typeface="Verdana"/>
                <a:cs typeface="Verdana"/>
              </a:rPr>
              <a:t>mm</a:t>
            </a:r>
            <a:r>
              <a:rPr dirty="0" sz="2650" spc="65">
                <a:solidFill>
                  <a:srgbClr val="050544"/>
                </a:solidFill>
                <a:latin typeface="Verdana"/>
                <a:cs typeface="Verdana"/>
              </a:rPr>
              <a:t>o</a:t>
            </a:r>
            <a:r>
              <a:rPr dirty="0" sz="2650" spc="155">
                <a:solidFill>
                  <a:srgbClr val="050544"/>
                </a:solidFill>
                <a:latin typeface="Verdana"/>
                <a:cs typeface="Verdana"/>
              </a:rPr>
              <a:t>b</a:t>
            </a:r>
            <a:r>
              <a:rPr dirty="0" sz="2650" spc="-15">
                <a:solidFill>
                  <a:srgbClr val="050544"/>
                </a:solidFill>
                <a:latin typeface="Verdana"/>
                <a:cs typeface="Verdana"/>
              </a:rPr>
              <a:t>ili</a:t>
            </a:r>
            <a:r>
              <a:rPr dirty="0" sz="2650" spc="30">
                <a:solidFill>
                  <a:srgbClr val="050544"/>
                </a:solidFill>
                <a:latin typeface="Verdana"/>
                <a:cs typeface="Verdana"/>
              </a:rPr>
              <a:t>e</a:t>
            </a:r>
            <a:r>
              <a:rPr dirty="0" sz="2650" spc="-65">
                <a:solidFill>
                  <a:srgbClr val="050544"/>
                </a:solidFill>
                <a:latin typeface="Verdana"/>
                <a:cs typeface="Verdana"/>
              </a:rPr>
              <a:t>r</a:t>
            </a:r>
            <a:r>
              <a:rPr dirty="0" sz="2650" spc="-400">
                <a:solidFill>
                  <a:srgbClr val="050544"/>
                </a:solidFill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03875" cy="10287000"/>
            </a:xfrm>
            <a:custGeom>
              <a:avLst/>
              <a:gdLst/>
              <a:ahLst/>
              <a:cxnLst/>
              <a:rect l="l" t="t" r="r" b="b"/>
              <a:pathLst>
                <a:path w="5603875" h="10287000">
                  <a:moveTo>
                    <a:pt x="560328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5603286" y="0"/>
                  </a:lnTo>
                  <a:lnTo>
                    <a:pt x="5603286" y="102870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08214" y="855175"/>
              <a:ext cx="17980025" cy="8403590"/>
            </a:xfrm>
            <a:custGeom>
              <a:avLst/>
              <a:gdLst/>
              <a:ahLst/>
              <a:cxnLst/>
              <a:rect l="l" t="t" r="r" b="b"/>
              <a:pathLst>
                <a:path w="17980025" h="8403590">
                  <a:moveTo>
                    <a:pt x="17979785" y="8403124"/>
                  </a:moveTo>
                  <a:lnTo>
                    <a:pt x="0" y="8403124"/>
                  </a:lnTo>
                  <a:lnTo>
                    <a:pt x="0" y="0"/>
                  </a:lnTo>
                  <a:lnTo>
                    <a:pt x="17979785" y="0"/>
                  </a:lnTo>
                  <a:lnTo>
                    <a:pt x="17979785" y="8403124"/>
                  </a:lnTo>
                  <a:close/>
                </a:path>
              </a:pathLst>
            </a:custGeom>
            <a:solidFill>
              <a:srgbClr val="D4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448" y="1408146"/>
              <a:ext cx="2266949" cy="1076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954" y="1418739"/>
              <a:ext cx="11725274" cy="74485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44365" y="6952669"/>
              <a:ext cx="2704465" cy="1905000"/>
            </a:xfrm>
            <a:custGeom>
              <a:avLst/>
              <a:gdLst/>
              <a:ahLst/>
              <a:cxnLst/>
              <a:rect l="l" t="t" r="r" b="b"/>
              <a:pathLst>
                <a:path w="2704465" h="1905000">
                  <a:moveTo>
                    <a:pt x="2337196" y="342900"/>
                  </a:moveTo>
                  <a:lnTo>
                    <a:pt x="1157884" y="342900"/>
                  </a:lnTo>
                  <a:lnTo>
                    <a:pt x="1182402" y="292100"/>
                  </a:lnTo>
                  <a:lnTo>
                    <a:pt x="1209574" y="254000"/>
                  </a:lnTo>
                  <a:lnTo>
                    <a:pt x="1239275" y="228600"/>
                  </a:lnTo>
                  <a:lnTo>
                    <a:pt x="1271375" y="190500"/>
                  </a:lnTo>
                  <a:lnTo>
                    <a:pt x="1305747" y="152400"/>
                  </a:lnTo>
                  <a:lnTo>
                    <a:pt x="1342263" y="127000"/>
                  </a:lnTo>
                  <a:lnTo>
                    <a:pt x="1380796" y="101600"/>
                  </a:lnTo>
                  <a:lnTo>
                    <a:pt x="1421216" y="76200"/>
                  </a:lnTo>
                  <a:lnTo>
                    <a:pt x="1463397" y="50800"/>
                  </a:lnTo>
                  <a:lnTo>
                    <a:pt x="1552529" y="25400"/>
                  </a:lnTo>
                  <a:lnTo>
                    <a:pt x="1647168" y="0"/>
                  </a:lnTo>
                  <a:lnTo>
                    <a:pt x="1841890" y="0"/>
                  </a:lnTo>
                  <a:lnTo>
                    <a:pt x="1933382" y="25400"/>
                  </a:lnTo>
                  <a:lnTo>
                    <a:pt x="2019849" y="50800"/>
                  </a:lnTo>
                  <a:lnTo>
                    <a:pt x="2060912" y="76200"/>
                  </a:lnTo>
                  <a:lnTo>
                    <a:pt x="2100374" y="88900"/>
                  </a:lnTo>
                  <a:lnTo>
                    <a:pt x="2138122" y="114300"/>
                  </a:lnTo>
                  <a:lnTo>
                    <a:pt x="2174040" y="152400"/>
                  </a:lnTo>
                  <a:lnTo>
                    <a:pt x="2208014" y="177800"/>
                  </a:lnTo>
                  <a:lnTo>
                    <a:pt x="2239929" y="203200"/>
                  </a:lnTo>
                  <a:lnTo>
                    <a:pt x="2269671" y="241300"/>
                  </a:lnTo>
                  <a:lnTo>
                    <a:pt x="2297124" y="279400"/>
                  </a:lnTo>
                  <a:lnTo>
                    <a:pt x="2322174" y="317500"/>
                  </a:lnTo>
                  <a:lnTo>
                    <a:pt x="2337196" y="342900"/>
                  </a:lnTo>
                  <a:close/>
                </a:path>
                <a:path w="2704465" h="1905000">
                  <a:moveTo>
                    <a:pt x="2180161" y="1905000"/>
                  </a:moveTo>
                  <a:lnTo>
                    <a:pt x="523913" y="1905000"/>
                  </a:lnTo>
                  <a:lnTo>
                    <a:pt x="477651" y="1892300"/>
                  </a:lnTo>
                  <a:lnTo>
                    <a:pt x="389154" y="1866900"/>
                  </a:lnTo>
                  <a:lnTo>
                    <a:pt x="347193" y="1841500"/>
                  </a:lnTo>
                  <a:lnTo>
                    <a:pt x="306942" y="1828800"/>
                  </a:lnTo>
                  <a:lnTo>
                    <a:pt x="268538" y="1803400"/>
                  </a:lnTo>
                  <a:lnTo>
                    <a:pt x="232118" y="1778000"/>
                  </a:lnTo>
                  <a:lnTo>
                    <a:pt x="197820" y="1739900"/>
                  </a:lnTo>
                  <a:lnTo>
                    <a:pt x="165783" y="1714500"/>
                  </a:lnTo>
                  <a:lnTo>
                    <a:pt x="136143" y="1676400"/>
                  </a:lnTo>
                  <a:lnTo>
                    <a:pt x="109038" y="1638300"/>
                  </a:lnTo>
                  <a:lnTo>
                    <a:pt x="84607" y="1600200"/>
                  </a:lnTo>
                  <a:lnTo>
                    <a:pt x="62986" y="1562100"/>
                  </a:lnTo>
                  <a:lnTo>
                    <a:pt x="44314" y="1524000"/>
                  </a:lnTo>
                  <a:lnTo>
                    <a:pt x="28728" y="1473200"/>
                  </a:lnTo>
                  <a:lnTo>
                    <a:pt x="16366" y="1435100"/>
                  </a:lnTo>
                  <a:lnTo>
                    <a:pt x="7365" y="1384300"/>
                  </a:lnTo>
                  <a:lnTo>
                    <a:pt x="1864" y="1333500"/>
                  </a:lnTo>
                  <a:lnTo>
                    <a:pt x="0" y="1295400"/>
                  </a:lnTo>
                  <a:lnTo>
                    <a:pt x="1879" y="1244600"/>
                  </a:lnTo>
                  <a:lnTo>
                    <a:pt x="7425" y="1193800"/>
                  </a:lnTo>
                  <a:lnTo>
                    <a:pt x="16497" y="1143000"/>
                  </a:lnTo>
                  <a:lnTo>
                    <a:pt x="28956" y="1104900"/>
                  </a:lnTo>
                  <a:lnTo>
                    <a:pt x="44662" y="1054100"/>
                  </a:lnTo>
                  <a:lnTo>
                    <a:pt x="63475" y="1016000"/>
                  </a:lnTo>
                  <a:lnTo>
                    <a:pt x="85256" y="977900"/>
                  </a:lnTo>
                  <a:lnTo>
                    <a:pt x="109866" y="939800"/>
                  </a:lnTo>
                  <a:lnTo>
                    <a:pt x="137164" y="901700"/>
                  </a:lnTo>
                  <a:lnTo>
                    <a:pt x="167010" y="863600"/>
                  </a:lnTo>
                  <a:lnTo>
                    <a:pt x="199266" y="838200"/>
                  </a:lnTo>
                  <a:lnTo>
                    <a:pt x="233792" y="800100"/>
                  </a:lnTo>
                  <a:lnTo>
                    <a:pt x="270447" y="774700"/>
                  </a:lnTo>
                  <a:lnTo>
                    <a:pt x="309093" y="749300"/>
                  </a:lnTo>
                  <a:lnTo>
                    <a:pt x="349589" y="736600"/>
                  </a:lnTo>
                  <a:lnTo>
                    <a:pt x="391796" y="711200"/>
                  </a:lnTo>
                  <a:lnTo>
                    <a:pt x="480784" y="685800"/>
                  </a:lnTo>
                  <a:lnTo>
                    <a:pt x="487781" y="635000"/>
                  </a:lnTo>
                  <a:lnTo>
                    <a:pt x="499774" y="584200"/>
                  </a:lnTo>
                  <a:lnTo>
                    <a:pt x="516478" y="546100"/>
                  </a:lnTo>
                  <a:lnTo>
                    <a:pt x="537609" y="508000"/>
                  </a:lnTo>
                  <a:lnTo>
                    <a:pt x="562881" y="469900"/>
                  </a:lnTo>
                  <a:lnTo>
                    <a:pt x="592009" y="431800"/>
                  </a:lnTo>
                  <a:lnTo>
                    <a:pt x="624708" y="393700"/>
                  </a:lnTo>
                  <a:lnTo>
                    <a:pt x="660694" y="368300"/>
                  </a:lnTo>
                  <a:lnTo>
                    <a:pt x="699681" y="342900"/>
                  </a:lnTo>
                  <a:lnTo>
                    <a:pt x="741384" y="317500"/>
                  </a:lnTo>
                  <a:lnTo>
                    <a:pt x="785519" y="304800"/>
                  </a:lnTo>
                  <a:lnTo>
                    <a:pt x="831800" y="279400"/>
                  </a:lnTo>
                  <a:lnTo>
                    <a:pt x="1026661" y="279400"/>
                  </a:lnTo>
                  <a:lnTo>
                    <a:pt x="1072565" y="304800"/>
                  </a:lnTo>
                  <a:lnTo>
                    <a:pt x="1116393" y="317500"/>
                  </a:lnTo>
                  <a:lnTo>
                    <a:pt x="1157884" y="342900"/>
                  </a:lnTo>
                  <a:lnTo>
                    <a:pt x="2337196" y="342900"/>
                  </a:lnTo>
                  <a:lnTo>
                    <a:pt x="2344707" y="355600"/>
                  </a:lnTo>
                  <a:lnTo>
                    <a:pt x="2364608" y="393700"/>
                  </a:lnTo>
                  <a:lnTo>
                    <a:pt x="2381761" y="444500"/>
                  </a:lnTo>
                  <a:lnTo>
                    <a:pt x="2396053" y="482600"/>
                  </a:lnTo>
                  <a:lnTo>
                    <a:pt x="2407368" y="533400"/>
                  </a:lnTo>
                  <a:lnTo>
                    <a:pt x="2415593" y="571500"/>
                  </a:lnTo>
                  <a:lnTo>
                    <a:pt x="2420611" y="622300"/>
                  </a:lnTo>
                  <a:lnTo>
                    <a:pt x="2422310" y="673100"/>
                  </a:lnTo>
                  <a:lnTo>
                    <a:pt x="2421735" y="698500"/>
                  </a:lnTo>
                  <a:lnTo>
                    <a:pt x="2420147" y="723900"/>
                  </a:lnTo>
                  <a:lnTo>
                    <a:pt x="2417747" y="736600"/>
                  </a:lnTo>
                  <a:lnTo>
                    <a:pt x="2414739" y="762000"/>
                  </a:lnTo>
                  <a:lnTo>
                    <a:pt x="2453747" y="787400"/>
                  </a:lnTo>
                  <a:lnTo>
                    <a:pt x="2478277" y="812800"/>
                  </a:lnTo>
                  <a:lnTo>
                    <a:pt x="825283" y="812800"/>
                  </a:lnTo>
                  <a:lnTo>
                    <a:pt x="819199" y="825500"/>
                  </a:lnTo>
                  <a:lnTo>
                    <a:pt x="817171" y="838200"/>
                  </a:lnTo>
                  <a:lnTo>
                    <a:pt x="819199" y="850900"/>
                  </a:lnTo>
                  <a:lnTo>
                    <a:pt x="825283" y="863600"/>
                  </a:lnTo>
                  <a:lnTo>
                    <a:pt x="861518" y="889000"/>
                  </a:lnTo>
                  <a:lnTo>
                    <a:pt x="825283" y="927100"/>
                  </a:lnTo>
                  <a:lnTo>
                    <a:pt x="819199" y="939800"/>
                  </a:lnTo>
                  <a:lnTo>
                    <a:pt x="817171" y="952500"/>
                  </a:lnTo>
                  <a:lnTo>
                    <a:pt x="819199" y="965200"/>
                  </a:lnTo>
                  <a:lnTo>
                    <a:pt x="825283" y="965200"/>
                  </a:lnTo>
                  <a:lnTo>
                    <a:pt x="830691" y="977900"/>
                  </a:lnTo>
                  <a:lnTo>
                    <a:pt x="2620228" y="977900"/>
                  </a:lnTo>
                  <a:lnTo>
                    <a:pt x="2635803" y="1003300"/>
                  </a:lnTo>
                  <a:lnTo>
                    <a:pt x="2656006" y="1054100"/>
                  </a:lnTo>
                  <a:lnTo>
                    <a:pt x="2672889" y="1092200"/>
                  </a:lnTo>
                  <a:lnTo>
                    <a:pt x="2686296" y="1143000"/>
                  </a:lnTo>
                  <a:lnTo>
                    <a:pt x="2696067" y="1193800"/>
                  </a:lnTo>
                  <a:lnTo>
                    <a:pt x="2702046" y="1244600"/>
                  </a:lnTo>
                  <a:lnTo>
                    <a:pt x="2704075" y="1295400"/>
                  </a:lnTo>
                  <a:lnTo>
                    <a:pt x="2702210" y="1333500"/>
                  </a:lnTo>
                  <a:lnTo>
                    <a:pt x="2699459" y="1358900"/>
                  </a:lnTo>
                  <a:lnTo>
                    <a:pt x="1306563" y="1358900"/>
                  </a:lnTo>
                  <a:lnTo>
                    <a:pt x="1261664" y="1371600"/>
                  </a:lnTo>
                  <a:lnTo>
                    <a:pt x="1217376" y="1371600"/>
                  </a:lnTo>
                  <a:lnTo>
                    <a:pt x="1174003" y="1397000"/>
                  </a:lnTo>
                  <a:lnTo>
                    <a:pt x="1131850" y="1409700"/>
                  </a:lnTo>
                  <a:lnTo>
                    <a:pt x="1091222" y="1435100"/>
                  </a:lnTo>
                  <a:lnTo>
                    <a:pt x="1052426" y="1460500"/>
                  </a:lnTo>
                  <a:lnTo>
                    <a:pt x="1045361" y="1473200"/>
                  </a:lnTo>
                  <a:lnTo>
                    <a:pt x="1042150" y="1485900"/>
                  </a:lnTo>
                  <a:lnTo>
                    <a:pt x="1042995" y="1498600"/>
                  </a:lnTo>
                  <a:lnTo>
                    <a:pt x="1048099" y="1498600"/>
                  </a:lnTo>
                  <a:lnTo>
                    <a:pt x="1054048" y="1511300"/>
                  </a:lnTo>
                  <a:lnTo>
                    <a:pt x="2663656" y="1511300"/>
                  </a:lnTo>
                  <a:lnTo>
                    <a:pt x="2659760" y="1524000"/>
                  </a:lnTo>
                  <a:lnTo>
                    <a:pt x="2641088" y="1562100"/>
                  </a:lnTo>
                  <a:lnTo>
                    <a:pt x="2619467" y="1600200"/>
                  </a:lnTo>
                  <a:lnTo>
                    <a:pt x="2595036" y="1638300"/>
                  </a:lnTo>
                  <a:lnTo>
                    <a:pt x="2567931" y="1676400"/>
                  </a:lnTo>
                  <a:lnTo>
                    <a:pt x="2538291" y="1714500"/>
                  </a:lnTo>
                  <a:lnTo>
                    <a:pt x="2506254" y="1739900"/>
                  </a:lnTo>
                  <a:lnTo>
                    <a:pt x="2471956" y="1778000"/>
                  </a:lnTo>
                  <a:lnTo>
                    <a:pt x="2435536" y="1803400"/>
                  </a:lnTo>
                  <a:lnTo>
                    <a:pt x="2397132" y="1828800"/>
                  </a:lnTo>
                  <a:lnTo>
                    <a:pt x="2356881" y="1841500"/>
                  </a:lnTo>
                  <a:lnTo>
                    <a:pt x="2314920" y="1866900"/>
                  </a:lnTo>
                  <a:lnTo>
                    <a:pt x="2226423" y="1892300"/>
                  </a:lnTo>
                  <a:lnTo>
                    <a:pt x="2180161" y="1905000"/>
                  </a:lnTo>
                  <a:close/>
                </a:path>
                <a:path w="2704465" h="1905000">
                  <a:moveTo>
                    <a:pt x="901538" y="850900"/>
                  </a:moveTo>
                  <a:lnTo>
                    <a:pt x="865304" y="812800"/>
                  </a:lnTo>
                  <a:lnTo>
                    <a:pt x="937773" y="812800"/>
                  </a:lnTo>
                  <a:lnTo>
                    <a:pt x="901538" y="850900"/>
                  </a:lnTo>
                  <a:close/>
                </a:path>
                <a:path w="2704465" h="1905000">
                  <a:moveTo>
                    <a:pt x="1720196" y="965200"/>
                  </a:moveTo>
                  <a:lnTo>
                    <a:pt x="983877" y="965200"/>
                  </a:lnTo>
                  <a:lnTo>
                    <a:pt x="985905" y="952500"/>
                  </a:lnTo>
                  <a:lnTo>
                    <a:pt x="983877" y="939800"/>
                  </a:lnTo>
                  <a:lnTo>
                    <a:pt x="977793" y="927100"/>
                  </a:lnTo>
                  <a:lnTo>
                    <a:pt x="941558" y="889000"/>
                  </a:lnTo>
                  <a:lnTo>
                    <a:pt x="977793" y="863600"/>
                  </a:lnTo>
                  <a:lnTo>
                    <a:pt x="983877" y="850900"/>
                  </a:lnTo>
                  <a:lnTo>
                    <a:pt x="985905" y="838200"/>
                  </a:lnTo>
                  <a:lnTo>
                    <a:pt x="983877" y="825500"/>
                  </a:lnTo>
                  <a:lnTo>
                    <a:pt x="977793" y="812800"/>
                  </a:lnTo>
                  <a:lnTo>
                    <a:pt x="1726281" y="812800"/>
                  </a:lnTo>
                  <a:lnTo>
                    <a:pt x="1720196" y="825500"/>
                  </a:lnTo>
                  <a:lnTo>
                    <a:pt x="1718168" y="838200"/>
                  </a:lnTo>
                  <a:lnTo>
                    <a:pt x="1720196" y="850900"/>
                  </a:lnTo>
                  <a:lnTo>
                    <a:pt x="1726281" y="863600"/>
                  </a:lnTo>
                  <a:lnTo>
                    <a:pt x="1762515" y="889000"/>
                  </a:lnTo>
                  <a:lnTo>
                    <a:pt x="1726281" y="927100"/>
                  </a:lnTo>
                  <a:lnTo>
                    <a:pt x="1720196" y="939800"/>
                  </a:lnTo>
                  <a:lnTo>
                    <a:pt x="1718168" y="952500"/>
                  </a:lnTo>
                  <a:lnTo>
                    <a:pt x="1720196" y="965200"/>
                  </a:lnTo>
                  <a:close/>
                </a:path>
                <a:path w="2704465" h="1905000">
                  <a:moveTo>
                    <a:pt x="1802536" y="850900"/>
                  </a:moveTo>
                  <a:lnTo>
                    <a:pt x="1766301" y="812800"/>
                  </a:lnTo>
                  <a:lnTo>
                    <a:pt x="1838770" y="812800"/>
                  </a:lnTo>
                  <a:lnTo>
                    <a:pt x="1802536" y="850900"/>
                  </a:lnTo>
                  <a:close/>
                </a:path>
                <a:path w="2704465" h="1905000">
                  <a:moveTo>
                    <a:pt x="2620228" y="977900"/>
                  </a:moveTo>
                  <a:lnTo>
                    <a:pt x="1873383" y="977900"/>
                  </a:lnTo>
                  <a:lnTo>
                    <a:pt x="1878791" y="965200"/>
                  </a:lnTo>
                  <a:lnTo>
                    <a:pt x="1884875" y="965200"/>
                  </a:lnTo>
                  <a:lnTo>
                    <a:pt x="1886903" y="952500"/>
                  </a:lnTo>
                  <a:lnTo>
                    <a:pt x="1884875" y="939800"/>
                  </a:lnTo>
                  <a:lnTo>
                    <a:pt x="1878791" y="927100"/>
                  </a:lnTo>
                  <a:lnTo>
                    <a:pt x="1842556" y="889000"/>
                  </a:lnTo>
                  <a:lnTo>
                    <a:pt x="1878790" y="863600"/>
                  </a:lnTo>
                  <a:lnTo>
                    <a:pt x="1884875" y="850900"/>
                  </a:lnTo>
                  <a:lnTo>
                    <a:pt x="1886903" y="838200"/>
                  </a:lnTo>
                  <a:lnTo>
                    <a:pt x="1884875" y="825500"/>
                  </a:lnTo>
                  <a:lnTo>
                    <a:pt x="1878790" y="812800"/>
                  </a:lnTo>
                  <a:lnTo>
                    <a:pt x="2478277" y="812800"/>
                  </a:lnTo>
                  <a:lnTo>
                    <a:pt x="2490543" y="825500"/>
                  </a:lnTo>
                  <a:lnTo>
                    <a:pt x="2524968" y="850900"/>
                  </a:lnTo>
                  <a:lnTo>
                    <a:pt x="2556865" y="889000"/>
                  </a:lnTo>
                  <a:lnTo>
                    <a:pt x="2586075" y="927100"/>
                  </a:lnTo>
                  <a:lnTo>
                    <a:pt x="2612441" y="965200"/>
                  </a:lnTo>
                  <a:lnTo>
                    <a:pt x="2620228" y="977900"/>
                  </a:lnTo>
                  <a:close/>
                </a:path>
                <a:path w="2704465" h="1905000">
                  <a:moveTo>
                    <a:pt x="943181" y="977900"/>
                  </a:moveTo>
                  <a:lnTo>
                    <a:pt x="859895" y="977900"/>
                  </a:lnTo>
                  <a:lnTo>
                    <a:pt x="901538" y="939800"/>
                  </a:lnTo>
                  <a:lnTo>
                    <a:pt x="943181" y="977900"/>
                  </a:lnTo>
                  <a:close/>
                </a:path>
                <a:path w="2704465" h="1905000">
                  <a:moveTo>
                    <a:pt x="1844179" y="977900"/>
                  </a:moveTo>
                  <a:lnTo>
                    <a:pt x="1760893" y="977900"/>
                  </a:lnTo>
                  <a:lnTo>
                    <a:pt x="1802536" y="939800"/>
                  </a:lnTo>
                  <a:lnTo>
                    <a:pt x="1844179" y="977900"/>
                  </a:lnTo>
                  <a:close/>
                </a:path>
                <a:path w="2704465" h="1905000">
                  <a:moveTo>
                    <a:pt x="1731689" y="977900"/>
                  </a:moveTo>
                  <a:lnTo>
                    <a:pt x="972385" y="977900"/>
                  </a:lnTo>
                  <a:lnTo>
                    <a:pt x="977793" y="965200"/>
                  </a:lnTo>
                  <a:lnTo>
                    <a:pt x="1726281" y="965200"/>
                  </a:lnTo>
                  <a:lnTo>
                    <a:pt x="1731689" y="977900"/>
                  </a:lnTo>
                  <a:close/>
                </a:path>
                <a:path w="2704465" h="1905000">
                  <a:moveTo>
                    <a:pt x="2663656" y="1511300"/>
                  </a:moveTo>
                  <a:lnTo>
                    <a:pt x="1647373" y="1511300"/>
                  </a:lnTo>
                  <a:lnTo>
                    <a:pt x="1655975" y="1498600"/>
                  </a:lnTo>
                  <a:lnTo>
                    <a:pt x="1660842" y="1498600"/>
                  </a:lnTo>
                  <a:lnTo>
                    <a:pt x="1661654" y="1485900"/>
                  </a:lnTo>
                  <a:lnTo>
                    <a:pt x="1612311" y="1435100"/>
                  </a:lnTo>
                  <a:lnTo>
                    <a:pt x="1571684" y="1409700"/>
                  </a:lnTo>
                  <a:lnTo>
                    <a:pt x="1529531" y="1397000"/>
                  </a:lnTo>
                  <a:lnTo>
                    <a:pt x="1486158" y="1371600"/>
                  </a:lnTo>
                  <a:lnTo>
                    <a:pt x="1441869" y="1371600"/>
                  </a:lnTo>
                  <a:lnTo>
                    <a:pt x="1396970" y="1358900"/>
                  </a:lnTo>
                  <a:lnTo>
                    <a:pt x="2699459" y="1358900"/>
                  </a:lnTo>
                  <a:lnTo>
                    <a:pt x="2696709" y="1384300"/>
                  </a:lnTo>
                  <a:lnTo>
                    <a:pt x="2687708" y="1435100"/>
                  </a:lnTo>
                  <a:lnTo>
                    <a:pt x="2675346" y="1473200"/>
                  </a:lnTo>
                  <a:lnTo>
                    <a:pt x="2663656" y="1511300"/>
                  </a:lnTo>
                  <a:close/>
                </a:path>
                <a:path w="2704465" h="1905000">
                  <a:moveTo>
                    <a:pt x="1399045" y="1422400"/>
                  </a:moveTo>
                  <a:lnTo>
                    <a:pt x="1305965" y="1422400"/>
                  </a:lnTo>
                  <a:lnTo>
                    <a:pt x="1352510" y="1409700"/>
                  </a:lnTo>
                  <a:lnTo>
                    <a:pt x="1399045" y="1422400"/>
                  </a:lnTo>
                  <a:close/>
                </a:path>
                <a:path w="2704465" h="1905000">
                  <a:moveTo>
                    <a:pt x="1616496" y="1511300"/>
                  </a:moveTo>
                  <a:lnTo>
                    <a:pt x="1088119" y="1511300"/>
                  </a:lnTo>
                  <a:lnTo>
                    <a:pt x="1128271" y="1485900"/>
                  </a:lnTo>
                  <a:lnTo>
                    <a:pt x="1170561" y="1460500"/>
                  </a:lnTo>
                  <a:lnTo>
                    <a:pt x="1214560" y="1435100"/>
                  </a:lnTo>
                  <a:lnTo>
                    <a:pt x="1259838" y="1422400"/>
                  </a:lnTo>
                  <a:lnTo>
                    <a:pt x="1445137" y="1422400"/>
                  </a:lnTo>
                  <a:lnTo>
                    <a:pt x="1490359" y="1435100"/>
                  </a:lnTo>
                  <a:lnTo>
                    <a:pt x="1534279" y="1460500"/>
                  </a:lnTo>
                  <a:lnTo>
                    <a:pt x="1576468" y="1485900"/>
                  </a:lnTo>
                  <a:lnTo>
                    <a:pt x="1616496" y="1511300"/>
                  </a:lnTo>
                  <a:close/>
                </a:path>
              </a:pathLst>
            </a:custGeom>
            <a:solidFill>
              <a:srgbClr val="0505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51450" y="2883023"/>
              <a:ext cx="723265" cy="617220"/>
            </a:xfrm>
            <a:custGeom>
              <a:avLst/>
              <a:gdLst/>
              <a:ahLst/>
              <a:cxnLst/>
              <a:rect l="l" t="t" r="r" b="b"/>
              <a:pathLst>
                <a:path w="723265" h="617220">
                  <a:moveTo>
                    <a:pt x="664215" y="617219"/>
                  </a:moveTo>
                  <a:lnTo>
                    <a:pt x="58651" y="617219"/>
                  </a:lnTo>
                  <a:lnTo>
                    <a:pt x="36335" y="610869"/>
                  </a:lnTo>
                  <a:lnTo>
                    <a:pt x="20933" y="594359"/>
                  </a:lnTo>
                  <a:lnTo>
                    <a:pt x="14857" y="572769"/>
                  </a:lnTo>
                  <a:lnTo>
                    <a:pt x="20524" y="549909"/>
                  </a:lnTo>
                  <a:lnTo>
                    <a:pt x="323335" y="20319"/>
                  </a:lnTo>
                  <a:lnTo>
                    <a:pt x="361433" y="0"/>
                  </a:lnTo>
                  <a:lnTo>
                    <a:pt x="372527" y="1269"/>
                  </a:lnTo>
                  <a:lnTo>
                    <a:pt x="403162" y="26669"/>
                  </a:lnTo>
                  <a:lnTo>
                    <a:pt x="356505" y="26669"/>
                  </a:lnTo>
                  <a:lnTo>
                    <a:pt x="351574" y="29209"/>
                  </a:lnTo>
                  <a:lnTo>
                    <a:pt x="45641" y="565149"/>
                  </a:lnTo>
                  <a:lnTo>
                    <a:pt x="43344" y="572769"/>
                  </a:lnTo>
                  <a:lnTo>
                    <a:pt x="45270" y="580389"/>
                  </a:lnTo>
                  <a:lnTo>
                    <a:pt x="50633" y="585469"/>
                  </a:lnTo>
                  <a:lnTo>
                    <a:pt x="58651" y="588009"/>
                  </a:lnTo>
                  <a:lnTo>
                    <a:pt x="703718" y="588009"/>
                  </a:lnTo>
                  <a:lnTo>
                    <a:pt x="701931" y="594359"/>
                  </a:lnTo>
                  <a:lnTo>
                    <a:pt x="686529" y="610869"/>
                  </a:lnTo>
                  <a:lnTo>
                    <a:pt x="664215" y="617219"/>
                  </a:lnTo>
                  <a:close/>
                </a:path>
                <a:path w="723265" h="617220">
                  <a:moveTo>
                    <a:pt x="703718" y="588009"/>
                  </a:moveTo>
                  <a:lnTo>
                    <a:pt x="664215" y="588009"/>
                  </a:lnTo>
                  <a:lnTo>
                    <a:pt x="672229" y="585469"/>
                  </a:lnTo>
                  <a:lnTo>
                    <a:pt x="677585" y="580389"/>
                  </a:lnTo>
                  <a:lnTo>
                    <a:pt x="679501" y="572769"/>
                  </a:lnTo>
                  <a:lnTo>
                    <a:pt x="677197" y="565149"/>
                  </a:lnTo>
                  <a:lnTo>
                    <a:pt x="371292" y="29209"/>
                  </a:lnTo>
                  <a:lnTo>
                    <a:pt x="366361" y="26669"/>
                  </a:lnTo>
                  <a:lnTo>
                    <a:pt x="403162" y="26669"/>
                  </a:lnTo>
                  <a:lnTo>
                    <a:pt x="702341" y="549909"/>
                  </a:lnTo>
                  <a:lnTo>
                    <a:pt x="708006" y="572769"/>
                  </a:lnTo>
                  <a:lnTo>
                    <a:pt x="703718" y="588009"/>
                  </a:lnTo>
                  <a:close/>
                </a:path>
                <a:path w="723265" h="617220">
                  <a:moveTo>
                    <a:pt x="538324" y="128269"/>
                  </a:moveTo>
                  <a:lnTo>
                    <a:pt x="532640" y="128269"/>
                  </a:lnTo>
                  <a:lnTo>
                    <a:pt x="528958" y="126999"/>
                  </a:lnTo>
                  <a:lnTo>
                    <a:pt x="520243" y="113029"/>
                  </a:lnTo>
                  <a:lnTo>
                    <a:pt x="520404" y="111759"/>
                  </a:lnTo>
                  <a:lnTo>
                    <a:pt x="521471" y="107949"/>
                  </a:lnTo>
                  <a:lnTo>
                    <a:pt x="522336" y="106679"/>
                  </a:lnTo>
                  <a:lnTo>
                    <a:pt x="581330" y="33019"/>
                  </a:lnTo>
                  <a:lnTo>
                    <a:pt x="584081" y="29209"/>
                  </a:lnTo>
                  <a:lnTo>
                    <a:pt x="587694" y="27939"/>
                  </a:lnTo>
                  <a:lnTo>
                    <a:pt x="592167" y="27939"/>
                  </a:lnTo>
                  <a:lnTo>
                    <a:pt x="595013" y="26669"/>
                  </a:lnTo>
                  <a:lnTo>
                    <a:pt x="607429" y="40639"/>
                  </a:lnTo>
                  <a:lnTo>
                    <a:pt x="606783" y="45719"/>
                  </a:lnTo>
                  <a:lnTo>
                    <a:pt x="544913" y="124459"/>
                  </a:lnTo>
                  <a:lnTo>
                    <a:pt x="540116" y="126999"/>
                  </a:lnTo>
                  <a:lnTo>
                    <a:pt x="538324" y="128269"/>
                  </a:lnTo>
                  <a:close/>
                </a:path>
                <a:path w="723265" h="617220">
                  <a:moveTo>
                    <a:pt x="190229" y="128269"/>
                  </a:moveTo>
                  <a:lnTo>
                    <a:pt x="184543" y="128269"/>
                  </a:lnTo>
                  <a:lnTo>
                    <a:pt x="182750" y="126999"/>
                  </a:lnTo>
                  <a:lnTo>
                    <a:pt x="179391" y="125729"/>
                  </a:lnTo>
                  <a:lnTo>
                    <a:pt x="118959" y="50799"/>
                  </a:lnTo>
                  <a:lnTo>
                    <a:pt x="115417" y="40639"/>
                  </a:lnTo>
                  <a:lnTo>
                    <a:pt x="115854" y="38099"/>
                  </a:lnTo>
                  <a:lnTo>
                    <a:pt x="118282" y="33019"/>
                  </a:lnTo>
                  <a:lnTo>
                    <a:pt x="120084" y="30479"/>
                  </a:lnTo>
                  <a:lnTo>
                    <a:pt x="124862" y="27939"/>
                  </a:lnTo>
                  <a:lnTo>
                    <a:pt x="134929" y="27939"/>
                  </a:lnTo>
                  <a:lnTo>
                    <a:pt x="138682" y="29209"/>
                  </a:lnTo>
                  <a:lnTo>
                    <a:pt x="141536" y="33019"/>
                  </a:lnTo>
                  <a:lnTo>
                    <a:pt x="200532" y="106679"/>
                  </a:lnTo>
                  <a:lnTo>
                    <a:pt x="201399" y="107949"/>
                  </a:lnTo>
                  <a:lnTo>
                    <a:pt x="202469" y="111759"/>
                  </a:lnTo>
                  <a:lnTo>
                    <a:pt x="202631" y="113029"/>
                  </a:lnTo>
                  <a:lnTo>
                    <a:pt x="202209" y="116839"/>
                  </a:lnTo>
                  <a:lnTo>
                    <a:pt x="193914" y="126999"/>
                  </a:lnTo>
                  <a:lnTo>
                    <a:pt x="190229" y="128269"/>
                  </a:lnTo>
                  <a:close/>
                </a:path>
                <a:path w="723265" h="617220">
                  <a:moveTo>
                    <a:pt x="131138" y="200659"/>
                  </a:moveTo>
                  <a:lnTo>
                    <a:pt x="127312" y="199389"/>
                  </a:lnTo>
                  <a:lnTo>
                    <a:pt x="125499" y="199389"/>
                  </a:lnTo>
                  <a:lnTo>
                    <a:pt x="37090" y="154939"/>
                  </a:lnTo>
                  <a:lnTo>
                    <a:pt x="34084" y="153669"/>
                  </a:lnTo>
                  <a:lnTo>
                    <a:pt x="31849" y="151129"/>
                  </a:lnTo>
                  <a:lnTo>
                    <a:pt x="28923" y="146049"/>
                  </a:lnTo>
                  <a:lnTo>
                    <a:pt x="28545" y="142239"/>
                  </a:lnTo>
                  <a:lnTo>
                    <a:pt x="29960" y="135889"/>
                  </a:lnTo>
                  <a:lnTo>
                    <a:pt x="31602" y="133349"/>
                  </a:lnTo>
                  <a:lnTo>
                    <a:pt x="36751" y="129539"/>
                  </a:lnTo>
                  <a:lnTo>
                    <a:pt x="39707" y="128269"/>
                  </a:lnTo>
                  <a:lnTo>
                    <a:pt x="47829" y="128269"/>
                  </a:lnTo>
                  <a:lnTo>
                    <a:pt x="50015" y="129539"/>
                  </a:lnTo>
                  <a:lnTo>
                    <a:pt x="138426" y="173989"/>
                  </a:lnTo>
                  <a:lnTo>
                    <a:pt x="144811" y="184149"/>
                  </a:lnTo>
                  <a:lnTo>
                    <a:pt x="144540" y="187959"/>
                  </a:lnTo>
                  <a:lnTo>
                    <a:pt x="144043" y="190499"/>
                  </a:lnTo>
                  <a:lnTo>
                    <a:pt x="142328" y="194309"/>
                  </a:lnTo>
                  <a:lnTo>
                    <a:pt x="141175" y="195579"/>
                  </a:lnTo>
                  <a:lnTo>
                    <a:pt x="138277" y="198119"/>
                  </a:lnTo>
                  <a:lnTo>
                    <a:pt x="136643" y="198119"/>
                  </a:lnTo>
                  <a:lnTo>
                    <a:pt x="133004" y="199389"/>
                  </a:lnTo>
                  <a:lnTo>
                    <a:pt x="131138" y="200659"/>
                  </a:lnTo>
                  <a:close/>
                </a:path>
                <a:path w="723265" h="617220">
                  <a:moveTo>
                    <a:pt x="591730" y="200659"/>
                  </a:moveTo>
                  <a:lnTo>
                    <a:pt x="589865" y="199389"/>
                  </a:lnTo>
                  <a:lnTo>
                    <a:pt x="586227" y="198119"/>
                  </a:lnTo>
                  <a:lnTo>
                    <a:pt x="584594" y="198119"/>
                  </a:lnTo>
                  <a:lnTo>
                    <a:pt x="581697" y="195579"/>
                  </a:lnTo>
                  <a:lnTo>
                    <a:pt x="580544" y="194309"/>
                  </a:lnTo>
                  <a:lnTo>
                    <a:pt x="578830" y="190499"/>
                  </a:lnTo>
                  <a:lnTo>
                    <a:pt x="578333" y="187959"/>
                  </a:lnTo>
                  <a:lnTo>
                    <a:pt x="578062" y="184149"/>
                  </a:lnTo>
                  <a:lnTo>
                    <a:pt x="578298" y="182879"/>
                  </a:lnTo>
                  <a:lnTo>
                    <a:pt x="672851" y="129539"/>
                  </a:lnTo>
                  <a:lnTo>
                    <a:pt x="674895" y="128269"/>
                  </a:lnTo>
                  <a:lnTo>
                    <a:pt x="682749" y="128269"/>
                  </a:lnTo>
                  <a:lnTo>
                    <a:pt x="685766" y="129539"/>
                  </a:lnTo>
                  <a:lnTo>
                    <a:pt x="691077" y="133349"/>
                  </a:lnTo>
                  <a:lnTo>
                    <a:pt x="692789" y="135889"/>
                  </a:lnTo>
                  <a:lnTo>
                    <a:pt x="694324" y="142239"/>
                  </a:lnTo>
                  <a:lnTo>
                    <a:pt x="693980" y="146049"/>
                  </a:lnTo>
                  <a:lnTo>
                    <a:pt x="691067" y="151129"/>
                  </a:lnTo>
                  <a:lnTo>
                    <a:pt x="688818" y="153669"/>
                  </a:lnTo>
                  <a:lnTo>
                    <a:pt x="685776" y="154939"/>
                  </a:lnTo>
                  <a:lnTo>
                    <a:pt x="597367" y="199389"/>
                  </a:lnTo>
                  <a:lnTo>
                    <a:pt x="595554" y="199389"/>
                  </a:lnTo>
                  <a:lnTo>
                    <a:pt x="591730" y="200659"/>
                  </a:lnTo>
                  <a:close/>
                </a:path>
                <a:path w="723265" h="617220">
                  <a:moveTo>
                    <a:pt x="383858" y="429259"/>
                  </a:moveTo>
                  <a:lnTo>
                    <a:pt x="338937" y="429259"/>
                  </a:lnTo>
                  <a:lnTo>
                    <a:pt x="332535" y="422909"/>
                  </a:lnTo>
                  <a:lnTo>
                    <a:pt x="332535" y="207009"/>
                  </a:lnTo>
                  <a:lnTo>
                    <a:pt x="338980" y="199389"/>
                  </a:lnTo>
                  <a:lnTo>
                    <a:pt x="383901" y="199389"/>
                  </a:lnTo>
                  <a:lnTo>
                    <a:pt x="390331" y="207009"/>
                  </a:lnTo>
                  <a:lnTo>
                    <a:pt x="390303" y="422909"/>
                  </a:lnTo>
                  <a:lnTo>
                    <a:pt x="383858" y="429259"/>
                  </a:lnTo>
                  <a:close/>
                </a:path>
                <a:path w="723265" h="617220">
                  <a:moveTo>
                    <a:pt x="105147" y="285749"/>
                  </a:moveTo>
                  <a:lnTo>
                    <a:pt x="10857" y="285749"/>
                  </a:lnTo>
                  <a:lnTo>
                    <a:pt x="7268" y="284479"/>
                  </a:lnTo>
                  <a:lnTo>
                    <a:pt x="0" y="270509"/>
                  </a:lnTo>
                  <a:lnTo>
                    <a:pt x="373" y="267969"/>
                  </a:lnTo>
                  <a:lnTo>
                    <a:pt x="10857" y="257809"/>
                  </a:lnTo>
                  <a:lnTo>
                    <a:pt x="105147" y="257809"/>
                  </a:lnTo>
                  <a:lnTo>
                    <a:pt x="116004" y="270509"/>
                  </a:lnTo>
                  <a:lnTo>
                    <a:pt x="116004" y="274319"/>
                  </a:lnTo>
                  <a:lnTo>
                    <a:pt x="105147" y="285749"/>
                  </a:lnTo>
                  <a:close/>
                </a:path>
                <a:path w="723265" h="617220">
                  <a:moveTo>
                    <a:pt x="712009" y="285749"/>
                  </a:moveTo>
                  <a:lnTo>
                    <a:pt x="617719" y="285749"/>
                  </a:lnTo>
                  <a:lnTo>
                    <a:pt x="614130" y="284479"/>
                  </a:lnTo>
                  <a:lnTo>
                    <a:pt x="606862" y="274319"/>
                  </a:lnTo>
                  <a:lnTo>
                    <a:pt x="606862" y="270509"/>
                  </a:lnTo>
                  <a:lnTo>
                    <a:pt x="617719" y="257809"/>
                  </a:lnTo>
                  <a:lnTo>
                    <a:pt x="712009" y="257809"/>
                  </a:lnTo>
                  <a:lnTo>
                    <a:pt x="722866" y="270509"/>
                  </a:lnTo>
                  <a:lnTo>
                    <a:pt x="722866" y="274319"/>
                  </a:lnTo>
                  <a:lnTo>
                    <a:pt x="712009" y="285749"/>
                  </a:lnTo>
                  <a:close/>
                </a:path>
                <a:path w="723265" h="617220">
                  <a:moveTo>
                    <a:pt x="383886" y="530859"/>
                  </a:moveTo>
                  <a:lnTo>
                    <a:pt x="338965" y="530859"/>
                  </a:lnTo>
                  <a:lnTo>
                    <a:pt x="332535" y="524509"/>
                  </a:lnTo>
                  <a:lnTo>
                    <a:pt x="332535" y="478789"/>
                  </a:lnTo>
                  <a:lnTo>
                    <a:pt x="338980" y="472439"/>
                  </a:lnTo>
                  <a:lnTo>
                    <a:pt x="383901" y="472439"/>
                  </a:lnTo>
                  <a:lnTo>
                    <a:pt x="390331" y="478789"/>
                  </a:lnTo>
                  <a:lnTo>
                    <a:pt x="390331" y="524509"/>
                  </a:lnTo>
                  <a:lnTo>
                    <a:pt x="383886" y="530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150190" y="2875410"/>
              <a:ext cx="720090" cy="643890"/>
            </a:xfrm>
            <a:custGeom>
              <a:avLst/>
              <a:gdLst/>
              <a:ahLst/>
              <a:cxnLst/>
              <a:rect l="l" t="t" r="r" b="b"/>
              <a:pathLst>
                <a:path w="720090" h="643889">
                  <a:moveTo>
                    <a:pt x="635575" y="643288"/>
                  </a:moveTo>
                  <a:lnTo>
                    <a:pt x="84060" y="643288"/>
                  </a:lnTo>
                  <a:lnTo>
                    <a:pt x="40895" y="631524"/>
                  </a:lnTo>
                  <a:lnTo>
                    <a:pt x="11360" y="601460"/>
                  </a:lnTo>
                  <a:lnTo>
                    <a:pt x="0" y="560938"/>
                  </a:lnTo>
                  <a:lnTo>
                    <a:pt x="11357" y="517800"/>
                  </a:lnTo>
                  <a:lnTo>
                    <a:pt x="287115" y="41825"/>
                  </a:lnTo>
                  <a:lnTo>
                    <a:pt x="318922" y="10456"/>
                  </a:lnTo>
                  <a:lnTo>
                    <a:pt x="359816" y="0"/>
                  </a:lnTo>
                  <a:lnTo>
                    <a:pt x="400710" y="10456"/>
                  </a:lnTo>
                  <a:lnTo>
                    <a:pt x="432516" y="41825"/>
                  </a:lnTo>
                  <a:lnTo>
                    <a:pt x="708281" y="517800"/>
                  </a:lnTo>
                  <a:lnTo>
                    <a:pt x="719639" y="560938"/>
                  </a:lnTo>
                  <a:lnTo>
                    <a:pt x="708278" y="601460"/>
                  </a:lnTo>
                  <a:lnTo>
                    <a:pt x="678743" y="631524"/>
                  </a:lnTo>
                  <a:lnTo>
                    <a:pt x="635575" y="643288"/>
                  </a:lnTo>
                  <a:close/>
                </a:path>
              </a:pathLst>
            </a:custGeom>
            <a:solidFill>
              <a:srgbClr val="F9AF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455207" y="3031302"/>
              <a:ext cx="109855" cy="317500"/>
            </a:xfrm>
            <a:custGeom>
              <a:avLst/>
              <a:gdLst/>
              <a:ahLst/>
              <a:cxnLst/>
              <a:rect l="l" t="t" r="r" b="b"/>
              <a:pathLst>
                <a:path w="109854" h="317500">
                  <a:moveTo>
                    <a:pt x="53877" y="317269"/>
                  </a:moveTo>
                  <a:lnTo>
                    <a:pt x="42412" y="313588"/>
                  </a:lnTo>
                  <a:lnTo>
                    <a:pt x="36535" y="303246"/>
                  </a:lnTo>
                  <a:lnTo>
                    <a:pt x="0" y="16501"/>
                  </a:lnTo>
                  <a:lnTo>
                    <a:pt x="964" y="10171"/>
                  </a:lnTo>
                  <a:lnTo>
                    <a:pt x="4690" y="4916"/>
                  </a:lnTo>
                  <a:lnTo>
                    <a:pt x="10536" y="1327"/>
                  </a:lnTo>
                  <a:lnTo>
                    <a:pt x="17858" y="0"/>
                  </a:lnTo>
                  <a:lnTo>
                    <a:pt x="91746" y="0"/>
                  </a:lnTo>
                  <a:lnTo>
                    <a:pt x="99319" y="1423"/>
                  </a:lnTo>
                  <a:lnTo>
                    <a:pt x="105261" y="5245"/>
                  </a:lnTo>
                  <a:lnTo>
                    <a:pt x="108880" y="10787"/>
                  </a:lnTo>
                  <a:lnTo>
                    <a:pt x="109487" y="17374"/>
                  </a:lnTo>
                  <a:lnTo>
                    <a:pt x="72139" y="304119"/>
                  </a:lnTo>
                  <a:lnTo>
                    <a:pt x="65572" y="314157"/>
                  </a:lnTo>
                  <a:lnTo>
                    <a:pt x="53877" y="317269"/>
                  </a:lnTo>
                  <a:close/>
                </a:path>
              </a:pathLst>
            </a:custGeom>
            <a:solidFill>
              <a:srgbClr val="2E2A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4288" y="3361460"/>
              <a:ext cx="91443" cy="911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84663" y="1964980"/>
            <a:ext cx="5457825" cy="3771900"/>
          </a:xfrm>
          <a:prstGeom prst="rect"/>
        </p:spPr>
        <p:txBody>
          <a:bodyPr wrap="square" lIns="0" tIns="321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35"/>
              </a:spcBef>
            </a:pPr>
            <a:r>
              <a:rPr dirty="0" spc="190"/>
              <a:t>Bien</a:t>
            </a:r>
            <a:r>
              <a:rPr dirty="0" spc="-85"/>
              <a:t> </a:t>
            </a:r>
            <a:r>
              <a:rPr dirty="0" spc="90"/>
              <a:t>Immo</a:t>
            </a:r>
          </a:p>
          <a:p>
            <a:pPr algn="ctr" marL="12700" marR="5080" indent="-635">
              <a:lnSpc>
                <a:spcPct val="134400"/>
              </a:lnSpc>
              <a:spcBef>
                <a:spcPts val="400"/>
              </a:spcBef>
            </a:pPr>
            <a:r>
              <a:rPr dirty="0" sz="2650" spc="110" b="0">
                <a:latin typeface="Verdana"/>
                <a:cs typeface="Verdana"/>
              </a:rPr>
              <a:t>E</a:t>
            </a:r>
            <a:r>
              <a:rPr dirty="0" sz="2650" spc="135" b="0">
                <a:latin typeface="Verdana"/>
                <a:cs typeface="Verdana"/>
              </a:rPr>
              <a:t>n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180" b="0">
                <a:latin typeface="Verdana"/>
                <a:cs typeface="Verdana"/>
              </a:rPr>
              <a:t>'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5" b="0">
                <a:latin typeface="Verdana"/>
                <a:cs typeface="Verdana"/>
              </a:rPr>
              <a:t>rr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400" b="0">
                <a:latin typeface="Verdana"/>
                <a:cs typeface="Verdana"/>
              </a:rPr>
              <a:t>,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s  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145" b="0">
                <a:latin typeface="Verdana"/>
                <a:cs typeface="Verdana"/>
              </a:rPr>
              <a:t>x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p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30" b="0">
                <a:latin typeface="Verdana"/>
                <a:cs typeface="Verdana"/>
              </a:rPr>
              <a:t>ff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130" b="0">
                <a:latin typeface="Verdana"/>
                <a:cs typeface="Verdana"/>
              </a:rPr>
              <a:t>h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60" b="0">
                <a:latin typeface="Verdana"/>
                <a:cs typeface="Verdana"/>
              </a:rPr>
              <a:t>r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95" b="0">
                <a:latin typeface="Verdana"/>
                <a:cs typeface="Verdana"/>
              </a:rPr>
              <a:t>n  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80" b="0">
                <a:latin typeface="Verdana"/>
                <a:cs typeface="Verdana"/>
              </a:rPr>
              <a:t>ss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30" b="0">
                <a:latin typeface="Verdana"/>
                <a:cs typeface="Verdana"/>
              </a:rPr>
              <a:t>é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55" b="0">
                <a:latin typeface="Verdana"/>
                <a:cs typeface="Verdana"/>
              </a:rPr>
              <a:t>r  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30" b="0">
                <a:latin typeface="Verdana"/>
                <a:cs typeface="Verdana"/>
              </a:rPr>
              <a:t>f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-65" b="0">
                <a:latin typeface="Verdana"/>
                <a:cs typeface="Verdana"/>
              </a:rPr>
              <a:t>r</a:t>
            </a:r>
            <a:r>
              <a:rPr dirty="0" sz="2650" spc="254" b="0">
                <a:latin typeface="Verdana"/>
                <a:cs typeface="Verdana"/>
              </a:rPr>
              <a:t>m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35" b="0">
                <a:latin typeface="Verdana"/>
                <a:cs typeface="Verdana"/>
              </a:rPr>
              <a:t>t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75" b="0">
                <a:latin typeface="Verdana"/>
                <a:cs typeface="Verdana"/>
              </a:rPr>
              <a:t>s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65" b="0">
                <a:latin typeface="Verdana"/>
                <a:cs typeface="Verdana"/>
              </a:rPr>
              <a:t>o</a:t>
            </a:r>
            <a:r>
              <a:rPr dirty="0" sz="2650" spc="85" b="0">
                <a:latin typeface="Verdana"/>
                <a:cs typeface="Verdana"/>
              </a:rPr>
              <a:t>u  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80" b="0">
                <a:latin typeface="Verdana"/>
                <a:cs typeface="Verdana"/>
              </a:rPr>
              <a:t>g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15" b="0">
                <a:latin typeface="Verdana"/>
                <a:cs typeface="Verdana"/>
              </a:rPr>
              <a:t>l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40" b="0">
                <a:latin typeface="Verdana"/>
                <a:cs typeface="Verdana"/>
              </a:rPr>
              <a:t>t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u</a:t>
            </a:r>
            <a:r>
              <a:rPr dirty="0" sz="2650" spc="130" b="0">
                <a:latin typeface="Verdana"/>
                <a:cs typeface="Verdana"/>
              </a:rPr>
              <a:t>n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120" b="0">
                <a:latin typeface="Verdana"/>
                <a:cs typeface="Verdana"/>
              </a:rPr>
              <a:t>c</a:t>
            </a:r>
            <a:r>
              <a:rPr dirty="0" sz="2650" spc="-20" b="0">
                <a:latin typeface="Verdana"/>
                <a:cs typeface="Verdana"/>
              </a:rPr>
              <a:t>a</a:t>
            </a:r>
            <a:r>
              <a:rPr dirty="0" sz="2650" spc="-80" b="0">
                <a:latin typeface="Verdana"/>
                <a:cs typeface="Verdana"/>
              </a:rPr>
              <a:t>s</a:t>
            </a:r>
            <a:r>
              <a:rPr dirty="0" sz="2650" spc="35" b="0">
                <a:latin typeface="Verdana"/>
                <a:cs typeface="Verdana"/>
              </a:rPr>
              <a:t>e</a:t>
            </a:r>
            <a:r>
              <a:rPr dirty="0" sz="2650" spc="-235" b="0">
                <a:latin typeface="Verdana"/>
                <a:cs typeface="Verdana"/>
              </a:rPr>
              <a:t> </a:t>
            </a:r>
            <a:r>
              <a:rPr dirty="0" sz="2650" spc="-125" b="0">
                <a:latin typeface="Verdana"/>
                <a:cs typeface="Verdana"/>
              </a:rPr>
              <a:t>v</a:t>
            </a:r>
            <a:r>
              <a:rPr dirty="0" sz="2650" spc="-15" b="0">
                <a:latin typeface="Verdana"/>
                <a:cs typeface="Verdana"/>
              </a:rPr>
              <a:t>i</a:t>
            </a:r>
            <a:r>
              <a:rPr dirty="0" sz="2650" spc="155" b="0">
                <a:latin typeface="Verdana"/>
                <a:cs typeface="Verdana"/>
              </a:rPr>
              <a:t>d</a:t>
            </a:r>
            <a:r>
              <a:rPr dirty="0" sz="2650" spc="30" b="0">
                <a:latin typeface="Verdana"/>
                <a:cs typeface="Verdana"/>
              </a:rPr>
              <a:t>e</a:t>
            </a:r>
            <a:r>
              <a:rPr dirty="0" sz="2650" spc="-400" b="0">
                <a:latin typeface="Verdana"/>
                <a:cs typeface="Verdana"/>
              </a:rPr>
              <a:t>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OUR Dream</dc:creator>
  <cp:keywords>DAGF5mfk1cw,BAFy6bzbGkw</cp:keywords>
  <dc:title>Blue and Navy Abstract Project Presentation</dc:title>
  <dcterms:created xsi:type="dcterms:W3CDTF">2024-05-22T12:13:34Z</dcterms:created>
  <dcterms:modified xsi:type="dcterms:W3CDTF">2024-05-22T12:13:34Z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2024-05-22T00:00:00Z</vt:filetime>
  </property>
</Properties>
</file>