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2" r:id="rId11"/>
    <p:sldId id="263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D19C0-47E2-4D3E-A3F5-067C88B17332}" v="13" dt="2024-10-21T23:24:59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B630-9074-9C0B-D0FA-5CDB09AFA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19ED-12F3-1938-667B-05928F39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521B3-C6A7-C581-B1C9-2DF45B3C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7AC6B-6517-A883-7F99-DD2E890B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FC85-2E55-2F38-56EA-BB57F29E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9AAD-B939-04BD-9717-A6C49460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CEEE6-882A-1F27-0C63-32FC5A743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B1459-7116-C87F-E740-89919C44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60F9-909E-8E0A-ACD7-A95D485B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7730-B54A-5A0E-A79D-6A38D1BD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C64AA-197B-55D5-9804-4F0515A22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0A094-2D32-630A-9CE5-44434AF0F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E1C9-D6C4-6270-DB88-93E7BC60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389D-EE23-5E53-D0C2-5AA6C849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1FF0-4655-BAA5-BCBA-DDE496E2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640E-7AD9-CC0B-DB17-BBBDA7F3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F1B8-6C48-EB20-6D5C-237A3485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BE45-750B-3E56-092B-55C71C7B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C8D7-3CB3-CA4F-BB54-797AE1AB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1E91F-D6A4-246E-C26E-01690573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4684-28EC-671C-F40F-A04B3561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02EE7-3F2F-ABEE-7955-8F04AC7D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C0093-EAB3-6500-29FA-5E18AED3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F536-A091-BFB9-430C-1BFA0DD3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0541-FFAD-CD3C-B663-54273D67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A1EC-15EA-A4FB-1483-A2F6E60E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C109-EE3F-9462-7C7E-AF2DEA1E2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2C721-4A57-C8F3-886E-4CF279A7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B3016-383D-8B58-6DBF-E66758C8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9A902-F5F0-7AE7-368A-FC3909F7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0AC56-F506-E84C-877C-21221FE1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2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A633-0322-624B-DC81-7028A60E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1B42-77BF-B571-AE68-AED271AB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E3292-FD7F-48CF-BA32-3A3D4F9F0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7B4BF-7387-F97B-6080-2F754C020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A62EF-CDF0-BEFB-8642-C08031920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36E62-2754-89FF-A00A-F6E442A0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94A95-CF7F-35C2-31E1-A02043F3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D8950-AD50-0A28-84B2-F39FD0C4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0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DEB1-25A4-124A-C172-57B0E553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5366D-5F81-6860-CA87-A66ED002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F3E0-0A93-E0EB-9134-ACED4257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130CB-436D-7A0D-B61E-94135101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2BB99-2D71-D061-AA47-507E8466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82FFA-D10C-7C4F-7807-67519EB9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A5E4D-DDE1-DB54-F86F-D5593A82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2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9A56-A4F3-AF06-9AC7-D9335AB2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9798-0C0F-FF63-32D0-D27C0DB73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027CD-D1B0-582B-F79A-4D2207256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462B-2816-EB66-6C7F-4592BD85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6E153-3C57-2866-EB93-E30566F3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F0E76-4678-051E-355F-D1D137A9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C7B3-A51B-B94D-4AA1-7B041DF5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BCAFD-0258-A5A8-8B74-9D7E81A62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2831-981E-18CD-FF18-413BCC741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0CD5-73D5-FBAB-6A75-2121BF88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D95CE-A7A6-79A0-E7F4-126F87DF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E5BEF-2CD5-87A3-833C-1F34BC1C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5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A78BD-B6A5-5AAD-C761-05AAF73F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4BCA-584C-E210-912E-A431555C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AF52-C9B0-9D2E-494E-B94390D10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762D2-EC57-4374-9EAD-FA616AE204F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EE5A-377E-103E-77BC-4B9046726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8D3C-3F44-28C6-8349-F5028379E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3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47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EB660C-6B24-C68D-C19A-38FA0EA9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5" y="1748644"/>
            <a:ext cx="11187129" cy="3360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B5474D-EF7A-0E47-8F49-663E2F3F247E}"/>
              </a:ext>
            </a:extLst>
          </p:cNvPr>
          <p:cNvSpPr txBox="1"/>
          <p:nvPr/>
        </p:nvSpPr>
        <p:spPr>
          <a:xfrm>
            <a:off x="3257550" y="58343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Index Daily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9E865C-4F90-7BA8-C4C8-047AB6540737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295194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E2515-FAC1-344D-592C-80C2A661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5" y="1615283"/>
            <a:ext cx="11187129" cy="3627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936E20-770B-1922-E91F-509F187A37E8}"/>
              </a:ext>
            </a:extLst>
          </p:cNvPr>
          <p:cNvSpPr txBox="1"/>
          <p:nvPr/>
        </p:nvSpPr>
        <p:spPr>
          <a:xfrm>
            <a:off x="2919222" y="546854"/>
            <a:ext cx="383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Index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B72517-9CBF-E46B-0267-8AB4A608A213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348626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5D9CE-EC69-508B-9F46-88279E7C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2" y="1462133"/>
            <a:ext cx="11126164" cy="3330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5D41D6-9E5F-FD44-6280-414E15F5F537}"/>
              </a:ext>
            </a:extLst>
          </p:cNvPr>
          <p:cNvSpPr txBox="1"/>
          <p:nvPr/>
        </p:nvSpPr>
        <p:spPr>
          <a:xfrm>
            <a:off x="2672334" y="903470"/>
            <a:ext cx="404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Index Volume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1CB3FE2-CDDD-B7DF-C054-41E684A4D96D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239241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C5F7FA-CB9D-1C77-5D99-261A7C2A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52" y="1820269"/>
            <a:ext cx="10988992" cy="3436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14CB06-667A-322C-9B86-24783913C43A}"/>
              </a:ext>
            </a:extLst>
          </p:cNvPr>
          <p:cNvSpPr txBox="1"/>
          <p:nvPr/>
        </p:nvSpPr>
        <p:spPr>
          <a:xfrm>
            <a:off x="2809494" y="83031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data/Custom D.png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BC6D0C-00F0-4A7B-B509-D0ECF1806456}"/>
              </a:ext>
            </a:extLst>
          </p:cNvPr>
          <p:cNvSpPr txBox="1">
            <a:spLocks/>
          </p:cNvSpPr>
          <p:nvPr/>
        </p:nvSpPr>
        <p:spPr>
          <a:xfrm>
            <a:off x="3602736" y="5594342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3475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9A740-DB8C-3323-70A8-CEF5C89AC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9" y="1785216"/>
            <a:ext cx="11133785" cy="3452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21C990-1DD0-1C5D-99B1-33CCA5097160}"/>
              </a:ext>
            </a:extLst>
          </p:cNvPr>
          <p:cNvSpPr txBox="1"/>
          <p:nvPr/>
        </p:nvSpPr>
        <p:spPr>
          <a:xfrm>
            <a:off x="2039112" y="1086350"/>
            <a:ext cx="4187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data/Custom P.png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642339A-F8B9-09E4-FBD3-A4D85528500A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46123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E865A-C2BA-0370-1316-07F23199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6" y="1763885"/>
            <a:ext cx="11164267" cy="3330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951F1-7046-C29D-C58A-0FE23D2AA67D}"/>
              </a:ext>
            </a:extLst>
          </p:cNvPr>
          <p:cNvSpPr txBox="1"/>
          <p:nvPr/>
        </p:nvSpPr>
        <p:spPr>
          <a:xfrm>
            <a:off x="2388870" y="574286"/>
            <a:ext cx="2731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data/Custom V.png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3F74BA8-0C4B-D2DB-5FE3-9ABF626D5F52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Caleb</a:t>
            </a:r>
          </a:p>
        </p:txBody>
      </p:sp>
    </p:spTree>
    <p:extLst>
      <p:ext uri="{BB962C8B-B14F-4D97-AF65-F5344CB8AC3E}">
        <p14:creationId xmlns:p14="http://schemas.microsoft.com/office/powerpoint/2010/main" val="80547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FAFA-7BC0-0323-7673-46FBE70B1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193"/>
            <a:ext cx="9144000" cy="749808"/>
          </a:xfrm>
        </p:spPr>
        <p:txBody>
          <a:bodyPr>
            <a:normAutofit/>
          </a:bodyPr>
          <a:lstStyle/>
          <a:p>
            <a:r>
              <a:rPr lang="en-US" sz="4400" dirty="0"/>
              <a:t>data/Crypto Daily Price Change.png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897C9-FB61-99FC-17FC-19F7A6EEC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9040" y="5212080"/>
            <a:ext cx="3739896" cy="28346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Belay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9FE31-AA53-67BD-4822-E00620C3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1143001"/>
            <a:ext cx="11201401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8A6F2-9DFD-8445-AC52-40A9FCA2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42" y="804788"/>
            <a:ext cx="11202371" cy="3010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CB208-9975-1680-051B-53BAC45A2797}"/>
              </a:ext>
            </a:extLst>
          </p:cNvPr>
          <p:cNvSpPr txBox="1"/>
          <p:nvPr/>
        </p:nvSpPr>
        <p:spPr>
          <a:xfrm>
            <a:off x="2862072" y="226814"/>
            <a:ext cx="594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data/Crypto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EAF7933-2E48-E510-E99E-7D4E359F4E0C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Belay</a:t>
            </a:r>
          </a:p>
        </p:txBody>
      </p:sp>
    </p:spTree>
    <p:extLst>
      <p:ext uri="{BB962C8B-B14F-4D97-AF65-F5344CB8AC3E}">
        <p14:creationId xmlns:p14="http://schemas.microsoft.com/office/powerpoint/2010/main" val="175458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77A85-0ACB-04C3-7E3F-AF19B3C1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47" y="1272802"/>
            <a:ext cx="10680677" cy="347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1983AF-6139-7BA0-0BEE-834540781135}"/>
              </a:ext>
            </a:extLst>
          </p:cNvPr>
          <p:cNvSpPr txBox="1"/>
          <p:nvPr/>
        </p:nvSpPr>
        <p:spPr>
          <a:xfrm>
            <a:off x="3703320" y="802886"/>
            <a:ext cx="3794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data/Crypto Volume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AB63C8-EC16-6250-2B44-B5C6E5F2A0AE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4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F039CF-1121-E83D-AC7B-295E166B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7" y="1733403"/>
            <a:ext cx="11133785" cy="3391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DC03DA-8C16-D55A-C525-2F58531C9920}"/>
              </a:ext>
            </a:extLst>
          </p:cNvPr>
          <p:cNvSpPr txBox="1"/>
          <p:nvPr/>
        </p:nvSpPr>
        <p:spPr>
          <a:xfrm>
            <a:off x="3367278" y="48284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Daily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02ED6-7B80-DFAC-6545-110667A2825B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Belay</a:t>
            </a:r>
          </a:p>
        </p:txBody>
      </p:sp>
    </p:spTree>
    <p:extLst>
      <p:ext uri="{BB962C8B-B14F-4D97-AF65-F5344CB8AC3E}">
        <p14:creationId xmlns:p14="http://schemas.microsoft.com/office/powerpoint/2010/main" val="416893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62D7F-8A8F-9E33-EB95-D18A9E9B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408" y="1653386"/>
            <a:ext cx="10730208" cy="3551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04599A-CB66-1F50-9CEF-42914D8C05A2}"/>
              </a:ext>
            </a:extLst>
          </p:cNvPr>
          <p:cNvSpPr txBox="1"/>
          <p:nvPr/>
        </p:nvSpPr>
        <p:spPr>
          <a:xfrm>
            <a:off x="3156966" y="501134"/>
            <a:ext cx="3362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9D1C46-3931-76E8-FAC2-0035CF8F2061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Belay</a:t>
            </a:r>
          </a:p>
        </p:txBody>
      </p:sp>
    </p:spTree>
    <p:extLst>
      <p:ext uri="{BB962C8B-B14F-4D97-AF65-F5344CB8AC3E}">
        <p14:creationId xmlns:p14="http://schemas.microsoft.com/office/powerpoint/2010/main" val="60405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EE6F0-7CE0-419B-43AC-FA4100C2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7" y="1350878"/>
            <a:ext cx="11179509" cy="3406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52C63-D7A7-E939-5793-88443CD124CE}"/>
              </a:ext>
            </a:extLst>
          </p:cNvPr>
          <p:cNvSpPr txBox="1"/>
          <p:nvPr/>
        </p:nvSpPr>
        <p:spPr>
          <a:xfrm>
            <a:off x="3239262" y="665726"/>
            <a:ext cx="3481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Volume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A3ECFA0-5D85-F0A9-B117-375BD0322666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Belay</a:t>
            </a:r>
          </a:p>
        </p:txBody>
      </p:sp>
    </p:spTree>
    <p:extLst>
      <p:ext uri="{BB962C8B-B14F-4D97-AF65-F5344CB8AC3E}">
        <p14:creationId xmlns:p14="http://schemas.microsoft.com/office/powerpoint/2010/main" val="366289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181220-7B04-647F-C7AA-3F863CF1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04" y="1583150"/>
            <a:ext cx="11209991" cy="3299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A60A79-BF67-36F3-283E-ED82BFB66366}"/>
              </a:ext>
            </a:extLst>
          </p:cNvPr>
          <p:cNvSpPr txBox="1"/>
          <p:nvPr/>
        </p:nvSpPr>
        <p:spPr>
          <a:xfrm>
            <a:off x="2754630" y="687419"/>
            <a:ext cx="3341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D667D08-7B88-8056-A6A0-9A0AF93DB342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Belay</a:t>
            </a:r>
          </a:p>
        </p:txBody>
      </p:sp>
    </p:spTree>
    <p:extLst>
      <p:ext uri="{BB962C8B-B14F-4D97-AF65-F5344CB8AC3E}">
        <p14:creationId xmlns:p14="http://schemas.microsoft.com/office/powerpoint/2010/main" val="4290516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DE6500-4247-6C65-1EC5-231BEB17E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78" y="1612244"/>
            <a:ext cx="11217612" cy="3414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CFACB0-E767-462A-3905-EBAC41DA9E3C}"/>
              </a:ext>
            </a:extLst>
          </p:cNvPr>
          <p:cNvSpPr txBox="1"/>
          <p:nvPr/>
        </p:nvSpPr>
        <p:spPr>
          <a:xfrm>
            <a:off x="2286000" y="1086350"/>
            <a:ext cx="4846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Volume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C1D847-3036-9197-6B5E-FAC282F96C3E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Belay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431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116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data/Crypto Daily Price Change.png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Belay Raya</dc:creator>
  <cp:lastModifiedBy>Belay Raya</cp:lastModifiedBy>
  <cp:revision>2</cp:revision>
  <dcterms:created xsi:type="dcterms:W3CDTF">2024-05-22T20:26:33Z</dcterms:created>
  <dcterms:modified xsi:type="dcterms:W3CDTF">2024-10-21T23:28:44Z</dcterms:modified>
</cp:coreProperties>
</file>