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0C4E1-EE01-482E-A37A-892DED89ACF5}">
          <p14:sldIdLst>
            <p14:sldId id="271"/>
            <p14:sldId id="272"/>
            <p14:sldId id="273"/>
          </p14:sldIdLst>
        </p14:section>
        <p14:section name="Untitled Section" id="{751D9A84-1280-40EF-A9EC-836717B420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D19C0-47E2-4D3E-A3F5-067C88B17332}" v="13" dt="2024-10-21T23:24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0000-396C-41D3-8378-B41EF70AAAE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9D1FD-5110-4946-AE7D-28B263BB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9D1FD-5110-4946-AE7D-28B263BB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630-9074-9C0B-D0FA-5CDB09AF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9ED-12F3-1938-667B-05928F39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21B3-C6A7-C581-B1C9-2DF45B3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AC6B-6517-A883-7F99-DD2E890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FC85-2E55-2F38-56EA-BB57F29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9AAD-B939-04BD-9717-A6C4946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CEEE6-882A-1F27-0C63-32FC5A74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459-7116-C87F-E740-89919C4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0F9-909E-8E0A-ACD7-A95D485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730-B54A-5A0E-A79D-6A38D1B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C64AA-197B-55D5-9804-4F0515A2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A094-2D32-630A-9CE5-44434AF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E1C9-D6C4-6270-DB88-93E7BC6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389D-EE23-5E53-D0C2-5AA6C84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1FF0-4655-BAA5-BCBA-DDE496E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40E-7AD9-CC0B-DB17-BBBDA7F3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1B8-6C48-EB20-6D5C-237A348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BE45-750B-3E56-092B-55C71C7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8D7-3CB3-CA4F-BB54-797AE1AB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E91F-D6A4-246E-C26E-016905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684-28EC-671C-F40F-A04B356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2EE7-3F2F-ABEE-7955-8F04AC7D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0093-EAB3-6500-29FA-5E18AED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536-A091-BFB9-430C-1BFA0DD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541-FFAD-CD3C-B663-54273D6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1EC-15EA-A4FB-1483-A2F6E60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109-EE3F-9462-7C7E-AF2DEA1E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C721-4A57-C8F3-886E-4CF279A7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3016-383D-8B58-6DBF-E66758C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902-F5F0-7AE7-368A-FC3909F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AC56-F506-E84C-877C-21221FE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633-0322-624B-DC81-7028A60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B42-77BF-B571-AE68-AED271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292-FD7F-48CF-BA32-3A3D4F9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B4BF-7387-F97B-6080-2F754C02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62EF-CDF0-BEFB-8642-C0803192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E62-2754-89FF-A00A-F6E442A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A95-CF7F-35C2-31E1-A02043F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D8950-AD50-0A28-84B2-F39FD0C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EB1-25A4-124A-C172-57B0E55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366D-5F81-6860-CA87-A66ED0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F3E0-0A93-E0EB-9134-ACED425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130CB-436D-7A0D-B61E-9413510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2BB99-2D71-D061-AA47-507E846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2FFA-D10C-7C4F-7807-67519EB9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E4D-DDE1-DB54-F86F-D5593A8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A56-A4F3-AF06-9AC7-D9335AB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9798-0C0F-FF63-32D0-D27C0DB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27CD-D1B0-582B-F79A-4D220725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62B-2816-EB66-6C7F-4592BD8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153-3C57-2866-EB93-E30566F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0E76-4678-051E-355F-D1D137A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7B3-A51B-B94D-4AA1-7B041D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BCAFD-0258-A5A8-8B74-9D7E81A6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831-981E-18CD-FF18-413BCC74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0CD5-73D5-FBAB-6A75-2121BF8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95CE-A7A6-79A0-E7F4-126F87D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EF-2CD5-87A3-833C-1F34BC1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A78BD-B6A5-5AAD-C761-05AAF73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BCA-584C-E210-912E-A431555C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AF52-C9B0-9D2E-494E-B94390D1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762D2-EC57-4374-9EAD-FA616AE204F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E5A-377E-103E-77BC-4B904672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3C-3F44-28C6-8349-F5028379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78B2-AE99-1A60-7B22-E832020F0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Crypto, Chips, and Market Correlation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9E25-2887-E6D9-A354-85075A107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Caleb Allen, Belay Hagos,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Myroslav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Protsiv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and Cyril Varghese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B660C-6B24-C68D-C19A-38FA0EA9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748644"/>
            <a:ext cx="11187129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5474D-EF7A-0E47-8F49-663E2F3F247E}"/>
              </a:ext>
            </a:extLst>
          </p:cNvPr>
          <p:cNvSpPr txBox="1"/>
          <p:nvPr/>
        </p:nvSpPr>
        <p:spPr>
          <a:xfrm>
            <a:off x="3257550" y="58343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9E865C-4F90-7BA8-C4C8-047AB6540737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9519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E2515-FAC1-344D-592C-80C2A66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615283"/>
            <a:ext cx="11187129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36E20-770B-1922-E91F-509F187A37E8}"/>
              </a:ext>
            </a:extLst>
          </p:cNvPr>
          <p:cNvSpPr txBox="1"/>
          <p:nvPr/>
        </p:nvSpPr>
        <p:spPr>
          <a:xfrm>
            <a:off x="2919222" y="546854"/>
            <a:ext cx="383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72517-9CBF-E46B-0267-8AB4A608A213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862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5D9CE-EC69-508B-9F46-88279E7C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" y="1462133"/>
            <a:ext cx="11126164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D41D6-9E5F-FD44-6280-414E15F5F537}"/>
              </a:ext>
            </a:extLst>
          </p:cNvPr>
          <p:cNvSpPr txBox="1"/>
          <p:nvPr/>
        </p:nvSpPr>
        <p:spPr>
          <a:xfrm>
            <a:off x="2672334" y="903470"/>
            <a:ext cx="404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CB3FE2-CDDD-B7DF-C054-41E684A4D96D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39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F7FA-CB9D-1C77-5D99-261A7C2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2" y="1820269"/>
            <a:ext cx="10988992" cy="3436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4CB06-667A-322C-9B86-24783913C43A}"/>
              </a:ext>
            </a:extLst>
          </p:cNvPr>
          <p:cNvSpPr txBox="1"/>
          <p:nvPr/>
        </p:nvSpPr>
        <p:spPr>
          <a:xfrm>
            <a:off x="2809494" y="8303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D.png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BC6D0C-00F0-4A7B-B509-D0ECF1806456}"/>
              </a:ext>
            </a:extLst>
          </p:cNvPr>
          <p:cNvSpPr txBox="1">
            <a:spLocks/>
          </p:cNvSpPr>
          <p:nvPr/>
        </p:nvSpPr>
        <p:spPr>
          <a:xfrm>
            <a:off x="3602736" y="5594342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75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9A740-DB8C-3323-70A8-CEF5C89A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9" y="1785216"/>
            <a:ext cx="11133785" cy="34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C990-1DD0-1C5D-99B1-33CCA5097160}"/>
              </a:ext>
            </a:extLst>
          </p:cNvPr>
          <p:cNvSpPr txBox="1"/>
          <p:nvPr/>
        </p:nvSpPr>
        <p:spPr>
          <a:xfrm>
            <a:off x="2039112" y="1086350"/>
            <a:ext cx="41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P.png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42339A-F8B9-09E4-FBD3-A4D85528500A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6123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E865A-C2BA-0370-1316-07F23199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63885"/>
            <a:ext cx="11164267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51F1-7046-C29D-C58A-0FE23D2AA67D}"/>
              </a:ext>
            </a:extLst>
          </p:cNvPr>
          <p:cNvSpPr txBox="1"/>
          <p:nvPr/>
        </p:nvSpPr>
        <p:spPr>
          <a:xfrm>
            <a:off x="2388870" y="574286"/>
            <a:ext cx="273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V.png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F74BA8-0C4B-D2DB-5FE3-9ABF626D5F52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8054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86FA-F3D0-AF1A-632D-261A621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E188-FDC3-B130-2D3D-51EAA662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goal of our project was to compare crypto prices and chip maker prices to world market indexes to find a trend between them all. </a:t>
            </a:r>
          </a:p>
          <a:p>
            <a:r>
              <a:rPr lang="en-US" sz="2800" dirty="0"/>
              <a:t>To get the data, we used alpaca API where it had all the information for all the all the stocks, cryptos, and indexes that we used. </a:t>
            </a:r>
          </a:p>
          <a:p>
            <a:r>
              <a:rPr lang="en-US" sz="2800" dirty="0"/>
              <a:t>Cleaned the data in </a:t>
            </a:r>
            <a:r>
              <a:rPr lang="en-US" sz="2800" dirty="0" err="1"/>
              <a:t>jupyter</a:t>
            </a:r>
            <a:r>
              <a:rPr lang="en-US" sz="2800" dirty="0"/>
              <a:t> notebook by taking out columns not needed and converted timestamp to date format</a:t>
            </a:r>
          </a:p>
          <a:p>
            <a:r>
              <a:rPr lang="en-US" sz="2800" dirty="0"/>
              <a:t>With our data, we wanted to answer three main questions:</a:t>
            </a:r>
          </a:p>
          <a:p>
            <a:pPr marL="342900" indent="-342900"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chip makers and cryptocurrencies prices correlated (avg rate of change in price)?</a:t>
            </a:r>
            <a:r>
              <a:rPr lang="en-US" sz="2400" dirty="0"/>
              <a:t> 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there any outliers for any single stock or crypto that might break this correlation?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Is there a better correlation between chip makers and crypto prices and world market indexes?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5F0-BBD5-B6AC-385D-3E78797A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6474-4A71-DC0A-9D49-0580371CE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Price change – The change in price over a certain period</a:t>
            </a:r>
          </a:p>
          <a:p>
            <a:r>
              <a:rPr lang="en-US" dirty="0"/>
              <a:t>Volume change- The change in the number of shares traded over a certain period</a:t>
            </a:r>
          </a:p>
          <a:p>
            <a:r>
              <a:rPr lang="en-US" dirty="0"/>
              <a:t>Correlation – The relationship between two stocks and their price movements.</a:t>
            </a:r>
          </a:p>
          <a:p>
            <a:r>
              <a:rPr lang="en-US" dirty="0"/>
              <a:t>Indexes – Made up of a collection of stocks in the market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6673-B7BA-0475-9C9F-BB3B8D3DCF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Index of Chip makers, cryptos, indexes used</a:t>
            </a:r>
          </a:p>
          <a:p>
            <a:r>
              <a:rPr lang="en-US" sz="2800" dirty="0"/>
              <a:t>Cryptos: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Bitcoin (BTC), Ethereum (ETH),Dogecoin (DOGE), Litecoin (LTC)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Indexes: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S&amp;P 500 (^GSPC)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SPY NASDAQ Composite (^IXIC)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QQQ FTSE 100 (^FTSE)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EWU Nikkei 225 (^N225)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EWJ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Chip makers: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NVIDIA Corporation (NVDA), Advanced Micro Devices, Inc. (AMD), Taiwan Semiconductor Manufacturing Company Limited (TSM), Intel Corporation (INTC)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FAFA-7BC0-0323-7673-46FBE70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93"/>
            <a:ext cx="8947355" cy="749808"/>
          </a:xfrm>
        </p:spPr>
        <p:txBody>
          <a:bodyPr>
            <a:normAutofit/>
          </a:bodyPr>
          <a:lstStyle/>
          <a:p>
            <a:r>
              <a:rPr lang="en-US" sz="2800" dirty="0"/>
              <a:t>data/Crypto Daily Price Change.png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97C9-FB61-99FC-17FC-19F7A6EEC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1008" y="535784"/>
            <a:ext cx="2336833" cy="40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FE31-AA53-67BD-4822-E00620C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" y="1316471"/>
            <a:ext cx="11201401" cy="274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433CD-5E6E-F3C9-FB2C-A3A25053E9F4}"/>
              </a:ext>
            </a:extLst>
          </p:cNvPr>
          <p:cNvSpPr txBox="1"/>
          <p:nvPr/>
        </p:nvSpPr>
        <p:spPr>
          <a:xfrm>
            <a:off x="786580" y="4998777"/>
            <a:ext cx="10618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</a:t>
            </a:r>
            <a:r>
              <a:rPr lang="en-US" sz="2400" dirty="0"/>
              <a:t>e daily price for dogecoin  went up among the 4 cryptocurrency in march 2024.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daily price for LTC and </a:t>
            </a:r>
            <a:r>
              <a:rPr lang="en-US" sz="2400" dirty="0" err="1"/>
              <a:t>Ethrium</a:t>
            </a:r>
            <a:r>
              <a:rPr lang="en-US" sz="2400" dirty="0"/>
              <a:t> are almost the same entire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B268-D37F-80F2-FABB-63BDBBF6BDF3}"/>
              </a:ext>
            </a:extLst>
          </p:cNvPr>
          <p:cNvSpPr txBox="1"/>
          <p:nvPr/>
        </p:nvSpPr>
        <p:spPr>
          <a:xfrm>
            <a:off x="2407298" y="405967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 Observations</a:t>
            </a:r>
          </a:p>
        </p:txBody>
      </p:sp>
    </p:spTree>
    <p:extLst>
      <p:ext uri="{BB962C8B-B14F-4D97-AF65-F5344CB8AC3E}">
        <p14:creationId xmlns:p14="http://schemas.microsoft.com/office/powerpoint/2010/main" val="5829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A6F2-9DFD-8445-AC52-40A9FC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2" y="804788"/>
            <a:ext cx="11202371" cy="301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CB208-9975-1680-051B-53BAC45A2797}"/>
              </a:ext>
            </a:extLst>
          </p:cNvPr>
          <p:cNvSpPr txBox="1"/>
          <p:nvPr/>
        </p:nvSpPr>
        <p:spPr>
          <a:xfrm>
            <a:off x="2862072" y="226814"/>
            <a:ext cx="59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data/Crypto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AF7933-2E48-E510-E99E-7D4E359F4E0C}"/>
              </a:ext>
            </a:extLst>
          </p:cNvPr>
          <p:cNvSpPr txBox="1">
            <a:spLocks/>
          </p:cNvSpPr>
          <p:nvPr/>
        </p:nvSpPr>
        <p:spPr>
          <a:xfrm>
            <a:off x="9794404" y="404211"/>
            <a:ext cx="1620848" cy="383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CF99F-E6BF-9CA4-A28E-FD2841EC2354}"/>
              </a:ext>
            </a:extLst>
          </p:cNvPr>
          <p:cNvSpPr txBox="1"/>
          <p:nvPr/>
        </p:nvSpPr>
        <p:spPr>
          <a:xfrm>
            <a:off x="588811" y="4951164"/>
            <a:ext cx="1081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doge is the highest mover among the 4 crypto currency and the lite coin was decreased, in March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F91F5-19C6-F2BB-3736-15DA631182B3}"/>
              </a:ext>
            </a:extLst>
          </p:cNvPr>
          <p:cNvSpPr txBox="1"/>
          <p:nvPr/>
        </p:nvSpPr>
        <p:spPr>
          <a:xfrm>
            <a:off x="3493562" y="4105469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 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7A85-0ACB-04C3-7E3F-AF19B3C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" y="1272802"/>
            <a:ext cx="10680677" cy="347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983AF-6139-7BA0-0BEE-834540781135}"/>
              </a:ext>
            </a:extLst>
          </p:cNvPr>
          <p:cNvSpPr txBox="1"/>
          <p:nvPr/>
        </p:nvSpPr>
        <p:spPr>
          <a:xfrm>
            <a:off x="3703320" y="80288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data/Crypto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B63C8-EC16-6250-2B44-B5C6E5F2A0AE}"/>
              </a:ext>
            </a:extLst>
          </p:cNvPr>
          <p:cNvSpPr txBox="1">
            <a:spLocks/>
          </p:cNvSpPr>
          <p:nvPr/>
        </p:nvSpPr>
        <p:spPr>
          <a:xfrm>
            <a:off x="689261" y="5458408"/>
            <a:ext cx="10999930" cy="1082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There doge volume spike in march,2024 which indicate high trading than the other crypto.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B9934-AF98-8C0B-4104-881C037A6BA5}"/>
              </a:ext>
            </a:extLst>
          </p:cNvPr>
          <p:cNvSpPr txBox="1"/>
          <p:nvPr/>
        </p:nvSpPr>
        <p:spPr>
          <a:xfrm>
            <a:off x="10375640" y="31724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9D33-E292-0F42-8B59-AB3CE59399DB}"/>
              </a:ext>
            </a:extLst>
          </p:cNvPr>
          <p:cNvSpPr txBox="1"/>
          <p:nvPr/>
        </p:nvSpPr>
        <p:spPr>
          <a:xfrm>
            <a:off x="3753089" y="4962633"/>
            <a:ext cx="17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39CF-1121-E83D-AC7B-295E166B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733403"/>
            <a:ext cx="11133785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03DA-8C16-D55A-C525-2F58531C9920}"/>
              </a:ext>
            </a:extLst>
          </p:cNvPr>
          <p:cNvSpPr txBox="1"/>
          <p:nvPr/>
        </p:nvSpPr>
        <p:spPr>
          <a:xfrm>
            <a:off x="3367278" y="48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02ED6-7B80-DFAC-6545-110667A2825B}"/>
              </a:ext>
            </a:extLst>
          </p:cNvPr>
          <p:cNvSpPr txBox="1">
            <a:spLocks/>
          </p:cNvSpPr>
          <p:nvPr/>
        </p:nvSpPr>
        <p:spPr>
          <a:xfrm>
            <a:off x="9461755" y="481231"/>
            <a:ext cx="1930924" cy="37094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0298C-8FF0-9E20-1ECA-73067FF14E5E}"/>
              </a:ext>
            </a:extLst>
          </p:cNvPr>
          <p:cNvSpPr txBox="1"/>
          <p:nvPr/>
        </p:nvSpPr>
        <p:spPr>
          <a:xfrm>
            <a:off x="877078" y="5657671"/>
            <a:ext cx="981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was highest moving in March while intel was dropped in </a:t>
            </a:r>
            <a:r>
              <a:rPr lang="en-US" dirty="0" err="1"/>
              <a:t>february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daily price was dropped between July and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TSM and AMD daily price was moving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F4741-4D70-1670-64D8-CDCBCE46849B}"/>
              </a:ext>
            </a:extLst>
          </p:cNvPr>
          <p:cNvSpPr txBox="1"/>
          <p:nvPr/>
        </p:nvSpPr>
        <p:spPr>
          <a:xfrm>
            <a:off x="3760237" y="5288339"/>
            <a:ext cx="18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3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2D7F-8A8F-9E33-EB95-D18A9E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653386"/>
            <a:ext cx="10635596" cy="355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4599A-CB66-1F50-9CEF-42914D8C05A2}"/>
              </a:ext>
            </a:extLst>
          </p:cNvPr>
          <p:cNvSpPr txBox="1"/>
          <p:nvPr/>
        </p:nvSpPr>
        <p:spPr>
          <a:xfrm>
            <a:off x="3156966" y="50113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9D1C46-3931-76E8-FAC2-0035CF8F2061}"/>
              </a:ext>
            </a:extLst>
          </p:cNvPr>
          <p:cNvSpPr txBox="1">
            <a:spLocks/>
          </p:cNvSpPr>
          <p:nvPr/>
        </p:nvSpPr>
        <p:spPr>
          <a:xfrm>
            <a:off x="9859289" y="501134"/>
            <a:ext cx="1849327" cy="569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9EF50-4B63-E743-3572-88F452130081}"/>
              </a:ext>
            </a:extLst>
          </p:cNvPr>
          <p:cNvSpPr txBox="1"/>
          <p:nvPr/>
        </p:nvSpPr>
        <p:spPr>
          <a:xfrm>
            <a:off x="1104122" y="5896948"/>
            <a:ext cx="752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 all change for the NVDA was highest mover in June and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was the lowest mover than the other stock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A9B4A-2B42-DB1E-C7E8-6096A9254125}"/>
              </a:ext>
            </a:extLst>
          </p:cNvPr>
          <p:cNvSpPr txBox="1"/>
          <p:nvPr/>
        </p:nvSpPr>
        <p:spPr>
          <a:xfrm>
            <a:off x="3968619" y="5204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EE6F0-7CE0-419B-43AC-FA4100C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" y="1350878"/>
            <a:ext cx="11179509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2C63-D7A7-E939-5793-88443CD124CE}"/>
              </a:ext>
            </a:extLst>
          </p:cNvPr>
          <p:cNvSpPr txBox="1"/>
          <p:nvPr/>
        </p:nvSpPr>
        <p:spPr>
          <a:xfrm>
            <a:off x="3239262" y="665726"/>
            <a:ext cx="348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3ECFA0-5D85-F0A9-B117-375BD0322666}"/>
              </a:ext>
            </a:extLst>
          </p:cNvPr>
          <p:cNvSpPr txBox="1">
            <a:spLocks/>
          </p:cNvSpPr>
          <p:nvPr/>
        </p:nvSpPr>
        <p:spPr>
          <a:xfrm>
            <a:off x="9861993" y="438539"/>
            <a:ext cx="1942633" cy="31705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BBEE0-0094-673D-575E-2D2E4652A282}"/>
              </a:ext>
            </a:extLst>
          </p:cNvPr>
          <p:cNvSpPr txBox="1"/>
          <p:nvPr/>
        </p:nvSpPr>
        <p:spPr>
          <a:xfrm>
            <a:off x="448304" y="5496131"/>
            <a:ext cx="1038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volume for intel was highest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volume change was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49FB-97A3-CDFF-A3CC-8654B59E3FC5}"/>
              </a:ext>
            </a:extLst>
          </p:cNvPr>
          <p:cNvSpPr txBox="1"/>
          <p:nvPr/>
        </p:nvSpPr>
        <p:spPr>
          <a:xfrm>
            <a:off x="3356525" y="5126799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558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Office Theme</vt:lpstr>
      <vt:lpstr>Crypto, Chips, and Market Correlation</vt:lpstr>
      <vt:lpstr>Introduction</vt:lpstr>
      <vt:lpstr>Key Terms</vt:lpstr>
      <vt:lpstr>data/Crypto Daily Price Change.png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Cyril Varghese</cp:lastModifiedBy>
  <cp:revision>4</cp:revision>
  <dcterms:created xsi:type="dcterms:W3CDTF">2024-05-22T20:26:33Z</dcterms:created>
  <dcterms:modified xsi:type="dcterms:W3CDTF">2024-10-23T01:01:19Z</dcterms:modified>
</cp:coreProperties>
</file>