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7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5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52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19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360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2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37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6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11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0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6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54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4820-EE37-4048-AA2D-96BE15F0F4A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E2EDB6-2385-404A-BDBF-12E7A3F8C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1997-0918-C8D8-D5E3-00E7A943A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Dashboard Superstore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52F8A-BAD6-888A-48DC-71B131E7D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Dashboard Design </a:t>
            </a:r>
          </a:p>
        </p:txBody>
      </p:sp>
    </p:spTree>
    <p:extLst>
      <p:ext uri="{BB962C8B-B14F-4D97-AF65-F5344CB8AC3E}">
        <p14:creationId xmlns:p14="http://schemas.microsoft.com/office/powerpoint/2010/main" val="18031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2FC9-E7D4-F120-8D8C-3E909643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974711"/>
          </a:xfrm>
        </p:spPr>
        <p:txBody>
          <a:bodyPr/>
          <a:lstStyle/>
          <a:p>
            <a:br>
              <a:rPr lang="en-IN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543940-A5F4-B8EA-2F5C-0C2C73B61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5053" y="3052915"/>
            <a:ext cx="95795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an interactive dashboard to track sales, profit, and customer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Kaggle Superstore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fields: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 Date, Sales, Profit, Category, Region, Customer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period covered: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2018 – 2021 (based on dataset).</a:t>
            </a:r>
          </a:p>
        </p:txBody>
      </p:sp>
    </p:spTree>
    <p:extLst>
      <p:ext uri="{BB962C8B-B14F-4D97-AF65-F5344CB8AC3E}">
        <p14:creationId xmlns:p14="http://schemas.microsoft.com/office/powerpoint/2010/main" val="108158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4DD-70C8-1060-7A53-D363C60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19D0-FE47-BE80-AEE9-1983B962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2.30M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286.4K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12%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Order Value (AOV):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458.6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0239F-57E6-843C-32AA-A8CE81A6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28" y="4198581"/>
            <a:ext cx="9510584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C8E2-7694-1835-F2F0-E1475E38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BB52-E43D-5FCD-A3AC-7FB34B78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2126"/>
            <a:ext cx="8915400" cy="4339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included: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vs Profit (Scatter)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 (Map)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Category (Bar Chart)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Customers Table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concentrated in Central region.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Furniture categories dominate sales.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categories show negative profits due to discounts.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8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AF28-01F6-E21D-C1E1-706A5D37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53C85-9319-9F90-618A-227825A9D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624110"/>
            <a:ext cx="9194800" cy="5172074"/>
          </a:xfrm>
        </p:spPr>
      </p:pic>
    </p:spTree>
    <p:extLst>
      <p:ext uri="{BB962C8B-B14F-4D97-AF65-F5344CB8AC3E}">
        <p14:creationId xmlns:p14="http://schemas.microsoft.com/office/powerpoint/2010/main" val="4610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DB08-FC97-114B-9BF2-386AA023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1B4C-766C-C88A-0902-C5F18162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high-margin categories like Technology.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Revisit discount strategy for Furniture.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relationships with top customers.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Xplore regional growth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427780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D8F9-8EB0-6F62-C373-FC1FC6D1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71794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9BB3-7309-EB0D-9A64-31A07590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83163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162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Sales Performance Dashboard Superstore</vt:lpstr>
      <vt:lpstr> Objective &amp; Dataset</vt:lpstr>
      <vt:lpstr>KPIs</vt:lpstr>
      <vt:lpstr>Dashboard Insights</vt:lpstr>
      <vt:lpstr>PowerPoint Presentation</vt:lpstr>
      <vt:lpstr>Recommendations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Jahnavi Beldar</dc:creator>
  <cp:lastModifiedBy>Jahnavi Beldar</cp:lastModifiedBy>
  <cp:revision>1</cp:revision>
  <dcterms:created xsi:type="dcterms:W3CDTF">2025-09-25T13:34:00Z</dcterms:created>
  <dcterms:modified xsi:type="dcterms:W3CDTF">2025-09-25T14:07:25Z</dcterms:modified>
</cp:coreProperties>
</file>