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59" r:id="rId7"/>
    <p:sldId id="269" r:id="rId8"/>
    <p:sldId id="282" r:id="rId9"/>
    <p:sldId id="270" r:id="rId10"/>
    <p:sldId id="272" r:id="rId11"/>
    <p:sldId id="274" r:id="rId12"/>
    <p:sldId id="273" r:id="rId13"/>
  </p:sldIdLst>
  <p:sldSz cx="12192000" cy="6858000"/>
  <p:notesSz cx="7099300" cy="102235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86E"/>
    <a:srgbClr val="993366"/>
    <a:srgbClr val="33CCCC"/>
    <a:srgbClr val="0066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85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99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6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98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8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27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20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57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90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0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77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C8DE-3622-414B-BC07-305EE99D1313}" type="datetimeFigureOut">
              <a:rPr lang="hr-HR" smtClean="0"/>
              <a:t>23.1.2018.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62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75091" y="1981830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valića kao RRR strukture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4585" y="4394799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Matej Peroš, Nina Duhović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://www.userlogos.org/files/logos/apolloFER/FER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12" y="215169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BIOINFORMATIKA</a:t>
            </a:r>
            <a:r>
              <a:rPr lang="hr-H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- projekt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7405" y="6322423"/>
            <a:ext cx="2848599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201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BB72B-E466-43D7-B928-9B7B167A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6" y="311366"/>
            <a:ext cx="11117142" cy="62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90F0E-6FA7-4165-BE7D-976B0809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3" y="750278"/>
            <a:ext cx="11460424" cy="54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54365-C225-4000-89A3-C548DFB4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5" y="468922"/>
            <a:ext cx="11883267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59ED7-744B-44C0-A3FA-E4A5A94C5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93" y="575424"/>
            <a:ext cx="10061307" cy="628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B337E-8A55-49DE-8A29-35BB8CF3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10515600" cy="1325563"/>
          </a:xfrm>
        </p:spPr>
        <p:txBody>
          <a:bodyPr/>
          <a:lstStyle/>
          <a:p>
            <a:r>
              <a:rPr lang="hr-HR" dirty="0"/>
              <a:t>Stablo valića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0760F-AFB9-4CB0-819C-849A88EC0B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29" y="0"/>
            <a:ext cx="10112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61C58-8643-4707-A477-4720040616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824" y="197224"/>
            <a:ext cx="10327341" cy="64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451D01-87F5-4ABD-8114-8A09BBC3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73" y="131287"/>
            <a:ext cx="10061307" cy="628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A7799A-2687-476A-BC8C-CF5FA76A40A1}"/>
              </a:ext>
            </a:extLst>
          </p:cNvPr>
          <p:cNvSpPr txBox="1"/>
          <p:nvPr/>
        </p:nvSpPr>
        <p:spPr>
          <a:xfrm>
            <a:off x="3357153" y="1254034"/>
            <a:ext cx="2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8B68C-09DF-47F5-A460-8DC45DFCBAD8}"/>
              </a:ext>
            </a:extLst>
          </p:cNvPr>
          <p:cNvSpPr txBox="1"/>
          <p:nvPr/>
        </p:nvSpPr>
        <p:spPr>
          <a:xfrm>
            <a:off x="2529839" y="2778034"/>
            <a:ext cx="2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8072E-94AF-4054-9D0B-7E6464F0FDED}"/>
              </a:ext>
            </a:extLst>
          </p:cNvPr>
          <p:cNvSpPr txBox="1"/>
          <p:nvPr/>
        </p:nvSpPr>
        <p:spPr>
          <a:xfrm>
            <a:off x="2068284" y="4236720"/>
            <a:ext cx="2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6E968-958E-47E8-9708-E09A65D291C1}"/>
              </a:ext>
            </a:extLst>
          </p:cNvPr>
          <p:cNvSpPr txBox="1"/>
          <p:nvPr/>
        </p:nvSpPr>
        <p:spPr>
          <a:xfrm>
            <a:off x="3148147" y="6163881"/>
            <a:ext cx="2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C1939-1C1D-47D3-872A-B6462F22D114}"/>
              </a:ext>
            </a:extLst>
          </p:cNvPr>
          <p:cNvSpPr/>
          <p:nvPr/>
        </p:nvSpPr>
        <p:spPr>
          <a:xfrm>
            <a:off x="3213461" y="5238205"/>
            <a:ext cx="209006" cy="1255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F13FC-604C-42C6-A52F-39B252A82982}"/>
              </a:ext>
            </a:extLst>
          </p:cNvPr>
          <p:cNvSpPr txBox="1"/>
          <p:nvPr/>
        </p:nvSpPr>
        <p:spPr>
          <a:xfrm>
            <a:off x="195943" y="470262"/>
            <a:ext cx="176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solidFill>
                  <a:srgbClr val="FF0000"/>
                </a:solidFill>
              </a:rPr>
              <a:t>Select(6)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C22672-D222-4249-B8B3-519F703C6C90}"/>
                  </a:ext>
                </a:extLst>
              </p:cNvPr>
              <p:cNvSpPr/>
              <p:nvPr/>
            </p:nvSpPr>
            <p:spPr>
              <a:xfrm>
                <a:off x="1208312" y="4895287"/>
                <a:ext cx="2245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C22672-D222-4249-B8B3-519F703C6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2" y="4895287"/>
                <a:ext cx="22452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C0E409-037E-41EF-B3D9-DB2DE7A1A0E5}"/>
                  </a:ext>
                </a:extLst>
              </p:cNvPr>
              <p:cNvSpPr/>
              <p:nvPr/>
            </p:nvSpPr>
            <p:spPr>
              <a:xfrm>
                <a:off x="1208312" y="5475620"/>
                <a:ext cx="2131546" cy="105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C0E409-037E-41EF-B3D9-DB2DE7A1A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2" y="5475620"/>
                <a:ext cx="2131546" cy="1050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http://alexbowe.s3.amazonaws.com/blog/blocks.png">
            <a:extLst>
              <a:ext uri="{FF2B5EF4-FFF2-40B4-BE49-F238E27FC236}">
                <a16:creationId xmlns:a16="http://schemas.microsoft.com/office/drawing/2014/main" id="{735F19CE-9933-42C3-BF09-923BBFD06A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6" y="2197768"/>
            <a:ext cx="10250906" cy="1969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5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3804" y="2586690"/>
            <a:ext cx="494346" cy="507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49574" y="2586690"/>
            <a:ext cx="494346" cy="507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4213" y="4100107"/>
            <a:ext cx="999182" cy="1025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7200" b="1" i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60628" y="4100107"/>
            <a:ext cx="999182" cy="1025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57895" y="4100107"/>
            <a:ext cx="999182" cy="1025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4213" y="5521345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razred</a:t>
            </a:r>
          </a:p>
        </p:txBody>
      </p:sp>
      <p:pic>
        <p:nvPicPr>
          <p:cNvPr id="29" name="Picture 28" descr="binary-g-table.png">
            <a:extLst>
              <a:ext uri="{FF2B5EF4-FFF2-40B4-BE49-F238E27FC236}">
                <a16:creationId xmlns:a16="http://schemas.microsoft.com/office/drawing/2014/main" id="{DAE33F6E-83B9-4300-B916-4E51AFDB70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0274" y="26367"/>
            <a:ext cx="5700053" cy="639226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285949" y="5506709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pomak</a:t>
            </a:r>
          </a:p>
        </p:txBody>
      </p:sp>
    </p:spTree>
    <p:extLst>
      <p:ext uri="{BB962C8B-B14F-4D97-AF65-F5344CB8AC3E}">
        <p14:creationId xmlns:p14="http://schemas.microsoft.com/office/powerpoint/2010/main" val="245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F8AB-FF36-457A-8D03-BEA459E6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C622-ADC4-4F1E-99BD-191499B3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E6995-30B3-4473-8D74-7B74D026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47" y="1"/>
            <a:ext cx="821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81" y="84603"/>
            <a:ext cx="10077855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2700" y="4732420"/>
            <a:ext cx="4881611" cy="731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0, 0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52084" y="4732420"/>
            <a:ext cx="4837152" cy="758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1, 6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01" y="546376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2598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495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2392" y="5463768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2289" y="5463767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2186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2083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1980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49648" y="546376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59545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69442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79339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7179" y="3224463"/>
            <a:ext cx="3176337" cy="1507955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8" idx="1"/>
          </p:cNvCxnSpPr>
          <p:nvPr/>
        </p:nvCxnSpPr>
        <p:spPr>
          <a:xfrm flipV="1">
            <a:off x="6461980" y="2566776"/>
            <a:ext cx="1608680" cy="2924304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1928888" y="1314563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>
          <p:sp>
            <p:nvSpPr>
              <p:cNvPr id="7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88" y="1314563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endCxn id="44" idx="2"/>
          </p:cNvCxnSpPr>
          <p:nvPr/>
        </p:nvCxnSpPr>
        <p:spPr>
          <a:xfrm flipV="1">
            <a:off x="5999747" y="6273663"/>
            <a:ext cx="57285" cy="584337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Lucida Bright</vt:lpstr>
      <vt:lpstr>Times New Roman</vt:lpstr>
      <vt:lpstr>Office Theme</vt:lpstr>
      <vt:lpstr>PowerPoint Presentation</vt:lpstr>
      <vt:lpstr>Stablo valića</vt:lpstr>
      <vt:lpstr>PowerPoint Presentation</vt:lpstr>
      <vt:lpstr>PowerPoint Presentation</vt:lpstr>
      <vt:lpstr>PowerPoint Presentation</vt:lpstr>
      <vt:lpstr>RRR</vt:lpstr>
      <vt:lpstr>RRR</vt:lpstr>
      <vt:lpstr>PowerPoint Presentation</vt:lpstr>
      <vt:lpstr>RRR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hajrudinco@hotmail.com</dc:creator>
  <cp:lastModifiedBy>Nina</cp:lastModifiedBy>
  <cp:revision>147</cp:revision>
  <cp:lastPrinted>2015-12-08T18:42:53Z</cp:lastPrinted>
  <dcterms:created xsi:type="dcterms:W3CDTF">2015-12-08T12:12:25Z</dcterms:created>
  <dcterms:modified xsi:type="dcterms:W3CDTF">2018-01-23T09:12:11Z</dcterms:modified>
</cp:coreProperties>
</file>