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c97c055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c97c055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cbb0f9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cbb0f9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ecbb0f9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ecbb0f9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ecbb0f9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ecbb0f9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c97c055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c97c055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cbd287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cbd287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f6329c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f6329c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f6329c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f6329c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c97c055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c97c055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c97c055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c97c055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c97c055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c97c055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c97c055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c97c055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1E1E1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Cinema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00925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WCF Services - Console Application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50" y="4325424"/>
            <a:ext cx="641901" cy="68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075" y="1628425"/>
            <a:ext cx="943325" cy="9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16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 of Services (</a:t>
            </a:r>
            <a:r>
              <a:rPr lang="it"/>
              <a:t>2/2</a:t>
            </a:r>
            <a:r>
              <a:rPr lang="it"/>
              <a:t>)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884" y="1083300"/>
            <a:ext cx="5289417" cy="7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7037525" y="1153275"/>
            <a:ext cx="1517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IService1.cs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50" y="2208850"/>
            <a:ext cx="6880553" cy="25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7037525" y="3211350"/>
            <a:ext cx="1517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Service1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.cs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22"/>
          <p:cNvCxnSpPr/>
          <p:nvPr/>
        </p:nvCxnSpPr>
        <p:spPr>
          <a:xfrm>
            <a:off x="3146325" y="3006988"/>
            <a:ext cx="521400" cy="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00" y="152400"/>
            <a:ext cx="806449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 rot="-5400000">
            <a:off x="-876800" y="2338500"/>
            <a:ext cx="2670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   APPLICATION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16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Menu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83300"/>
            <a:ext cx="3067500" cy="34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558" y="1083300"/>
            <a:ext cx="2978844" cy="3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81900" y="2284200"/>
            <a:ext cx="1215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Username:   Maty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 :   qwerty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4523175" y="2571750"/>
            <a:ext cx="6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16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Admin Menu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-5130" l="0" r="0" t="0"/>
          <a:stretch/>
        </p:blipFill>
        <p:spPr>
          <a:xfrm>
            <a:off x="1296000" y="1083600"/>
            <a:ext cx="2955184" cy="3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81900" y="2284200"/>
            <a:ext cx="1215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Username:   Tom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 :   1234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b="5562" l="0" r="0" t="0"/>
          <a:stretch/>
        </p:blipFill>
        <p:spPr>
          <a:xfrm>
            <a:off x="5493125" y="1083600"/>
            <a:ext cx="2843275" cy="35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5"/>
          <p:cNvCxnSpPr/>
          <p:nvPr/>
        </p:nvCxnSpPr>
        <p:spPr>
          <a:xfrm>
            <a:off x="4474200" y="2852450"/>
            <a:ext cx="795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169200"/>
            <a:ext cx="70389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System Architecture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50" y="932925"/>
            <a:ext cx="5983399" cy="39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04000" y="44508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Database Scheme</a:t>
            </a:r>
            <a:endParaRPr b="1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23" y="0"/>
            <a:ext cx="818535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475" y="256725"/>
            <a:ext cx="1428200" cy="9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-286250" y="478375"/>
            <a:ext cx="24561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ADMIN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USE CASE DIAGRAM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863" y="169202"/>
            <a:ext cx="6065625" cy="48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602200" y="93250"/>
            <a:ext cx="39396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</a:t>
            </a:r>
            <a:r>
              <a:rPr lang="it"/>
              <a:t>- USE CASE DIAGRAM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38" y="711200"/>
            <a:ext cx="8096124" cy="403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168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 of transactions (</a:t>
            </a:r>
            <a:r>
              <a:rPr lang="it"/>
              <a:t>1/3</a:t>
            </a:r>
            <a:r>
              <a:rPr lang="it"/>
              <a:t>)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638" y="990925"/>
            <a:ext cx="7136637" cy="37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6000" y="169200"/>
            <a:ext cx="70389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 of transactions (2/3)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00" y="1025775"/>
            <a:ext cx="7493299" cy="371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6000" y="16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 of transactions (3/3)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25" y="933700"/>
            <a:ext cx="7272651" cy="39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16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 of Services (</a:t>
            </a:r>
            <a:r>
              <a:rPr lang="it"/>
              <a:t>1/2</a:t>
            </a:r>
            <a:r>
              <a:rPr lang="it"/>
              <a:t>)</a:t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3146325" y="3006988"/>
            <a:ext cx="521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71" y="1469775"/>
            <a:ext cx="1881304" cy="30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425" y="1469775"/>
            <a:ext cx="2109925" cy="30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122" y="1469763"/>
            <a:ext cx="2211352" cy="308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1"/>
          <p:cNvCxnSpPr/>
          <p:nvPr/>
        </p:nvCxnSpPr>
        <p:spPr>
          <a:xfrm>
            <a:off x="6183850" y="3001588"/>
            <a:ext cx="521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