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unknown"/>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 id="2147483801" r:id="rId2"/>
    <p:sldMasterId id="2147483820" r:id="rId3"/>
    <p:sldMasterId id="2147483832" r:id="rId4"/>
  </p:sldMasterIdLst>
  <p:notesMasterIdLst>
    <p:notesMasterId r:id="rId27"/>
  </p:notesMasterIdLst>
  <p:handoutMasterIdLst>
    <p:handoutMasterId r:id="rId28"/>
  </p:handoutMasterIdLst>
  <p:sldIdLst>
    <p:sldId id="287" r:id="rId5"/>
    <p:sldId id="272" r:id="rId6"/>
    <p:sldId id="258" r:id="rId7"/>
    <p:sldId id="259" r:id="rId8"/>
    <p:sldId id="260" r:id="rId9"/>
    <p:sldId id="261" r:id="rId10"/>
    <p:sldId id="262" r:id="rId11"/>
    <p:sldId id="285" r:id="rId12"/>
    <p:sldId id="274" r:id="rId13"/>
    <p:sldId id="286" r:id="rId14"/>
    <p:sldId id="275" r:id="rId15"/>
    <p:sldId id="276" r:id="rId16"/>
    <p:sldId id="277" r:id="rId17"/>
    <p:sldId id="279" r:id="rId18"/>
    <p:sldId id="278" r:id="rId19"/>
    <p:sldId id="281" r:id="rId20"/>
    <p:sldId id="280" r:id="rId21"/>
    <p:sldId id="282" r:id="rId22"/>
    <p:sldId id="283" r:id="rId23"/>
    <p:sldId id="284" r:id="rId24"/>
    <p:sldId id="270"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9911" autoAdjust="0"/>
  </p:normalViewPr>
  <p:slideViewPr>
    <p:cSldViewPr snapToGrid="0">
      <p:cViewPr varScale="1">
        <p:scale>
          <a:sx n="110" d="100"/>
          <a:sy n="110" d="100"/>
        </p:scale>
        <p:origin x="176" y="56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B89118-0145-4335-9647-663CAA3D21A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73B8001-662D-483E-806F-53105272C227}">
      <dgm:prSet/>
      <dgm:spPr/>
      <dgm:t>
        <a:bodyPr/>
        <a:lstStyle/>
        <a:p>
          <a:pPr algn="just"/>
          <a:r>
            <a:rPr lang="en-US" dirty="0"/>
            <a:t>Dataset contains all the records of the building permits issued in between </a:t>
          </a:r>
          <a:r>
            <a:rPr lang="en-IN" b="0" i="0" dirty="0"/>
            <a:t>Jan 1st, 2013, to Feb 25th, 2018, describing how the issuance of a permit affects the housing sector.</a:t>
          </a:r>
          <a:endParaRPr lang="en-US" dirty="0"/>
        </a:p>
      </dgm:t>
    </dgm:pt>
    <dgm:pt modelId="{DBB7463F-9488-408A-A9C4-BE07E5729EFD}" type="parTrans" cxnId="{78D3F6EA-24DF-446F-8F29-0324F18B4B1B}">
      <dgm:prSet/>
      <dgm:spPr/>
      <dgm:t>
        <a:bodyPr/>
        <a:lstStyle/>
        <a:p>
          <a:endParaRPr lang="en-US"/>
        </a:p>
      </dgm:t>
    </dgm:pt>
    <dgm:pt modelId="{7BED284B-098D-4104-8BEB-1346EB49B187}" type="sibTrans" cxnId="{78D3F6EA-24DF-446F-8F29-0324F18B4B1B}">
      <dgm:prSet/>
      <dgm:spPr/>
      <dgm:t>
        <a:bodyPr/>
        <a:lstStyle/>
        <a:p>
          <a:endParaRPr lang="en-US"/>
        </a:p>
      </dgm:t>
    </dgm:pt>
    <dgm:pt modelId="{96E502B3-E7F9-4081-BF10-BAAD490757E4}">
      <dgm:prSet/>
      <dgm:spPr/>
      <dgm:t>
        <a:bodyPr/>
        <a:lstStyle/>
        <a:p>
          <a:pPr algn="just"/>
          <a:r>
            <a:rPr lang="en-IN" b="0" i="0" dirty="0"/>
            <a:t>The data was downloaded using the filter in San Francisco open data portal which is being maintained and updated by the San Francisco open data portal.</a:t>
          </a:r>
          <a:endParaRPr lang="en-US" dirty="0"/>
        </a:p>
      </dgm:t>
    </dgm:pt>
    <dgm:pt modelId="{6775664A-2CAC-46C8-BD6B-6C5CCC296ABD}" type="parTrans" cxnId="{E3BAD244-9C40-4EFE-8DFA-088F7FB30552}">
      <dgm:prSet/>
      <dgm:spPr/>
      <dgm:t>
        <a:bodyPr/>
        <a:lstStyle/>
        <a:p>
          <a:endParaRPr lang="en-US"/>
        </a:p>
      </dgm:t>
    </dgm:pt>
    <dgm:pt modelId="{56CC952C-5F57-41B5-A34D-05906E56D5F7}" type="sibTrans" cxnId="{E3BAD244-9C40-4EFE-8DFA-088F7FB30552}">
      <dgm:prSet/>
      <dgm:spPr/>
      <dgm:t>
        <a:bodyPr/>
        <a:lstStyle/>
        <a:p>
          <a:endParaRPr lang="en-US"/>
        </a:p>
      </dgm:t>
    </dgm:pt>
    <dgm:pt modelId="{6936AA6F-C17D-4080-AD3D-2CA7ECF51402}" type="pres">
      <dgm:prSet presAssocID="{ADB89118-0145-4335-9647-663CAA3D21A5}" presName="vert0" presStyleCnt="0">
        <dgm:presLayoutVars>
          <dgm:dir/>
          <dgm:animOne val="branch"/>
          <dgm:animLvl val="lvl"/>
        </dgm:presLayoutVars>
      </dgm:prSet>
      <dgm:spPr/>
    </dgm:pt>
    <dgm:pt modelId="{21D3DC97-F079-4587-BA62-1FE0862E4B7F}" type="pres">
      <dgm:prSet presAssocID="{173B8001-662D-483E-806F-53105272C227}" presName="thickLine" presStyleLbl="alignNode1" presStyleIdx="0" presStyleCnt="2"/>
      <dgm:spPr/>
    </dgm:pt>
    <dgm:pt modelId="{28A22E93-0D21-4D9B-BD0B-8F73D3A2AE58}" type="pres">
      <dgm:prSet presAssocID="{173B8001-662D-483E-806F-53105272C227}" presName="horz1" presStyleCnt="0"/>
      <dgm:spPr/>
    </dgm:pt>
    <dgm:pt modelId="{125AB680-5551-4649-AACA-9293794B51B3}" type="pres">
      <dgm:prSet presAssocID="{173B8001-662D-483E-806F-53105272C227}" presName="tx1" presStyleLbl="revTx" presStyleIdx="0" presStyleCnt="2"/>
      <dgm:spPr/>
    </dgm:pt>
    <dgm:pt modelId="{2AF6A3FA-911D-4CDD-A4A8-E493792F1E1C}" type="pres">
      <dgm:prSet presAssocID="{173B8001-662D-483E-806F-53105272C227}" presName="vert1" presStyleCnt="0"/>
      <dgm:spPr/>
    </dgm:pt>
    <dgm:pt modelId="{7B92F77A-2954-44D2-847F-20FB3132F7B4}" type="pres">
      <dgm:prSet presAssocID="{96E502B3-E7F9-4081-BF10-BAAD490757E4}" presName="thickLine" presStyleLbl="alignNode1" presStyleIdx="1" presStyleCnt="2"/>
      <dgm:spPr/>
    </dgm:pt>
    <dgm:pt modelId="{9F5FA896-6271-46AD-AF8D-7982B9246D1E}" type="pres">
      <dgm:prSet presAssocID="{96E502B3-E7F9-4081-BF10-BAAD490757E4}" presName="horz1" presStyleCnt="0"/>
      <dgm:spPr/>
    </dgm:pt>
    <dgm:pt modelId="{E6FCE78C-54FE-44BB-9C6A-A9952EE88B3E}" type="pres">
      <dgm:prSet presAssocID="{96E502B3-E7F9-4081-BF10-BAAD490757E4}" presName="tx1" presStyleLbl="revTx" presStyleIdx="1" presStyleCnt="2"/>
      <dgm:spPr/>
    </dgm:pt>
    <dgm:pt modelId="{7A7949F3-1D07-4742-9E39-FF747BD67016}" type="pres">
      <dgm:prSet presAssocID="{96E502B3-E7F9-4081-BF10-BAAD490757E4}" presName="vert1" presStyleCnt="0"/>
      <dgm:spPr/>
    </dgm:pt>
  </dgm:ptLst>
  <dgm:cxnLst>
    <dgm:cxn modelId="{E3BAD244-9C40-4EFE-8DFA-088F7FB30552}" srcId="{ADB89118-0145-4335-9647-663CAA3D21A5}" destId="{96E502B3-E7F9-4081-BF10-BAAD490757E4}" srcOrd="1" destOrd="0" parTransId="{6775664A-2CAC-46C8-BD6B-6C5CCC296ABD}" sibTransId="{56CC952C-5F57-41B5-A34D-05906E56D5F7}"/>
    <dgm:cxn modelId="{63AB714E-B181-4DBE-A999-567EF700FD0C}" type="presOf" srcId="{173B8001-662D-483E-806F-53105272C227}" destId="{125AB680-5551-4649-AACA-9293794B51B3}" srcOrd="0" destOrd="0" presId="urn:microsoft.com/office/officeart/2008/layout/LinedList"/>
    <dgm:cxn modelId="{CFD3417E-4C4F-4C31-B17F-859AA4186FF5}" type="presOf" srcId="{ADB89118-0145-4335-9647-663CAA3D21A5}" destId="{6936AA6F-C17D-4080-AD3D-2CA7ECF51402}" srcOrd="0" destOrd="0" presId="urn:microsoft.com/office/officeart/2008/layout/LinedList"/>
    <dgm:cxn modelId="{22F75C9A-58A5-473B-8467-4864A1C6408A}" type="presOf" srcId="{96E502B3-E7F9-4081-BF10-BAAD490757E4}" destId="{E6FCE78C-54FE-44BB-9C6A-A9952EE88B3E}" srcOrd="0" destOrd="0" presId="urn:microsoft.com/office/officeart/2008/layout/LinedList"/>
    <dgm:cxn modelId="{78D3F6EA-24DF-446F-8F29-0324F18B4B1B}" srcId="{ADB89118-0145-4335-9647-663CAA3D21A5}" destId="{173B8001-662D-483E-806F-53105272C227}" srcOrd="0" destOrd="0" parTransId="{DBB7463F-9488-408A-A9C4-BE07E5729EFD}" sibTransId="{7BED284B-098D-4104-8BEB-1346EB49B187}"/>
    <dgm:cxn modelId="{7FC57A92-31BA-4155-BD7F-A9BB8AE5B719}" type="presParOf" srcId="{6936AA6F-C17D-4080-AD3D-2CA7ECF51402}" destId="{21D3DC97-F079-4587-BA62-1FE0862E4B7F}" srcOrd="0" destOrd="0" presId="urn:microsoft.com/office/officeart/2008/layout/LinedList"/>
    <dgm:cxn modelId="{3ABF4588-4D4C-414F-B9A3-10001743DB69}" type="presParOf" srcId="{6936AA6F-C17D-4080-AD3D-2CA7ECF51402}" destId="{28A22E93-0D21-4D9B-BD0B-8F73D3A2AE58}" srcOrd="1" destOrd="0" presId="urn:microsoft.com/office/officeart/2008/layout/LinedList"/>
    <dgm:cxn modelId="{D1AD14E6-B0E1-495F-AFCF-598CE72C61BC}" type="presParOf" srcId="{28A22E93-0D21-4D9B-BD0B-8F73D3A2AE58}" destId="{125AB680-5551-4649-AACA-9293794B51B3}" srcOrd="0" destOrd="0" presId="urn:microsoft.com/office/officeart/2008/layout/LinedList"/>
    <dgm:cxn modelId="{7156F1DD-F3BD-41B6-94F8-ECAF463B9ACB}" type="presParOf" srcId="{28A22E93-0D21-4D9B-BD0B-8F73D3A2AE58}" destId="{2AF6A3FA-911D-4CDD-A4A8-E493792F1E1C}" srcOrd="1" destOrd="0" presId="urn:microsoft.com/office/officeart/2008/layout/LinedList"/>
    <dgm:cxn modelId="{E8F27904-4F48-4529-AE70-CE424626BC45}" type="presParOf" srcId="{6936AA6F-C17D-4080-AD3D-2CA7ECF51402}" destId="{7B92F77A-2954-44D2-847F-20FB3132F7B4}" srcOrd="2" destOrd="0" presId="urn:microsoft.com/office/officeart/2008/layout/LinedList"/>
    <dgm:cxn modelId="{19EB345A-5BA5-4AD9-B906-D8623BD89D78}" type="presParOf" srcId="{6936AA6F-C17D-4080-AD3D-2CA7ECF51402}" destId="{9F5FA896-6271-46AD-AF8D-7982B9246D1E}" srcOrd="3" destOrd="0" presId="urn:microsoft.com/office/officeart/2008/layout/LinedList"/>
    <dgm:cxn modelId="{DADEE23C-A397-4EFF-A230-EEB8682B6C83}" type="presParOf" srcId="{9F5FA896-6271-46AD-AF8D-7982B9246D1E}" destId="{E6FCE78C-54FE-44BB-9C6A-A9952EE88B3E}" srcOrd="0" destOrd="0" presId="urn:microsoft.com/office/officeart/2008/layout/LinedList"/>
    <dgm:cxn modelId="{986C4894-4C01-43EE-81DD-59EE7BD60C59}" type="presParOf" srcId="{9F5FA896-6271-46AD-AF8D-7982B9246D1E}" destId="{7A7949F3-1D07-4742-9E39-FF747BD6701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BD4A2D-16B0-411C-8931-434A403372CD}"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74F0C890-1BC5-4470-88EE-737F228861D3}">
      <dgm:prSet/>
      <dgm:spPr/>
      <dgm:t>
        <a:bodyPr/>
        <a:lstStyle/>
        <a:p>
          <a:r>
            <a:rPr lang="en-IN" dirty="0"/>
            <a:t>Permit type 2 takes the highest time to get issued by the government authority. Because Type 2 permit is the type of permit which permits several different types of work but don’t change how the building is used. Such as plumbing and interior renovation. Also permit type 8 takes the least to process. </a:t>
          </a:r>
          <a:endParaRPr lang="en-US" dirty="0"/>
        </a:p>
      </dgm:t>
    </dgm:pt>
    <dgm:pt modelId="{71D909A0-3A12-4C74-B7EC-C5588B684FC4}" type="parTrans" cxnId="{1C7591B6-CDB8-402D-A531-1FFEE7A26A43}">
      <dgm:prSet/>
      <dgm:spPr/>
      <dgm:t>
        <a:bodyPr/>
        <a:lstStyle/>
        <a:p>
          <a:endParaRPr lang="en-US"/>
        </a:p>
      </dgm:t>
    </dgm:pt>
    <dgm:pt modelId="{11B14122-4B54-4DF0-BC6A-0CF740716D89}" type="sibTrans" cxnId="{1C7591B6-CDB8-402D-A531-1FFEE7A26A43}">
      <dgm:prSet/>
      <dgm:spPr/>
      <dgm:t>
        <a:bodyPr/>
        <a:lstStyle/>
        <a:p>
          <a:endParaRPr lang="en-US"/>
        </a:p>
      </dgm:t>
    </dgm:pt>
    <dgm:pt modelId="{E056CB5A-E6A8-40CE-A3F3-70231BC18769}">
      <dgm:prSet/>
      <dgm:spPr/>
      <dgm:t>
        <a:bodyPr/>
        <a:lstStyle/>
        <a:p>
          <a:r>
            <a:rPr lang="en-IN" dirty="0"/>
            <a:t>most of the permits are filed in the first four months of the year. most of the permits are also issued in the first four months of the year and very few of them would of them takes more than that. This permit could of type 2 as we know that they takes longer to get issued. </a:t>
          </a:r>
          <a:endParaRPr lang="en-US" dirty="0"/>
        </a:p>
      </dgm:t>
    </dgm:pt>
    <dgm:pt modelId="{8382A2F0-5A6C-4A45-BED4-4B94E2E678D6}" type="parTrans" cxnId="{5E1EB256-B4EF-4B19-982A-403693494765}">
      <dgm:prSet/>
      <dgm:spPr/>
      <dgm:t>
        <a:bodyPr/>
        <a:lstStyle/>
        <a:p>
          <a:endParaRPr lang="en-US"/>
        </a:p>
      </dgm:t>
    </dgm:pt>
    <dgm:pt modelId="{84A08F6B-AB97-4A6F-9B24-B4AE875C13C0}" type="sibTrans" cxnId="{5E1EB256-B4EF-4B19-982A-403693494765}">
      <dgm:prSet/>
      <dgm:spPr/>
      <dgm:t>
        <a:bodyPr/>
        <a:lstStyle/>
        <a:p>
          <a:endParaRPr lang="en-US"/>
        </a:p>
      </dgm:t>
    </dgm:pt>
    <dgm:pt modelId="{77B28B7B-983C-4D00-B7E6-0E7A1BB2162F}">
      <dgm:prSet/>
      <dgm:spPr/>
      <dgm:t>
        <a:bodyPr/>
        <a:lstStyle/>
        <a:p>
          <a:r>
            <a:rPr lang="en-IN" dirty="0"/>
            <a:t>there are more permits that are issued, a few permits that are revoked and a slight number of them that are incomplete meaning that there are more chances for a permit to be issued once all required documents have been submitted. </a:t>
          </a:r>
          <a:endParaRPr lang="en-US" dirty="0"/>
        </a:p>
      </dgm:t>
    </dgm:pt>
    <dgm:pt modelId="{AB086DF9-2617-452F-A34A-C7AFB234BA2C}" type="parTrans" cxnId="{5D4555F6-0A68-4B35-B00C-A24A17F1C343}">
      <dgm:prSet/>
      <dgm:spPr/>
      <dgm:t>
        <a:bodyPr/>
        <a:lstStyle/>
        <a:p>
          <a:endParaRPr lang="en-US"/>
        </a:p>
      </dgm:t>
    </dgm:pt>
    <dgm:pt modelId="{E495C1BF-530F-44CE-A6C2-5883E6F994ED}" type="sibTrans" cxnId="{5D4555F6-0A68-4B35-B00C-A24A17F1C343}">
      <dgm:prSet/>
      <dgm:spPr/>
      <dgm:t>
        <a:bodyPr/>
        <a:lstStyle/>
        <a:p>
          <a:endParaRPr lang="en-US"/>
        </a:p>
      </dgm:t>
    </dgm:pt>
    <dgm:pt modelId="{B6BBD7EF-33A1-47D3-B7FF-AB78636557E8}">
      <dgm:prSet/>
      <dgm:spPr/>
      <dgm:t>
        <a:bodyPr/>
        <a:lstStyle/>
        <a:p>
          <a:r>
            <a:rPr lang="en-IN" dirty="0"/>
            <a:t>There a decent correlation between the months of Issues Date and Filed Date features so got to investigate those. Out of all these, I will be completely ignoring the features such as Street Names and Prefix along with record ID, among others. This is because they don't provide enough insights or provide insights that are already too obvious. </a:t>
          </a:r>
          <a:endParaRPr lang="en-US" dirty="0"/>
        </a:p>
      </dgm:t>
    </dgm:pt>
    <dgm:pt modelId="{C61045B1-D81D-4641-AF07-847C14D9E47A}" type="parTrans" cxnId="{E6C2D0A6-3963-41B4-B7EA-F31A23C44F69}">
      <dgm:prSet/>
      <dgm:spPr/>
      <dgm:t>
        <a:bodyPr/>
        <a:lstStyle/>
        <a:p>
          <a:endParaRPr lang="en-US"/>
        </a:p>
      </dgm:t>
    </dgm:pt>
    <dgm:pt modelId="{76F3CCDF-73ED-44A8-9AA9-265C37B69A5B}" type="sibTrans" cxnId="{E6C2D0A6-3963-41B4-B7EA-F31A23C44F69}">
      <dgm:prSet/>
      <dgm:spPr/>
      <dgm:t>
        <a:bodyPr/>
        <a:lstStyle/>
        <a:p>
          <a:endParaRPr lang="en-US"/>
        </a:p>
      </dgm:t>
    </dgm:pt>
    <dgm:pt modelId="{BBC18C5A-D8D1-4058-BC44-810E5C897038}">
      <dgm:prSet/>
      <dgm:spPr/>
      <dgm:t>
        <a:bodyPr/>
        <a:lstStyle/>
        <a:p>
          <a:r>
            <a:rPr lang="en-IN" dirty="0"/>
            <a:t>Alterations permits are the common permits type definition in the data with other permits definitions greatly skewed. </a:t>
          </a:r>
          <a:endParaRPr lang="en-US" dirty="0"/>
        </a:p>
      </dgm:t>
    </dgm:pt>
    <dgm:pt modelId="{447A8EE2-B468-43CF-8998-968D6A05A223}" type="parTrans" cxnId="{D751DB74-5BF8-44BC-B664-3828F5F2E2FC}">
      <dgm:prSet/>
      <dgm:spPr/>
      <dgm:t>
        <a:bodyPr/>
        <a:lstStyle/>
        <a:p>
          <a:endParaRPr lang="en-US"/>
        </a:p>
      </dgm:t>
    </dgm:pt>
    <dgm:pt modelId="{468C7C96-2FD5-4D1E-846B-EA971714CAD5}" type="sibTrans" cxnId="{D751DB74-5BF8-44BC-B664-3828F5F2E2FC}">
      <dgm:prSet/>
      <dgm:spPr/>
      <dgm:t>
        <a:bodyPr/>
        <a:lstStyle/>
        <a:p>
          <a:endParaRPr lang="en-US"/>
        </a:p>
      </dgm:t>
    </dgm:pt>
    <dgm:pt modelId="{240A457F-CA98-413C-98C6-C3795F94D6FC}">
      <dgm:prSet/>
      <dgm:spPr/>
      <dgm:t>
        <a:bodyPr/>
        <a:lstStyle/>
        <a:p>
          <a:r>
            <a:rPr lang="en-IN" dirty="0"/>
            <a:t>The most construction types permits issued belong to Existing Construction type 5.0 which is reflected across the major permit types 8 and 3, then followed by construction type 1.0 ,3.0,2.0 and least number of permits belong to construction type 4.0. </a:t>
          </a:r>
          <a:endParaRPr lang="en-US" dirty="0"/>
        </a:p>
      </dgm:t>
    </dgm:pt>
    <dgm:pt modelId="{8CD70A1E-704E-44D3-B073-50BE5EB70841}" type="parTrans" cxnId="{A6AE64F5-710A-408F-9584-D983BA6478AD}">
      <dgm:prSet/>
      <dgm:spPr/>
      <dgm:t>
        <a:bodyPr/>
        <a:lstStyle/>
        <a:p>
          <a:endParaRPr lang="en-US"/>
        </a:p>
      </dgm:t>
    </dgm:pt>
    <dgm:pt modelId="{073EDB06-6588-4C0B-8248-8FA255AF76A8}" type="sibTrans" cxnId="{A6AE64F5-710A-408F-9584-D983BA6478AD}">
      <dgm:prSet/>
      <dgm:spPr/>
      <dgm:t>
        <a:bodyPr/>
        <a:lstStyle/>
        <a:p>
          <a:endParaRPr lang="en-US"/>
        </a:p>
      </dgm:t>
    </dgm:pt>
    <dgm:pt modelId="{4E62E3C7-3B2D-4AB9-AE17-A57733EF1DBA}">
      <dgm:prSet/>
      <dgm:spPr/>
      <dgm:t>
        <a:bodyPr/>
        <a:lstStyle/>
        <a:p>
          <a:r>
            <a:rPr lang="en-IN" dirty="0"/>
            <a:t>Almost 77.2% of all data residential type of data has the highest permits. </a:t>
          </a:r>
          <a:endParaRPr lang="en-US" dirty="0"/>
        </a:p>
      </dgm:t>
    </dgm:pt>
    <dgm:pt modelId="{0489ED5E-3016-4A40-9E9C-AF08BC57E5DC}" type="parTrans" cxnId="{34F66BE1-76F6-4CF3-BD49-BE4B93B8000B}">
      <dgm:prSet/>
      <dgm:spPr/>
      <dgm:t>
        <a:bodyPr/>
        <a:lstStyle/>
        <a:p>
          <a:endParaRPr lang="en-US"/>
        </a:p>
      </dgm:t>
    </dgm:pt>
    <dgm:pt modelId="{4A96A671-9B14-4496-A436-007F4C8A62D4}" type="sibTrans" cxnId="{34F66BE1-76F6-4CF3-BD49-BE4B93B8000B}">
      <dgm:prSet/>
      <dgm:spPr/>
      <dgm:t>
        <a:bodyPr/>
        <a:lstStyle/>
        <a:p>
          <a:endParaRPr lang="en-US"/>
        </a:p>
      </dgm:t>
    </dgm:pt>
    <dgm:pt modelId="{463AD87C-AACC-41B6-B20A-5614123AE681}">
      <dgm:prSet/>
      <dgm:spPr/>
      <dgm:t>
        <a:bodyPr/>
        <a:lstStyle/>
        <a:p>
          <a:endParaRPr lang="en-US" dirty="0"/>
        </a:p>
      </dgm:t>
    </dgm:pt>
    <dgm:pt modelId="{18D7BC14-67E6-479B-956E-CFC7508BE9AF}" type="parTrans" cxnId="{FC795116-B1EF-47A2-BCC0-B69EB7E3545C}">
      <dgm:prSet/>
      <dgm:spPr/>
      <dgm:t>
        <a:bodyPr/>
        <a:lstStyle/>
        <a:p>
          <a:endParaRPr lang="en-US"/>
        </a:p>
      </dgm:t>
    </dgm:pt>
    <dgm:pt modelId="{44B1883A-6C6E-4E1B-8A63-3B4184204110}" type="sibTrans" cxnId="{FC795116-B1EF-47A2-BCC0-B69EB7E3545C}">
      <dgm:prSet/>
      <dgm:spPr/>
      <dgm:t>
        <a:bodyPr/>
        <a:lstStyle/>
        <a:p>
          <a:endParaRPr lang="en-US"/>
        </a:p>
      </dgm:t>
    </dgm:pt>
    <dgm:pt modelId="{CDC0A2C5-AF8E-49ED-9511-58955FBF9B08}" type="pres">
      <dgm:prSet presAssocID="{C1BD4A2D-16B0-411C-8931-434A403372CD}" presName="vert0" presStyleCnt="0">
        <dgm:presLayoutVars>
          <dgm:dir/>
          <dgm:animOne val="branch"/>
          <dgm:animLvl val="lvl"/>
        </dgm:presLayoutVars>
      </dgm:prSet>
      <dgm:spPr/>
    </dgm:pt>
    <dgm:pt modelId="{9932CE80-994A-4E12-AC52-64BED93020D6}" type="pres">
      <dgm:prSet presAssocID="{74F0C890-1BC5-4470-88EE-737F228861D3}" presName="thickLine" presStyleLbl="alignNode1" presStyleIdx="0" presStyleCnt="8"/>
      <dgm:spPr/>
    </dgm:pt>
    <dgm:pt modelId="{46977755-5BA3-4147-95A3-B2645948C620}" type="pres">
      <dgm:prSet presAssocID="{74F0C890-1BC5-4470-88EE-737F228861D3}" presName="horz1" presStyleCnt="0"/>
      <dgm:spPr/>
    </dgm:pt>
    <dgm:pt modelId="{B81FB309-2223-43CF-A4ED-248107F137E6}" type="pres">
      <dgm:prSet presAssocID="{74F0C890-1BC5-4470-88EE-737F228861D3}" presName="tx1" presStyleLbl="revTx" presStyleIdx="0" presStyleCnt="8"/>
      <dgm:spPr/>
    </dgm:pt>
    <dgm:pt modelId="{7E27C28D-C554-41EA-98ED-23C9AA6AE5BC}" type="pres">
      <dgm:prSet presAssocID="{74F0C890-1BC5-4470-88EE-737F228861D3}" presName="vert1" presStyleCnt="0"/>
      <dgm:spPr/>
    </dgm:pt>
    <dgm:pt modelId="{1218279B-2F97-45C1-8660-B15C99C85C6B}" type="pres">
      <dgm:prSet presAssocID="{E056CB5A-E6A8-40CE-A3F3-70231BC18769}" presName="thickLine" presStyleLbl="alignNode1" presStyleIdx="1" presStyleCnt="8"/>
      <dgm:spPr/>
    </dgm:pt>
    <dgm:pt modelId="{CDA45E5D-ADF0-4C61-B895-BC8D581D7C3F}" type="pres">
      <dgm:prSet presAssocID="{E056CB5A-E6A8-40CE-A3F3-70231BC18769}" presName="horz1" presStyleCnt="0"/>
      <dgm:spPr/>
    </dgm:pt>
    <dgm:pt modelId="{91146123-DBC9-4037-ACEB-ABAFDCBC37AE}" type="pres">
      <dgm:prSet presAssocID="{E056CB5A-E6A8-40CE-A3F3-70231BC18769}" presName="tx1" presStyleLbl="revTx" presStyleIdx="1" presStyleCnt="8"/>
      <dgm:spPr/>
    </dgm:pt>
    <dgm:pt modelId="{CAE813CA-B597-4CD1-861B-952850577A86}" type="pres">
      <dgm:prSet presAssocID="{E056CB5A-E6A8-40CE-A3F3-70231BC18769}" presName="vert1" presStyleCnt="0"/>
      <dgm:spPr/>
    </dgm:pt>
    <dgm:pt modelId="{D3AB04D6-8086-4E9A-9C86-CAFE96BF346F}" type="pres">
      <dgm:prSet presAssocID="{77B28B7B-983C-4D00-B7E6-0E7A1BB2162F}" presName="thickLine" presStyleLbl="alignNode1" presStyleIdx="2" presStyleCnt="8"/>
      <dgm:spPr/>
    </dgm:pt>
    <dgm:pt modelId="{F1C453F1-8184-4DF3-BCAE-619F87723C0F}" type="pres">
      <dgm:prSet presAssocID="{77B28B7B-983C-4D00-B7E6-0E7A1BB2162F}" presName="horz1" presStyleCnt="0"/>
      <dgm:spPr/>
    </dgm:pt>
    <dgm:pt modelId="{CBD82226-CF4B-456C-B68D-CE3D05579BA6}" type="pres">
      <dgm:prSet presAssocID="{77B28B7B-983C-4D00-B7E6-0E7A1BB2162F}" presName="tx1" presStyleLbl="revTx" presStyleIdx="2" presStyleCnt="8"/>
      <dgm:spPr/>
    </dgm:pt>
    <dgm:pt modelId="{1C62A549-1B4A-49F1-99E8-7BE8C204EA5E}" type="pres">
      <dgm:prSet presAssocID="{77B28B7B-983C-4D00-B7E6-0E7A1BB2162F}" presName="vert1" presStyleCnt="0"/>
      <dgm:spPr/>
    </dgm:pt>
    <dgm:pt modelId="{8B3B1B1D-5122-4A12-85A1-AD979CA6C24B}" type="pres">
      <dgm:prSet presAssocID="{B6BBD7EF-33A1-47D3-B7FF-AB78636557E8}" presName="thickLine" presStyleLbl="alignNode1" presStyleIdx="3" presStyleCnt="8"/>
      <dgm:spPr/>
    </dgm:pt>
    <dgm:pt modelId="{48B1D246-784C-4667-910C-EDE591D2FC4A}" type="pres">
      <dgm:prSet presAssocID="{B6BBD7EF-33A1-47D3-B7FF-AB78636557E8}" presName="horz1" presStyleCnt="0"/>
      <dgm:spPr/>
    </dgm:pt>
    <dgm:pt modelId="{3BC6DF6F-D42F-46A4-8E81-CC78A3643D3B}" type="pres">
      <dgm:prSet presAssocID="{B6BBD7EF-33A1-47D3-B7FF-AB78636557E8}" presName="tx1" presStyleLbl="revTx" presStyleIdx="3" presStyleCnt="8"/>
      <dgm:spPr/>
    </dgm:pt>
    <dgm:pt modelId="{719376C0-EACB-45A8-B5D0-5BB929F1D04F}" type="pres">
      <dgm:prSet presAssocID="{B6BBD7EF-33A1-47D3-B7FF-AB78636557E8}" presName="vert1" presStyleCnt="0"/>
      <dgm:spPr/>
    </dgm:pt>
    <dgm:pt modelId="{E9A8FFCB-7F98-47E0-B9FE-BBFC6B552497}" type="pres">
      <dgm:prSet presAssocID="{BBC18C5A-D8D1-4058-BC44-810E5C897038}" presName="thickLine" presStyleLbl="alignNode1" presStyleIdx="4" presStyleCnt="8"/>
      <dgm:spPr/>
    </dgm:pt>
    <dgm:pt modelId="{53D1FE7B-EC5B-473A-8C86-AAA35567580C}" type="pres">
      <dgm:prSet presAssocID="{BBC18C5A-D8D1-4058-BC44-810E5C897038}" presName="horz1" presStyleCnt="0"/>
      <dgm:spPr/>
    </dgm:pt>
    <dgm:pt modelId="{F3668764-EBCA-4613-9A6E-FFA04163282D}" type="pres">
      <dgm:prSet presAssocID="{BBC18C5A-D8D1-4058-BC44-810E5C897038}" presName="tx1" presStyleLbl="revTx" presStyleIdx="4" presStyleCnt="8"/>
      <dgm:spPr/>
    </dgm:pt>
    <dgm:pt modelId="{5D2DD2C6-68D3-4BC2-9B1C-1C309ED508F0}" type="pres">
      <dgm:prSet presAssocID="{BBC18C5A-D8D1-4058-BC44-810E5C897038}" presName="vert1" presStyleCnt="0"/>
      <dgm:spPr/>
    </dgm:pt>
    <dgm:pt modelId="{03A6A5C5-F0BD-4D71-BF9A-C75853977A5F}" type="pres">
      <dgm:prSet presAssocID="{240A457F-CA98-413C-98C6-C3795F94D6FC}" presName="thickLine" presStyleLbl="alignNode1" presStyleIdx="5" presStyleCnt="8"/>
      <dgm:spPr/>
    </dgm:pt>
    <dgm:pt modelId="{A1EE181B-8A2E-42A1-B08E-AF5A182E00E6}" type="pres">
      <dgm:prSet presAssocID="{240A457F-CA98-413C-98C6-C3795F94D6FC}" presName="horz1" presStyleCnt="0"/>
      <dgm:spPr/>
    </dgm:pt>
    <dgm:pt modelId="{14C6D962-F6FB-4A09-8294-FB056C547A16}" type="pres">
      <dgm:prSet presAssocID="{240A457F-CA98-413C-98C6-C3795F94D6FC}" presName="tx1" presStyleLbl="revTx" presStyleIdx="5" presStyleCnt="8"/>
      <dgm:spPr/>
    </dgm:pt>
    <dgm:pt modelId="{2BBE0D8C-511F-4304-8C9D-756E853454FB}" type="pres">
      <dgm:prSet presAssocID="{240A457F-CA98-413C-98C6-C3795F94D6FC}" presName="vert1" presStyleCnt="0"/>
      <dgm:spPr/>
    </dgm:pt>
    <dgm:pt modelId="{6EF10BB5-251C-438C-A5ED-AF5A1A3AE7B7}" type="pres">
      <dgm:prSet presAssocID="{4E62E3C7-3B2D-4AB9-AE17-A57733EF1DBA}" presName="thickLine" presStyleLbl="alignNode1" presStyleIdx="6" presStyleCnt="8"/>
      <dgm:spPr/>
    </dgm:pt>
    <dgm:pt modelId="{C9ECBB84-22A2-44E8-ABB7-8EF118CCAC5F}" type="pres">
      <dgm:prSet presAssocID="{4E62E3C7-3B2D-4AB9-AE17-A57733EF1DBA}" presName="horz1" presStyleCnt="0"/>
      <dgm:spPr/>
    </dgm:pt>
    <dgm:pt modelId="{FF4EB15D-4E8F-4609-9894-7A8F18B031B1}" type="pres">
      <dgm:prSet presAssocID="{4E62E3C7-3B2D-4AB9-AE17-A57733EF1DBA}" presName="tx1" presStyleLbl="revTx" presStyleIdx="6" presStyleCnt="8"/>
      <dgm:spPr/>
    </dgm:pt>
    <dgm:pt modelId="{42C86BE0-3618-4181-B894-9F896406EAA0}" type="pres">
      <dgm:prSet presAssocID="{4E62E3C7-3B2D-4AB9-AE17-A57733EF1DBA}" presName="vert1" presStyleCnt="0"/>
      <dgm:spPr/>
    </dgm:pt>
    <dgm:pt modelId="{7FA3E5F9-EBE6-48D5-8B22-667D24789A9C}" type="pres">
      <dgm:prSet presAssocID="{463AD87C-AACC-41B6-B20A-5614123AE681}" presName="thickLine" presStyleLbl="alignNode1" presStyleIdx="7" presStyleCnt="8"/>
      <dgm:spPr/>
    </dgm:pt>
    <dgm:pt modelId="{0446CAAF-545C-4D57-8363-172A4B1D6D81}" type="pres">
      <dgm:prSet presAssocID="{463AD87C-AACC-41B6-B20A-5614123AE681}" presName="horz1" presStyleCnt="0"/>
      <dgm:spPr/>
    </dgm:pt>
    <dgm:pt modelId="{EF0BAE46-1CF3-4973-9327-AFFBEF1BECED}" type="pres">
      <dgm:prSet presAssocID="{463AD87C-AACC-41B6-B20A-5614123AE681}" presName="tx1" presStyleLbl="revTx" presStyleIdx="7" presStyleCnt="8"/>
      <dgm:spPr/>
    </dgm:pt>
    <dgm:pt modelId="{FAC885AE-CBAE-400D-BA21-7D9DD481AABB}" type="pres">
      <dgm:prSet presAssocID="{463AD87C-AACC-41B6-B20A-5614123AE681}" presName="vert1" presStyleCnt="0"/>
      <dgm:spPr/>
    </dgm:pt>
  </dgm:ptLst>
  <dgm:cxnLst>
    <dgm:cxn modelId="{FC795116-B1EF-47A2-BCC0-B69EB7E3545C}" srcId="{C1BD4A2D-16B0-411C-8931-434A403372CD}" destId="{463AD87C-AACC-41B6-B20A-5614123AE681}" srcOrd="7" destOrd="0" parTransId="{18D7BC14-67E6-479B-956E-CFC7508BE9AF}" sibTransId="{44B1883A-6C6E-4E1B-8A63-3B4184204110}"/>
    <dgm:cxn modelId="{63992623-1A64-476D-8E66-1255D5DA28C8}" type="presOf" srcId="{4E62E3C7-3B2D-4AB9-AE17-A57733EF1DBA}" destId="{FF4EB15D-4E8F-4609-9894-7A8F18B031B1}" srcOrd="0" destOrd="0" presId="urn:microsoft.com/office/officeart/2008/layout/LinedList"/>
    <dgm:cxn modelId="{273CBB50-70A5-4242-9021-DEFB82041BC6}" type="presOf" srcId="{E056CB5A-E6A8-40CE-A3F3-70231BC18769}" destId="{91146123-DBC9-4037-ACEB-ABAFDCBC37AE}" srcOrd="0" destOrd="0" presId="urn:microsoft.com/office/officeart/2008/layout/LinedList"/>
    <dgm:cxn modelId="{5E1EB256-B4EF-4B19-982A-403693494765}" srcId="{C1BD4A2D-16B0-411C-8931-434A403372CD}" destId="{E056CB5A-E6A8-40CE-A3F3-70231BC18769}" srcOrd="1" destOrd="0" parTransId="{8382A2F0-5A6C-4A45-BED4-4B94E2E678D6}" sibTransId="{84A08F6B-AB97-4A6F-9B24-B4AE875C13C0}"/>
    <dgm:cxn modelId="{2A753A64-EA40-4553-9521-553174B31CEA}" type="presOf" srcId="{B6BBD7EF-33A1-47D3-B7FF-AB78636557E8}" destId="{3BC6DF6F-D42F-46A4-8E81-CC78A3643D3B}" srcOrd="0" destOrd="0" presId="urn:microsoft.com/office/officeart/2008/layout/LinedList"/>
    <dgm:cxn modelId="{D751DB74-5BF8-44BC-B664-3828F5F2E2FC}" srcId="{C1BD4A2D-16B0-411C-8931-434A403372CD}" destId="{BBC18C5A-D8D1-4058-BC44-810E5C897038}" srcOrd="4" destOrd="0" parTransId="{447A8EE2-B468-43CF-8998-968D6A05A223}" sibTransId="{468C7C96-2FD5-4D1E-846B-EA971714CAD5}"/>
    <dgm:cxn modelId="{3281AB77-7EC3-4C41-AAFC-08216DE6DD06}" type="presOf" srcId="{77B28B7B-983C-4D00-B7E6-0E7A1BB2162F}" destId="{CBD82226-CF4B-456C-B68D-CE3D05579BA6}" srcOrd="0" destOrd="0" presId="urn:microsoft.com/office/officeart/2008/layout/LinedList"/>
    <dgm:cxn modelId="{A7EF7080-ED06-48CF-9433-46DED0F3D17F}" type="presOf" srcId="{C1BD4A2D-16B0-411C-8931-434A403372CD}" destId="{CDC0A2C5-AF8E-49ED-9511-58955FBF9B08}" srcOrd="0" destOrd="0" presId="urn:microsoft.com/office/officeart/2008/layout/LinedList"/>
    <dgm:cxn modelId="{A4FF6CA5-0EF4-4B00-AE6E-7FE028FDC988}" type="presOf" srcId="{BBC18C5A-D8D1-4058-BC44-810E5C897038}" destId="{F3668764-EBCA-4613-9A6E-FFA04163282D}" srcOrd="0" destOrd="0" presId="urn:microsoft.com/office/officeart/2008/layout/LinedList"/>
    <dgm:cxn modelId="{E6C2D0A6-3963-41B4-B7EA-F31A23C44F69}" srcId="{C1BD4A2D-16B0-411C-8931-434A403372CD}" destId="{B6BBD7EF-33A1-47D3-B7FF-AB78636557E8}" srcOrd="3" destOrd="0" parTransId="{C61045B1-D81D-4641-AF07-847C14D9E47A}" sibTransId="{76F3CCDF-73ED-44A8-9AA9-265C37B69A5B}"/>
    <dgm:cxn modelId="{1C7591B6-CDB8-402D-A531-1FFEE7A26A43}" srcId="{C1BD4A2D-16B0-411C-8931-434A403372CD}" destId="{74F0C890-1BC5-4470-88EE-737F228861D3}" srcOrd="0" destOrd="0" parTransId="{71D909A0-3A12-4C74-B7EC-C5588B684FC4}" sibTransId="{11B14122-4B54-4DF0-BC6A-0CF740716D89}"/>
    <dgm:cxn modelId="{326D03B8-CD68-4EA7-BFC5-F03FEF2B780A}" type="presOf" srcId="{240A457F-CA98-413C-98C6-C3795F94D6FC}" destId="{14C6D962-F6FB-4A09-8294-FB056C547A16}" srcOrd="0" destOrd="0" presId="urn:microsoft.com/office/officeart/2008/layout/LinedList"/>
    <dgm:cxn modelId="{34F66BE1-76F6-4CF3-BD49-BE4B93B8000B}" srcId="{C1BD4A2D-16B0-411C-8931-434A403372CD}" destId="{4E62E3C7-3B2D-4AB9-AE17-A57733EF1DBA}" srcOrd="6" destOrd="0" parTransId="{0489ED5E-3016-4A40-9E9C-AF08BC57E5DC}" sibTransId="{4A96A671-9B14-4496-A436-007F4C8A62D4}"/>
    <dgm:cxn modelId="{DA4575E8-6BBE-4016-BA7B-8EE885E2A845}" type="presOf" srcId="{74F0C890-1BC5-4470-88EE-737F228861D3}" destId="{B81FB309-2223-43CF-A4ED-248107F137E6}" srcOrd="0" destOrd="0" presId="urn:microsoft.com/office/officeart/2008/layout/LinedList"/>
    <dgm:cxn modelId="{A6AE64F5-710A-408F-9584-D983BA6478AD}" srcId="{C1BD4A2D-16B0-411C-8931-434A403372CD}" destId="{240A457F-CA98-413C-98C6-C3795F94D6FC}" srcOrd="5" destOrd="0" parTransId="{8CD70A1E-704E-44D3-B073-50BE5EB70841}" sibTransId="{073EDB06-6588-4C0B-8248-8FA255AF76A8}"/>
    <dgm:cxn modelId="{5D4555F6-0A68-4B35-B00C-A24A17F1C343}" srcId="{C1BD4A2D-16B0-411C-8931-434A403372CD}" destId="{77B28B7B-983C-4D00-B7E6-0E7A1BB2162F}" srcOrd="2" destOrd="0" parTransId="{AB086DF9-2617-452F-A34A-C7AFB234BA2C}" sibTransId="{E495C1BF-530F-44CE-A6C2-5883E6F994ED}"/>
    <dgm:cxn modelId="{93E187FD-3FE0-4A38-A649-C3D5009BF266}" type="presOf" srcId="{463AD87C-AACC-41B6-B20A-5614123AE681}" destId="{EF0BAE46-1CF3-4973-9327-AFFBEF1BECED}" srcOrd="0" destOrd="0" presId="urn:microsoft.com/office/officeart/2008/layout/LinedList"/>
    <dgm:cxn modelId="{35148472-916B-4E9E-99C4-58DAD3A20B63}" type="presParOf" srcId="{CDC0A2C5-AF8E-49ED-9511-58955FBF9B08}" destId="{9932CE80-994A-4E12-AC52-64BED93020D6}" srcOrd="0" destOrd="0" presId="urn:microsoft.com/office/officeart/2008/layout/LinedList"/>
    <dgm:cxn modelId="{52B4F406-04C1-4CC4-BB5E-DB97A5C19850}" type="presParOf" srcId="{CDC0A2C5-AF8E-49ED-9511-58955FBF9B08}" destId="{46977755-5BA3-4147-95A3-B2645948C620}" srcOrd="1" destOrd="0" presId="urn:microsoft.com/office/officeart/2008/layout/LinedList"/>
    <dgm:cxn modelId="{48795F8A-C155-45B7-8C35-F25F3EE5FF4A}" type="presParOf" srcId="{46977755-5BA3-4147-95A3-B2645948C620}" destId="{B81FB309-2223-43CF-A4ED-248107F137E6}" srcOrd="0" destOrd="0" presId="urn:microsoft.com/office/officeart/2008/layout/LinedList"/>
    <dgm:cxn modelId="{4D3ADF14-C757-4FC5-BD74-199D2973DB44}" type="presParOf" srcId="{46977755-5BA3-4147-95A3-B2645948C620}" destId="{7E27C28D-C554-41EA-98ED-23C9AA6AE5BC}" srcOrd="1" destOrd="0" presId="urn:microsoft.com/office/officeart/2008/layout/LinedList"/>
    <dgm:cxn modelId="{B7668AB2-95E7-4D81-BB45-C01314BCD329}" type="presParOf" srcId="{CDC0A2C5-AF8E-49ED-9511-58955FBF9B08}" destId="{1218279B-2F97-45C1-8660-B15C99C85C6B}" srcOrd="2" destOrd="0" presId="urn:microsoft.com/office/officeart/2008/layout/LinedList"/>
    <dgm:cxn modelId="{2D49056B-3CFF-47A1-996A-759B0BA75D0F}" type="presParOf" srcId="{CDC0A2C5-AF8E-49ED-9511-58955FBF9B08}" destId="{CDA45E5D-ADF0-4C61-B895-BC8D581D7C3F}" srcOrd="3" destOrd="0" presId="urn:microsoft.com/office/officeart/2008/layout/LinedList"/>
    <dgm:cxn modelId="{2609AC22-E346-4F23-A5D5-DFFC5D09D572}" type="presParOf" srcId="{CDA45E5D-ADF0-4C61-B895-BC8D581D7C3F}" destId="{91146123-DBC9-4037-ACEB-ABAFDCBC37AE}" srcOrd="0" destOrd="0" presId="urn:microsoft.com/office/officeart/2008/layout/LinedList"/>
    <dgm:cxn modelId="{C04454D4-589B-4B15-9BF3-7DFFE36BED66}" type="presParOf" srcId="{CDA45E5D-ADF0-4C61-B895-BC8D581D7C3F}" destId="{CAE813CA-B597-4CD1-861B-952850577A86}" srcOrd="1" destOrd="0" presId="urn:microsoft.com/office/officeart/2008/layout/LinedList"/>
    <dgm:cxn modelId="{EB1AADF8-70E1-4222-AE66-9E437B5C5FA0}" type="presParOf" srcId="{CDC0A2C5-AF8E-49ED-9511-58955FBF9B08}" destId="{D3AB04D6-8086-4E9A-9C86-CAFE96BF346F}" srcOrd="4" destOrd="0" presId="urn:microsoft.com/office/officeart/2008/layout/LinedList"/>
    <dgm:cxn modelId="{C5EB580C-D917-4789-9A8A-79B282E181BA}" type="presParOf" srcId="{CDC0A2C5-AF8E-49ED-9511-58955FBF9B08}" destId="{F1C453F1-8184-4DF3-BCAE-619F87723C0F}" srcOrd="5" destOrd="0" presId="urn:microsoft.com/office/officeart/2008/layout/LinedList"/>
    <dgm:cxn modelId="{9FF58FDE-6C4C-4416-B1F5-30023EA039CA}" type="presParOf" srcId="{F1C453F1-8184-4DF3-BCAE-619F87723C0F}" destId="{CBD82226-CF4B-456C-B68D-CE3D05579BA6}" srcOrd="0" destOrd="0" presId="urn:microsoft.com/office/officeart/2008/layout/LinedList"/>
    <dgm:cxn modelId="{3CE2AAC5-FFB1-4865-BA0A-E0D7037CD6F1}" type="presParOf" srcId="{F1C453F1-8184-4DF3-BCAE-619F87723C0F}" destId="{1C62A549-1B4A-49F1-99E8-7BE8C204EA5E}" srcOrd="1" destOrd="0" presId="urn:microsoft.com/office/officeart/2008/layout/LinedList"/>
    <dgm:cxn modelId="{02D64509-6909-49DD-AC85-9206050CB00B}" type="presParOf" srcId="{CDC0A2C5-AF8E-49ED-9511-58955FBF9B08}" destId="{8B3B1B1D-5122-4A12-85A1-AD979CA6C24B}" srcOrd="6" destOrd="0" presId="urn:microsoft.com/office/officeart/2008/layout/LinedList"/>
    <dgm:cxn modelId="{A56E4195-E786-47BE-B1AE-E2390F314514}" type="presParOf" srcId="{CDC0A2C5-AF8E-49ED-9511-58955FBF9B08}" destId="{48B1D246-784C-4667-910C-EDE591D2FC4A}" srcOrd="7" destOrd="0" presId="urn:microsoft.com/office/officeart/2008/layout/LinedList"/>
    <dgm:cxn modelId="{7473434E-A329-4FAC-81EF-E9F7CB11CFE5}" type="presParOf" srcId="{48B1D246-784C-4667-910C-EDE591D2FC4A}" destId="{3BC6DF6F-D42F-46A4-8E81-CC78A3643D3B}" srcOrd="0" destOrd="0" presId="urn:microsoft.com/office/officeart/2008/layout/LinedList"/>
    <dgm:cxn modelId="{33A58F13-A323-4A5D-B913-C7D6614D21D3}" type="presParOf" srcId="{48B1D246-784C-4667-910C-EDE591D2FC4A}" destId="{719376C0-EACB-45A8-B5D0-5BB929F1D04F}" srcOrd="1" destOrd="0" presId="urn:microsoft.com/office/officeart/2008/layout/LinedList"/>
    <dgm:cxn modelId="{C1CFAD10-8368-4A41-B337-BC84EFDE8CF9}" type="presParOf" srcId="{CDC0A2C5-AF8E-49ED-9511-58955FBF9B08}" destId="{E9A8FFCB-7F98-47E0-B9FE-BBFC6B552497}" srcOrd="8" destOrd="0" presId="urn:microsoft.com/office/officeart/2008/layout/LinedList"/>
    <dgm:cxn modelId="{ADA5C6F2-5D92-4722-9FFC-E204B1611351}" type="presParOf" srcId="{CDC0A2C5-AF8E-49ED-9511-58955FBF9B08}" destId="{53D1FE7B-EC5B-473A-8C86-AAA35567580C}" srcOrd="9" destOrd="0" presId="urn:microsoft.com/office/officeart/2008/layout/LinedList"/>
    <dgm:cxn modelId="{2FEBDD2F-127D-45EB-9FFC-6DC6258BFBA1}" type="presParOf" srcId="{53D1FE7B-EC5B-473A-8C86-AAA35567580C}" destId="{F3668764-EBCA-4613-9A6E-FFA04163282D}" srcOrd="0" destOrd="0" presId="urn:microsoft.com/office/officeart/2008/layout/LinedList"/>
    <dgm:cxn modelId="{21056D52-1897-4FB2-8CEF-346E07481CFF}" type="presParOf" srcId="{53D1FE7B-EC5B-473A-8C86-AAA35567580C}" destId="{5D2DD2C6-68D3-4BC2-9B1C-1C309ED508F0}" srcOrd="1" destOrd="0" presId="urn:microsoft.com/office/officeart/2008/layout/LinedList"/>
    <dgm:cxn modelId="{04D25DE1-005E-4865-892A-4CBE933021A2}" type="presParOf" srcId="{CDC0A2C5-AF8E-49ED-9511-58955FBF9B08}" destId="{03A6A5C5-F0BD-4D71-BF9A-C75853977A5F}" srcOrd="10" destOrd="0" presId="urn:microsoft.com/office/officeart/2008/layout/LinedList"/>
    <dgm:cxn modelId="{93668F5F-D2FD-439E-9ED1-3BCF48636C2F}" type="presParOf" srcId="{CDC0A2C5-AF8E-49ED-9511-58955FBF9B08}" destId="{A1EE181B-8A2E-42A1-B08E-AF5A182E00E6}" srcOrd="11" destOrd="0" presId="urn:microsoft.com/office/officeart/2008/layout/LinedList"/>
    <dgm:cxn modelId="{69226E81-545A-4441-BB33-8D445E05734F}" type="presParOf" srcId="{A1EE181B-8A2E-42A1-B08E-AF5A182E00E6}" destId="{14C6D962-F6FB-4A09-8294-FB056C547A16}" srcOrd="0" destOrd="0" presId="urn:microsoft.com/office/officeart/2008/layout/LinedList"/>
    <dgm:cxn modelId="{57790FF1-E668-4405-8573-F96529D68D14}" type="presParOf" srcId="{A1EE181B-8A2E-42A1-B08E-AF5A182E00E6}" destId="{2BBE0D8C-511F-4304-8C9D-756E853454FB}" srcOrd="1" destOrd="0" presId="urn:microsoft.com/office/officeart/2008/layout/LinedList"/>
    <dgm:cxn modelId="{DA7B0747-1037-4434-8F61-699B777817EF}" type="presParOf" srcId="{CDC0A2C5-AF8E-49ED-9511-58955FBF9B08}" destId="{6EF10BB5-251C-438C-A5ED-AF5A1A3AE7B7}" srcOrd="12" destOrd="0" presId="urn:microsoft.com/office/officeart/2008/layout/LinedList"/>
    <dgm:cxn modelId="{05AE5989-BA26-4C8B-8ADA-B351A540BC9F}" type="presParOf" srcId="{CDC0A2C5-AF8E-49ED-9511-58955FBF9B08}" destId="{C9ECBB84-22A2-44E8-ABB7-8EF118CCAC5F}" srcOrd="13" destOrd="0" presId="urn:microsoft.com/office/officeart/2008/layout/LinedList"/>
    <dgm:cxn modelId="{39DC020A-C5D7-45E8-93BD-4CFB1AC98F19}" type="presParOf" srcId="{C9ECBB84-22A2-44E8-ABB7-8EF118CCAC5F}" destId="{FF4EB15D-4E8F-4609-9894-7A8F18B031B1}" srcOrd="0" destOrd="0" presId="urn:microsoft.com/office/officeart/2008/layout/LinedList"/>
    <dgm:cxn modelId="{72FC6133-591A-4DB8-8375-176C5B5BBE66}" type="presParOf" srcId="{C9ECBB84-22A2-44E8-ABB7-8EF118CCAC5F}" destId="{42C86BE0-3618-4181-B894-9F896406EAA0}" srcOrd="1" destOrd="0" presId="urn:microsoft.com/office/officeart/2008/layout/LinedList"/>
    <dgm:cxn modelId="{839C9DBB-590A-4FD1-9CDB-8ED6BFC05471}" type="presParOf" srcId="{CDC0A2C5-AF8E-49ED-9511-58955FBF9B08}" destId="{7FA3E5F9-EBE6-48D5-8B22-667D24789A9C}" srcOrd="14" destOrd="0" presId="urn:microsoft.com/office/officeart/2008/layout/LinedList"/>
    <dgm:cxn modelId="{1F4FAE93-F3BC-4130-94E7-A6C8BF646FBD}" type="presParOf" srcId="{CDC0A2C5-AF8E-49ED-9511-58955FBF9B08}" destId="{0446CAAF-545C-4D57-8363-172A4B1D6D81}" srcOrd="15" destOrd="0" presId="urn:microsoft.com/office/officeart/2008/layout/LinedList"/>
    <dgm:cxn modelId="{3F9BF729-2F4C-4083-B791-759948F7FE67}" type="presParOf" srcId="{0446CAAF-545C-4D57-8363-172A4B1D6D81}" destId="{EF0BAE46-1CF3-4973-9327-AFFBEF1BECED}" srcOrd="0" destOrd="0" presId="urn:microsoft.com/office/officeart/2008/layout/LinedList"/>
    <dgm:cxn modelId="{0C1DF7CA-4D2E-4B88-B8C2-E8FB5FF3EAED}" type="presParOf" srcId="{0446CAAF-545C-4D57-8363-172A4B1D6D81}" destId="{FAC885AE-CBAE-400D-BA21-7D9DD481AAB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3DC97-F079-4587-BA62-1FE0862E4B7F}">
      <dsp:nvSpPr>
        <dsp:cNvPr id="0" name=""/>
        <dsp:cNvSpPr/>
      </dsp:nvSpPr>
      <dsp:spPr>
        <a:xfrm>
          <a:off x="0" y="0"/>
          <a:ext cx="60246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5AB680-5551-4649-AACA-9293794B51B3}">
      <dsp:nvSpPr>
        <dsp:cNvPr id="0" name=""/>
        <dsp:cNvSpPr/>
      </dsp:nvSpPr>
      <dsp:spPr>
        <a:xfrm>
          <a:off x="0" y="0"/>
          <a:ext cx="6024653" cy="262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US" sz="2800" kern="1200" dirty="0"/>
            <a:t>Dataset contains all the records of the building permits issued in between </a:t>
          </a:r>
          <a:r>
            <a:rPr lang="en-IN" sz="2800" b="0" i="0" kern="1200" dirty="0"/>
            <a:t>Jan 1st, 2013, to Feb 25th, 2018, describing how the issuance of a permit affects the housing sector.</a:t>
          </a:r>
          <a:endParaRPr lang="en-US" sz="2800" kern="1200" dirty="0"/>
        </a:p>
      </dsp:txBody>
      <dsp:txXfrm>
        <a:off x="0" y="0"/>
        <a:ext cx="6024653" cy="2628899"/>
      </dsp:txXfrm>
    </dsp:sp>
    <dsp:sp modelId="{7B92F77A-2954-44D2-847F-20FB3132F7B4}">
      <dsp:nvSpPr>
        <dsp:cNvPr id="0" name=""/>
        <dsp:cNvSpPr/>
      </dsp:nvSpPr>
      <dsp:spPr>
        <a:xfrm>
          <a:off x="0" y="2628899"/>
          <a:ext cx="60246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FCE78C-54FE-44BB-9C6A-A9952EE88B3E}">
      <dsp:nvSpPr>
        <dsp:cNvPr id="0" name=""/>
        <dsp:cNvSpPr/>
      </dsp:nvSpPr>
      <dsp:spPr>
        <a:xfrm>
          <a:off x="0" y="2628899"/>
          <a:ext cx="6024653" cy="262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IN" sz="2800" b="0" i="0" kern="1200" dirty="0"/>
            <a:t>The data was downloaded using the filter in San Francisco open data portal which is being maintained and updated by the San Francisco open data portal.</a:t>
          </a:r>
          <a:endParaRPr lang="en-US" sz="2800" kern="1200" dirty="0"/>
        </a:p>
      </dsp:txBody>
      <dsp:txXfrm>
        <a:off x="0" y="2628899"/>
        <a:ext cx="6024653" cy="2628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2CE80-994A-4E12-AC52-64BED93020D6}">
      <dsp:nvSpPr>
        <dsp:cNvPr id="0" name=""/>
        <dsp:cNvSpPr/>
      </dsp:nvSpPr>
      <dsp:spPr>
        <a:xfrm>
          <a:off x="0" y="0"/>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FB309-2223-43CF-A4ED-248107F137E6}">
      <dsp:nvSpPr>
        <dsp:cNvPr id="0" name=""/>
        <dsp:cNvSpPr/>
      </dsp:nvSpPr>
      <dsp:spPr>
        <a:xfrm>
          <a:off x="0" y="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Permit type 2 takes the highest time to get issued by the government authority. Because Type 2 permit is the type of permit which permits several different types of work but don’t change how the building is used. Such as plumbing and interior renovation. Also permit type 8 takes the least to process. </a:t>
          </a:r>
          <a:endParaRPr lang="en-US" sz="1000" kern="1200" dirty="0"/>
        </a:p>
      </dsp:txBody>
      <dsp:txXfrm>
        <a:off x="0" y="0"/>
        <a:ext cx="6492875" cy="638175"/>
      </dsp:txXfrm>
    </dsp:sp>
    <dsp:sp modelId="{1218279B-2F97-45C1-8660-B15C99C85C6B}">
      <dsp:nvSpPr>
        <dsp:cNvPr id="0" name=""/>
        <dsp:cNvSpPr/>
      </dsp:nvSpPr>
      <dsp:spPr>
        <a:xfrm>
          <a:off x="0" y="638175"/>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146123-DBC9-4037-ACEB-ABAFDCBC37AE}">
      <dsp:nvSpPr>
        <dsp:cNvPr id="0" name=""/>
        <dsp:cNvSpPr/>
      </dsp:nvSpPr>
      <dsp:spPr>
        <a:xfrm>
          <a:off x="0" y="6381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most of the permits are filed in the first four months of the year. most of the permits are also issued in the first four months of the year and very few of them would of them takes more than that. This permit could of type 2 as we know that they takes longer to get issued. </a:t>
          </a:r>
          <a:endParaRPr lang="en-US" sz="1000" kern="1200" dirty="0"/>
        </a:p>
      </dsp:txBody>
      <dsp:txXfrm>
        <a:off x="0" y="638175"/>
        <a:ext cx="6492875" cy="638175"/>
      </dsp:txXfrm>
    </dsp:sp>
    <dsp:sp modelId="{D3AB04D6-8086-4E9A-9C86-CAFE96BF346F}">
      <dsp:nvSpPr>
        <dsp:cNvPr id="0" name=""/>
        <dsp:cNvSpPr/>
      </dsp:nvSpPr>
      <dsp:spPr>
        <a:xfrm>
          <a:off x="0" y="1276350"/>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D82226-CF4B-456C-B68D-CE3D05579BA6}">
      <dsp:nvSpPr>
        <dsp:cNvPr id="0" name=""/>
        <dsp:cNvSpPr/>
      </dsp:nvSpPr>
      <dsp:spPr>
        <a:xfrm>
          <a:off x="0" y="12763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there are more permits that are issued, a few permits that are revoked and a slight number of them that are incomplete meaning that there are more chances for a permit to be issued once all required documents have been submitted. </a:t>
          </a:r>
          <a:endParaRPr lang="en-US" sz="1000" kern="1200" dirty="0"/>
        </a:p>
      </dsp:txBody>
      <dsp:txXfrm>
        <a:off x="0" y="1276350"/>
        <a:ext cx="6492875" cy="638175"/>
      </dsp:txXfrm>
    </dsp:sp>
    <dsp:sp modelId="{8B3B1B1D-5122-4A12-85A1-AD979CA6C24B}">
      <dsp:nvSpPr>
        <dsp:cNvPr id="0" name=""/>
        <dsp:cNvSpPr/>
      </dsp:nvSpPr>
      <dsp:spPr>
        <a:xfrm>
          <a:off x="0" y="1914524"/>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C6DF6F-D42F-46A4-8E81-CC78A3643D3B}">
      <dsp:nvSpPr>
        <dsp:cNvPr id="0" name=""/>
        <dsp:cNvSpPr/>
      </dsp:nvSpPr>
      <dsp:spPr>
        <a:xfrm>
          <a:off x="0" y="19145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There a decent correlation between the months of Issues Date and Filed Date features so got to investigate those. Out of all these, I will be completely ignoring the features such as Street Names and Prefix along with record ID, among others. This is because they don't provide enough insights or provide insights that are already too obvious. </a:t>
          </a:r>
          <a:endParaRPr lang="en-US" sz="1000" kern="1200" dirty="0"/>
        </a:p>
      </dsp:txBody>
      <dsp:txXfrm>
        <a:off x="0" y="1914525"/>
        <a:ext cx="6492875" cy="638175"/>
      </dsp:txXfrm>
    </dsp:sp>
    <dsp:sp modelId="{E9A8FFCB-7F98-47E0-B9FE-BBFC6B552497}">
      <dsp:nvSpPr>
        <dsp:cNvPr id="0" name=""/>
        <dsp:cNvSpPr/>
      </dsp:nvSpPr>
      <dsp:spPr>
        <a:xfrm>
          <a:off x="0" y="2552700"/>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668764-EBCA-4613-9A6E-FFA04163282D}">
      <dsp:nvSpPr>
        <dsp:cNvPr id="0" name=""/>
        <dsp:cNvSpPr/>
      </dsp:nvSpPr>
      <dsp:spPr>
        <a:xfrm>
          <a:off x="0" y="255270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Alterations permits are the common permits type definition in the data with other permits definitions greatly skewed. </a:t>
          </a:r>
          <a:endParaRPr lang="en-US" sz="1000" kern="1200" dirty="0"/>
        </a:p>
      </dsp:txBody>
      <dsp:txXfrm>
        <a:off x="0" y="2552700"/>
        <a:ext cx="6492875" cy="638175"/>
      </dsp:txXfrm>
    </dsp:sp>
    <dsp:sp modelId="{03A6A5C5-F0BD-4D71-BF9A-C75853977A5F}">
      <dsp:nvSpPr>
        <dsp:cNvPr id="0" name=""/>
        <dsp:cNvSpPr/>
      </dsp:nvSpPr>
      <dsp:spPr>
        <a:xfrm>
          <a:off x="0" y="3190874"/>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C6D962-F6FB-4A09-8294-FB056C547A16}">
      <dsp:nvSpPr>
        <dsp:cNvPr id="0" name=""/>
        <dsp:cNvSpPr/>
      </dsp:nvSpPr>
      <dsp:spPr>
        <a:xfrm>
          <a:off x="0" y="31908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The most construction types permits issued belong to Existing Construction type 5.0 which is reflected across the major permit types 8 and 3, then followed by construction type 1.0 ,3.0,2.0 and least number of permits belong to construction type 4.0. </a:t>
          </a:r>
          <a:endParaRPr lang="en-US" sz="1000" kern="1200" dirty="0"/>
        </a:p>
      </dsp:txBody>
      <dsp:txXfrm>
        <a:off x="0" y="3190875"/>
        <a:ext cx="6492875" cy="638175"/>
      </dsp:txXfrm>
    </dsp:sp>
    <dsp:sp modelId="{6EF10BB5-251C-438C-A5ED-AF5A1A3AE7B7}">
      <dsp:nvSpPr>
        <dsp:cNvPr id="0" name=""/>
        <dsp:cNvSpPr/>
      </dsp:nvSpPr>
      <dsp:spPr>
        <a:xfrm>
          <a:off x="0" y="3829050"/>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EB15D-4E8F-4609-9894-7A8F18B031B1}">
      <dsp:nvSpPr>
        <dsp:cNvPr id="0" name=""/>
        <dsp:cNvSpPr/>
      </dsp:nvSpPr>
      <dsp:spPr>
        <a:xfrm>
          <a:off x="0" y="38290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dirty="0"/>
            <a:t>Almost 77.2% of all data residential type of data has the highest permits. </a:t>
          </a:r>
          <a:endParaRPr lang="en-US" sz="1000" kern="1200" dirty="0"/>
        </a:p>
      </dsp:txBody>
      <dsp:txXfrm>
        <a:off x="0" y="3829050"/>
        <a:ext cx="6492875" cy="638175"/>
      </dsp:txXfrm>
    </dsp:sp>
    <dsp:sp modelId="{7FA3E5F9-EBE6-48D5-8B22-667D24789A9C}">
      <dsp:nvSpPr>
        <dsp:cNvPr id="0" name=""/>
        <dsp:cNvSpPr/>
      </dsp:nvSpPr>
      <dsp:spPr>
        <a:xfrm>
          <a:off x="0" y="4467225"/>
          <a:ext cx="6492875"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BAE46-1CF3-4973-9327-AFFBEF1BECED}">
      <dsp:nvSpPr>
        <dsp:cNvPr id="0" name=""/>
        <dsp:cNvSpPr/>
      </dsp:nvSpPr>
      <dsp:spPr>
        <a:xfrm>
          <a:off x="0" y="44672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endParaRPr lang="en-US" sz="1000" kern="1200" dirty="0"/>
        </a:p>
      </dsp:txBody>
      <dsp:txXfrm>
        <a:off x="0" y="4467225"/>
        <a:ext cx="6492875" cy="6381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1/8/23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3069441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E708F12-96AD-4ED4-8132-A78F5E42C1F5}" type="datetime1">
              <a:rPr lang="en-US" smtClean="0"/>
              <a:pPr/>
              <a:t>1/8/23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a:t>Add a footer</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0909810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965741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9129122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E708F12-96AD-4ED4-8132-A78F5E42C1F5}" type="datetime1">
              <a:rPr lang="en-US" smtClean="0"/>
              <a:pPr/>
              <a:t>1/8/23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003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2393908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1/8/23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18998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173223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20F09E4-6EA4-4BF3-9FC8-FF40373B88E6}" type="datetime1">
              <a:rPr lang="en-US" smtClean="0"/>
              <a:pPr/>
              <a:t>1/8/23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4074635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FA4CAD8-0EA7-4615-B69B-B2F199EF3A93}" type="datetime1">
              <a:rPr lang="en-US" smtClean="0"/>
              <a:t>1/8/23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93174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9234BD7-6953-492C-921B-E68B2D7F14C8}" type="datetime1">
              <a:rPr lang="en-US" smtClean="0"/>
              <a:t>1/8/23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97006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15056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20F09E4-6EA4-4BF3-9FC8-FF40373B88E6}" type="datetime1">
              <a:rPr lang="en-US" smtClean="0"/>
              <a:pPr/>
              <a:t>1/8/23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7590011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1/8/23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5895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7020918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510950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758770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1181112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C20F09E4-6EA4-4BF3-9FC8-FF40373B88E6}" type="datetime1">
              <a:rPr lang="en-US" smtClean="0"/>
              <a:pPr/>
              <a:t>1/8/23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212100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C20F09E4-6EA4-4BF3-9FC8-FF40373B88E6}" type="datetime1">
              <a:rPr lang="en-US" smtClean="0"/>
              <a:pPr/>
              <a:t>1/8/23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09964090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3007202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49047612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434542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0AAE819F-B7FD-4B29-8F66-9E318144BC2A}" type="datetime1">
              <a:rPr lang="en-US" smtClean="0"/>
              <a:t>1/8/23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Add a footer</a:t>
            </a:r>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42377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A13E-FB04-BDDC-C70B-8D88B9761E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41FC7A-63A2-8B73-8CF6-CAD31C919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635EBD4-A0EF-0896-9E39-60590104AF5B}"/>
              </a:ext>
            </a:extLst>
          </p:cNvPr>
          <p:cNvSpPr>
            <a:spLocks noGrp="1"/>
          </p:cNvSpPr>
          <p:nvPr>
            <p:ph type="dt" sz="half" idx="10"/>
          </p:nvPr>
        </p:nvSpPr>
        <p:spPr/>
        <p:txBody>
          <a:bodyPr/>
          <a:lstStyle/>
          <a:p>
            <a:fld id="{4E708F12-96AD-4ED4-8132-A78F5E42C1F5}" type="datetime1">
              <a:rPr lang="en-US" smtClean="0"/>
              <a:pPr/>
              <a:t>1/8/23</a:t>
            </a:fld>
            <a:endParaRPr lang="en-US" dirty="0"/>
          </a:p>
        </p:txBody>
      </p:sp>
      <p:sp>
        <p:nvSpPr>
          <p:cNvPr id="5" name="Footer Placeholder 4">
            <a:extLst>
              <a:ext uri="{FF2B5EF4-FFF2-40B4-BE49-F238E27FC236}">
                <a16:creationId xmlns:a16="http://schemas.microsoft.com/office/drawing/2014/main" id="{46B17DB0-92EB-B5DF-D448-4C5D21DE1F2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06898C89-A81D-5198-9992-B37DDF766BA7}"/>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793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61CD-747C-8055-2AA2-E7F77C05E5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B218BF-326D-6889-DCF2-FC824F4DBB9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C1FAF6-8526-DE41-CAEF-CC5F1EAC059F}"/>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a:extLst>
              <a:ext uri="{FF2B5EF4-FFF2-40B4-BE49-F238E27FC236}">
                <a16:creationId xmlns:a16="http://schemas.microsoft.com/office/drawing/2014/main" id="{144667A3-9887-B9E1-A4C5-BEB18A420271}"/>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794BD1F1-832E-CC40-23AB-1154A8FD2FEB}"/>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5193350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D204-C6E6-4D15-38E8-B46566C7CFB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7A00844-E476-7A4A-FA3C-F82F579E7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036C5C-E7D6-0B7F-F39B-6BB8570620A7}"/>
              </a:ext>
            </a:extLst>
          </p:cNvPr>
          <p:cNvSpPr>
            <a:spLocks noGrp="1"/>
          </p:cNvSpPr>
          <p:nvPr>
            <p:ph type="dt" sz="half" idx="10"/>
          </p:nvPr>
        </p:nvSpPr>
        <p:spPr/>
        <p:txBody>
          <a:bodyPr/>
          <a:lstStyle/>
          <a:p>
            <a:fld id="{0AAE819F-B7FD-4B29-8F66-9E318144BC2A}" type="datetime1">
              <a:rPr lang="en-US" smtClean="0"/>
              <a:t>1/8/23</a:t>
            </a:fld>
            <a:endParaRPr lang="en-US" dirty="0"/>
          </a:p>
        </p:txBody>
      </p:sp>
      <p:sp>
        <p:nvSpPr>
          <p:cNvPr id="5" name="Footer Placeholder 4">
            <a:extLst>
              <a:ext uri="{FF2B5EF4-FFF2-40B4-BE49-F238E27FC236}">
                <a16:creationId xmlns:a16="http://schemas.microsoft.com/office/drawing/2014/main" id="{FB3BFBCE-D64F-6073-18F6-0D62FEB5F9B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5051535-F49A-690C-B537-100CEA2736B5}"/>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8504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A475-8FE9-3B3F-C39B-7C351928FE9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3ECB776-E7CE-8767-3413-21653FBA0B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15C8B5-E78E-A230-DEBB-4864065693A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A8A77B4-9068-9217-AA8C-CBE8CC7ED5FA}"/>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a:extLst>
              <a:ext uri="{FF2B5EF4-FFF2-40B4-BE49-F238E27FC236}">
                <a16:creationId xmlns:a16="http://schemas.microsoft.com/office/drawing/2014/main" id="{C296C6BF-5FAC-2F83-F6AC-2100AD8F1D55}"/>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7B402DEA-B5AA-694A-BF4D-FA00EEA667DC}"/>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974478868"/>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830B-7F48-9D24-A45F-7D8D20A5536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4FDC55-10D4-A7FD-A313-929B18AD80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16CF674-7630-F622-D384-4F8BC3060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794ADB-EC42-09CB-BDB9-FFF612EE6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A53EC67-2C71-A7FA-1D40-245BCEDFDC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DA4338-C425-B8BE-4BA7-061C2E60CCEE}"/>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8" name="Footer Placeholder 7">
            <a:extLst>
              <a:ext uri="{FF2B5EF4-FFF2-40B4-BE49-F238E27FC236}">
                <a16:creationId xmlns:a16="http://schemas.microsoft.com/office/drawing/2014/main" id="{A0CA7FD4-8D65-9217-24F7-35100C53B5E8}"/>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65038902-481C-013E-5E75-6B0703151581}"/>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0344747"/>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AA76-4DDA-7C1C-90F2-D1B4B4D254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9C18B4C-8446-0B2D-5398-AC9C10BAC9CE}"/>
              </a:ext>
            </a:extLst>
          </p:cNvPr>
          <p:cNvSpPr>
            <a:spLocks noGrp="1"/>
          </p:cNvSpPr>
          <p:nvPr>
            <p:ph type="dt" sz="half" idx="10"/>
          </p:nvPr>
        </p:nvSpPr>
        <p:spPr/>
        <p:txBody>
          <a:bodyPr/>
          <a:lstStyle/>
          <a:p>
            <a:fld id="{9FA4CAD8-0EA7-4615-B69B-B2F199EF3A93}" type="datetime1">
              <a:rPr lang="en-US" smtClean="0"/>
              <a:t>1/8/23</a:t>
            </a:fld>
            <a:endParaRPr lang="en-US" dirty="0"/>
          </a:p>
        </p:txBody>
      </p:sp>
      <p:sp>
        <p:nvSpPr>
          <p:cNvPr id="4" name="Footer Placeholder 3">
            <a:extLst>
              <a:ext uri="{FF2B5EF4-FFF2-40B4-BE49-F238E27FC236}">
                <a16:creationId xmlns:a16="http://schemas.microsoft.com/office/drawing/2014/main" id="{2ABF7689-5803-0028-E79B-1601C4BAF4ED}"/>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65E4574C-9D27-A221-7940-09CA82DE67C1}"/>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9691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AE665-BADD-82ED-D8C9-4171686B3FA3}"/>
              </a:ext>
            </a:extLst>
          </p:cNvPr>
          <p:cNvSpPr>
            <a:spLocks noGrp="1"/>
          </p:cNvSpPr>
          <p:nvPr>
            <p:ph type="dt" sz="half" idx="10"/>
          </p:nvPr>
        </p:nvSpPr>
        <p:spPr/>
        <p:txBody>
          <a:bodyPr/>
          <a:lstStyle/>
          <a:p>
            <a:fld id="{B9234BD7-6953-492C-921B-E68B2D7F14C8}" type="datetime1">
              <a:rPr lang="en-US" smtClean="0"/>
              <a:t>1/8/23</a:t>
            </a:fld>
            <a:endParaRPr lang="en-US" dirty="0"/>
          </a:p>
        </p:txBody>
      </p:sp>
      <p:sp>
        <p:nvSpPr>
          <p:cNvPr id="3" name="Footer Placeholder 2">
            <a:extLst>
              <a:ext uri="{FF2B5EF4-FFF2-40B4-BE49-F238E27FC236}">
                <a16:creationId xmlns:a16="http://schemas.microsoft.com/office/drawing/2014/main" id="{1B077DFC-43DC-0A6A-D695-E4ADF54CBAD9}"/>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139F538-CE8C-7DD8-D063-DFC206C15BF3}"/>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505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ABE2-7CA4-3D87-53D9-8BDCCD9287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9C53DF8-692C-80E5-F911-4B7149C35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FA1BCFC-CDA2-3EFD-280C-AEF75EE23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504C9F-BE1A-7BA4-71C6-D785EA9DDD94}"/>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a:extLst>
              <a:ext uri="{FF2B5EF4-FFF2-40B4-BE49-F238E27FC236}">
                <a16:creationId xmlns:a16="http://schemas.microsoft.com/office/drawing/2014/main" id="{177B5C53-68D3-9395-423E-D7B4AD3062AF}"/>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6BD5E57D-8A5B-6E69-4B21-481E8FA3238A}"/>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08578831"/>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A21D-4979-DFB9-4B58-F8EF47F882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84A8611-42F0-6608-AED3-CCB083EE0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B3AB3-D33A-3BD0-0584-7B629334B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8CBEB6-CB59-ADCC-46DA-E094CCE055C5}"/>
              </a:ext>
            </a:extLst>
          </p:cNvPr>
          <p:cNvSpPr>
            <a:spLocks noGrp="1"/>
          </p:cNvSpPr>
          <p:nvPr>
            <p:ph type="dt" sz="half" idx="10"/>
          </p:nvPr>
        </p:nvSpPr>
        <p:spPr/>
        <p:txBody>
          <a:bodyPr/>
          <a:lstStyle/>
          <a:p>
            <a:fld id="{541F67C5-D04E-4576-B61C-12ABA14BBD6C}" type="datetime1">
              <a:rPr lang="en-US" smtClean="0"/>
              <a:t>1/8/23</a:t>
            </a:fld>
            <a:endParaRPr lang="en-US" dirty="0"/>
          </a:p>
        </p:txBody>
      </p:sp>
      <p:sp>
        <p:nvSpPr>
          <p:cNvPr id="6" name="Footer Placeholder 5">
            <a:extLst>
              <a:ext uri="{FF2B5EF4-FFF2-40B4-BE49-F238E27FC236}">
                <a16:creationId xmlns:a16="http://schemas.microsoft.com/office/drawing/2014/main" id="{0646B583-F6DD-811D-8605-1EC545623B78}"/>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52FE1A24-C16C-6F85-8052-6608577E14F5}"/>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8916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73B8-D7CC-FDD3-9C8B-C427319DC76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6ADEC7F-EC9A-9CF6-9022-E7F1922DED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C3D856-C50A-0564-4E05-84C07AB1CAF7}"/>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a:extLst>
              <a:ext uri="{FF2B5EF4-FFF2-40B4-BE49-F238E27FC236}">
                <a16:creationId xmlns:a16="http://schemas.microsoft.com/office/drawing/2014/main" id="{2301DD7E-594B-65C6-A7E3-EC3F004792A6}"/>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F0DF79A0-6DBF-29CA-CCCA-9ADF1AD76987}"/>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5497230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08991411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52DE3-4AFC-807C-1900-CDE4DE857A2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70AB8D-E075-D1FC-6A5F-11DB2AD250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150ACE-A172-2D57-BBCB-C726390F3F6B}"/>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a:extLst>
              <a:ext uri="{FF2B5EF4-FFF2-40B4-BE49-F238E27FC236}">
                <a16:creationId xmlns:a16="http://schemas.microsoft.com/office/drawing/2014/main" id="{3131BEC5-662A-91E0-F312-8ABFE8A81656}"/>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728F8291-14DC-462B-DC4A-37FA1F6C0F2D}"/>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091206222"/>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A13E-FB04-BDDC-C70B-8D88B9761E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41FC7A-63A2-8B73-8CF6-CAD31C919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635EBD4-A0EF-0896-9E39-60590104AF5B}"/>
              </a:ext>
            </a:extLst>
          </p:cNvPr>
          <p:cNvSpPr>
            <a:spLocks noGrp="1"/>
          </p:cNvSpPr>
          <p:nvPr>
            <p:ph type="dt" sz="half" idx="10"/>
          </p:nvPr>
        </p:nvSpPr>
        <p:spPr/>
        <p:txBody>
          <a:bodyPr/>
          <a:lstStyle/>
          <a:p>
            <a:fld id="{4E708F12-96AD-4ED4-8132-A78F5E42C1F5}" type="datetime1">
              <a:rPr lang="en-US" smtClean="0"/>
              <a:pPr/>
              <a:t>1/8/23</a:t>
            </a:fld>
            <a:endParaRPr lang="en-US" dirty="0"/>
          </a:p>
        </p:txBody>
      </p:sp>
      <p:sp>
        <p:nvSpPr>
          <p:cNvPr id="5" name="Footer Placeholder 4">
            <a:extLst>
              <a:ext uri="{FF2B5EF4-FFF2-40B4-BE49-F238E27FC236}">
                <a16:creationId xmlns:a16="http://schemas.microsoft.com/office/drawing/2014/main" id="{46B17DB0-92EB-B5DF-D448-4C5D21DE1F2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06898C89-A81D-5198-9992-B37DDF766BA7}"/>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3959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61CD-747C-8055-2AA2-E7F77C05E5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B218BF-326D-6889-DCF2-FC824F4DBB9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C1FAF6-8526-DE41-CAEF-CC5F1EAC059F}"/>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a:extLst>
              <a:ext uri="{FF2B5EF4-FFF2-40B4-BE49-F238E27FC236}">
                <a16:creationId xmlns:a16="http://schemas.microsoft.com/office/drawing/2014/main" id="{144667A3-9887-B9E1-A4C5-BEB18A420271}"/>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794BD1F1-832E-CC40-23AB-1154A8FD2FEB}"/>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162674809"/>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D204-C6E6-4D15-38E8-B46566C7CFB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7A00844-E476-7A4A-FA3C-F82F579E7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036C5C-E7D6-0B7F-F39B-6BB8570620A7}"/>
              </a:ext>
            </a:extLst>
          </p:cNvPr>
          <p:cNvSpPr>
            <a:spLocks noGrp="1"/>
          </p:cNvSpPr>
          <p:nvPr>
            <p:ph type="dt" sz="half" idx="10"/>
          </p:nvPr>
        </p:nvSpPr>
        <p:spPr/>
        <p:txBody>
          <a:bodyPr/>
          <a:lstStyle/>
          <a:p>
            <a:fld id="{0AAE819F-B7FD-4B29-8F66-9E318144BC2A}" type="datetime1">
              <a:rPr lang="en-US" smtClean="0"/>
              <a:t>1/8/23</a:t>
            </a:fld>
            <a:endParaRPr lang="en-US" dirty="0"/>
          </a:p>
        </p:txBody>
      </p:sp>
      <p:sp>
        <p:nvSpPr>
          <p:cNvPr id="5" name="Footer Placeholder 4">
            <a:extLst>
              <a:ext uri="{FF2B5EF4-FFF2-40B4-BE49-F238E27FC236}">
                <a16:creationId xmlns:a16="http://schemas.microsoft.com/office/drawing/2014/main" id="{FB3BFBCE-D64F-6073-18F6-0D62FEB5F9B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5051535-F49A-690C-B537-100CEA2736B5}"/>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00908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A475-8FE9-3B3F-C39B-7C351928FE9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3ECB776-E7CE-8767-3413-21653FBA0B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15C8B5-E78E-A230-DEBB-4864065693A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A8A77B4-9068-9217-AA8C-CBE8CC7ED5FA}"/>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a:extLst>
              <a:ext uri="{FF2B5EF4-FFF2-40B4-BE49-F238E27FC236}">
                <a16:creationId xmlns:a16="http://schemas.microsoft.com/office/drawing/2014/main" id="{C296C6BF-5FAC-2F83-F6AC-2100AD8F1D55}"/>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7B402DEA-B5AA-694A-BF4D-FA00EEA667DC}"/>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17726175"/>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830B-7F48-9D24-A45F-7D8D20A5536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4FDC55-10D4-A7FD-A313-929B18AD80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16CF674-7630-F622-D384-4F8BC3060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794ADB-EC42-09CB-BDB9-FFF612EE6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A53EC67-2C71-A7FA-1D40-245BCEDFDC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DA4338-C425-B8BE-4BA7-061C2E60CCEE}"/>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8" name="Footer Placeholder 7">
            <a:extLst>
              <a:ext uri="{FF2B5EF4-FFF2-40B4-BE49-F238E27FC236}">
                <a16:creationId xmlns:a16="http://schemas.microsoft.com/office/drawing/2014/main" id="{A0CA7FD4-8D65-9217-24F7-35100C53B5E8}"/>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65038902-481C-013E-5E75-6B0703151581}"/>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1662396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AA76-4DDA-7C1C-90F2-D1B4B4D254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9C18B4C-8446-0B2D-5398-AC9C10BAC9CE}"/>
              </a:ext>
            </a:extLst>
          </p:cNvPr>
          <p:cNvSpPr>
            <a:spLocks noGrp="1"/>
          </p:cNvSpPr>
          <p:nvPr>
            <p:ph type="dt" sz="half" idx="10"/>
          </p:nvPr>
        </p:nvSpPr>
        <p:spPr/>
        <p:txBody>
          <a:bodyPr/>
          <a:lstStyle/>
          <a:p>
            <a:fld id="{9FA4CAD8-0EA7-4615-B69B-B2F199EF3A93}" type="datetime1">
              <a:rPr lang="en-US" smtClean="0"/>
              <a:t>1/8/23</a:t>
            </a:fld>
            <a:endParaRPr lang="en-US" dirty="0"/>
          </a:p>
        </p:txBody>
      </p:sp>
      <p:sp>
        <p:nvSpPr>
          <p:cNvPr id="4" name="Footer Placeholder 3">
            <a:extLst>
              <a:ext uri="{FF2B5EF4-FFF2-40B4-BE49-F238E27FC236}">
                <a16:creationId xmlns:a16="http://schemas.microsoft.com/office/drawing/2014/main" id="{2ABF7689-5803-0028-E79B-1601C4BAF4ED}"/>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65E4574C-9D27-A221-7940-09CA82DE67C1}"/>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83954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AE665-BADD-82ED-D8C9-4171686B3FA3}"/>
              </a:ext>
            </a:extLst>
          </p:cNvPr>
          <p:cNvSpPr>
            <a:spLocks noGrp="1"/>
          </p:cNvSpPr>
          <p:nvPr>
            <p:ph type="dt" sz="half" idx="10"/>
          </p:nvPr>
        </p:nvSpPr>
        <p:spPr/>
        <p:txBody>
          <a:bodyPr/>
          <a:lstStyle/>
          <a:p>
            <a:fld id="{B9234BD7-6953-492C-921B-E68B2D7F14C8}" type="datetime1">
              <a:rPr lang="en-US" smtClean="0"/>
              <a:t>1/8/23</a:t>
            </a:fld>
            <a:endParaRPr lang="en-US" dirty="0"/>
          </a:p>
        </p:txBody>
      </p:sp>
      <p:sp>
        <p:nvSpPr>
          <p:cNvPr id="3" name="Footer Placeholder 2">
            <a:extLst>
              <a:ext uri="{FF2B5EF4-FFF2-40B4-BE49-F238E27FC236}">
                <a16:creationId xmlns:a16="http://schemas.microsoft.com/office/drawing/2014/main" id="{1B077DFC-43DC-0A6A-D695-E4ADF54CBAD9}"/>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139F538-CE8C-7DD8-D063-DFC206C15BF3}"/>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01482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ABE2-7CA4-3D87-53D9-8BDCCD9287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9C53DF8-692C-80E5-F911-4B7149C35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FA1BCFC-CDA2-3EFD-280C-AEF75EE23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504C9F-BE1A-7BA4-71C6-D785EA9DDD94}"/>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6" name="Footer Placeholder 5">
            <a:extLst>
              <a:ext uri="{FF2B5EF4-FFF2-40B4-BE49-F238E27FC236}">
                <a16:creationId xmlns:a16="http://schemas.microsoft.com/office/drawing/2014/main" id="{177B5C53-68D3-9395-423E-D7B4AD3062AF}"/>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6BD5E57D-8A5B-6E69-4B21-481E8FA3238A}"/>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2146788"/>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A21D-4979-DFB9-4B58-F8EF47F882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84A8611-42F0-6608-AED3-CCB083EE0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B3AB3-D33A-3BD0-0584-7B629334B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8CBEB6-CB59-ADCC-46DA-E094CCE055C5}"/>
              </a:ext>
            </a:extLst>
          </p:cNvPr>
          <p:cNvSpPr>
            <a:spLocks noGrp="1"/>
          </p:cNvSpPr>
          <p:nvPr>
            <p:ph type="dt" sz="half" idx="10"/>
          </p:nvPr>
        </p:nvSpPr>
        <p:spPr/>
        <p:txBody>
          <a:bodyPr/>
          <a:lstStyle/>
          <a:p>
            <a:fld id="{541F67C5-D04E-4576-B61C-12ABA14BBD6C}" type="datetime1">
              <a:rPr lang="en-US" smtClean="0"/>
              <a:t>1/8/23</a:t>
            </a:fld>
            <a:endParaRPr lang="en-US" dirty="0"/>
          </a:p>
        </p:txBody>
      </p:sp>
      <p:sp>
        <p:nvSpPr>
          <p:cNvPr id="6" name="Footer Placeholder 5">
            <a:extLst>
              <a:ext uri="{FF2B5EF4-FFF2-40B4-BE49-F238E27FC236}">
                <a16:creationId xmlns:a16="http://schemas.microsoft.com/office/drawing/2014/main" id="{0646B583-F6DD-811D-8605-1EC545623B78}"/>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52FE1A24-C16C-6F85-8052-6608577E14F5}"/>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1753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20F09E4-6EA4-4BF3-9FC8-FF40373B88E6}" type="datetime1">
              <a:rPr lang="en-US" smtClean="0"/>
              <a:pPr/>
              <a:t>1/8/23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374535081"/>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73B8-D7CC-FDD3-9C8B-C427319DC76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6ADEC7F-EC9A-9CF6-9022-E7F1922DED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C3D856-C50A-0564-4E05-84C07AB1CAF7}"/>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a:extLst>
              <a:ext uri="{FF2B5EF4-FFF2-40B4-BE49-F238E27FC236}">
                <a16:creationId xmlns:a16="http://schemas.microsoft.com/office/drawing/2014/main" id="{2301DD7E-594B-65C6-A7E3-EC3F004792A6}"/>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F0DF79A0-6DBF-29CA-CCCA-9ADF1AD76987}"/>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52288905"/>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52DE3-4AFC-807C-1900-CDE4DE857A2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70AB8D-E075-D1FC-6A5F-11DB2AD250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150ACE-A172-2D57-BBCB-C726390F3F6B}"/>
              </a:ext>
            </a:extLst>
          </p:cNvPr>
          <p:cNvSpPr>
            <a:spLocks noGrp="1"/>
          </p:cNvSpPr>
          <p:nvPr>
            <p:ph type="dt" sz="half" idx="10"/>
          </p:nvPr>
        </p:nvSpPr>
        <p:spPr/>
        <p:txBody>
          <a:bodyPr/>
          <a:lstStyle/>
          <a:p>
            <a:fld id="{C20F09E4-6EA4-4BF3-9FC8-FF40373B88E6}" type="datetime1">
              <a:rPr lang="en-US" smtClean="0"/>
              <a:pPr/>
              <a:t>1/8/23</a:t>
            </a:fld>
            <a:endParaRPr lang="en-US" dirty="0"/>
          </a:p>
        </p:txBody>
      </p:sp>
      <p:sp>
        <p:nvSpPr>
          <p:cNvPr id="5" name="Footer Placeholder 4">
            <a:extLst>
              <a:ext uri="{FF2B5EF4-FFF2-40B4-BE49-F238E27FC236}">
                <a16:creationId xmlns:a16="http://schemas.microsoft.com/office/drawing/2014/main" id="{3131BEC5-662A-91E0-F312-8ABFE8A81656}"/>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728F8291-14DC-462B-DC4A-37FA1F6C0F2D}"/>
              </a:ext>
            </a:extLst>
          </p:cNvPr>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585517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FA4CAD8-0EA7-4615-B69B-B2F199EF3A93}" type="datetime1">
              <a:rPr lang="en-US" smtClean="0"/>
              <a:t>1/8/23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1520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1/8/23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6657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C20F09E4-6EA4-4BF3-9FC8-FF40373B88E6}" type="datetime1">
              <a:rPr lang="en-US" smtClean="0"/>
              <a:pPr/>
              <a:t>1/8/23</a:t>
            </a:fld>
            <a:endParaRPr lang="en-US" dirty="0"/>
          </a:p>
        </p:txBody>
      </p:sp>
      <p:sp>
        <p:nvSpPr>
          <p:cNvPr id="9" name="Footer Placeholder 8"/>
          <p:cNvSpPr>
            <a:spLocks noGrp="1"/>
          </p:cNvSpPr>
          <p:nvPr>
            <p:ph type="ftr" sz="quarter" idx="11"/>
          </p:nvPr>
        </p:nvSpPr>
        <p:spPr/>
        <p:txBody>
          <a:bodyPr/>
          <a:lstStyle>
            <a:lvl1pPr algn="r">
              <a:defRPr/>
            </a:lvl1pPr>
          </a:lstStyle>
          <a:p>
            <a:r>
              <a:rPr lang="en-US"/>
              <a:t>Add a footer</a:t>
            </a:r>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01CF334-2D5C-4859-84A6-CA7E6E43FAEB}"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9869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41F67C5-D04E-4576-B61C-12ABA14BBD6C}" type="datetime1">
              <a:rPr lang="en-US" smtClean="0"/>
              <a:t>1/8/23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Add a footer</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01CF334-2D5C-4859-84A6-CA7E6E43FAEB}"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412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20F09E4-6EA4-4BF3-9FC8-FF40373B88E6}" type="datetime1">
              <a:rPr lang="en-US" smtClean="0"/>
              <a:pPr/>
              <a:t>1/8/23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5566060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20F09E4-6EA4-4BF3-9FC8-FF40373B88E6}" type="datetime1">
              <a:rPr lang="en-US" smtClean="0"/>
              <a:pPr/>
              <a:t>1/8/23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80184380"/>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68AF4-56C1-5F75-4BB7-BB224C65F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5E86EB-9659-38E7-F4B5-C91D44751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CAC66F-719D-B76E-B489-92763F4D6A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1/8/23</a:t>
            </a:fld>
            <a:endParaRPr lang="en-US" dirty="0"/>
          </a:p>
        </p:txBody>
      </p:sp>
      <p:sp>
        <p:nvSpPr>
          <p:cNvPr id="5" name="Footer Placeholder 4">
            <a:extLst>
              <a:ext uri="{FF2B5EF4-FFF2-40B4-BE49-F238E27FC236}">
                <a16:creationId xmlns:a16="http://schemas.microsoft.com/office/drawing/2014/main" id="{4F4B0889-2DBB-30FC-6EA4-E47EDC97A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556B2911-37C1-96ED-BECE-A61ADD9AD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0645503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68AF4-56C1-5F75-4BB7-BB224C65F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5E86EB-9659-38E7-F4B5-C91D44751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CAC66F-719D-B76E-B489-92763F4D6A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1/8/23</a:t>
            </a:fld>
            <a:endParaRPr lang="en-US" dirty="0"/>
          </a:p>
        </p:txBody>
      </p:sp>
      <p:sp>
        <p:nvSpPr>
          <p:cNvPr id="5" name="Footer Placeholder 4">
            <a:extLst>
              <a:ext uri="{FF2B5EF4-FFF2-40B4-BE49-F238E27FC236}">
                <a16:creationId xmlns:a16="http://schemas.microsoft.com/office/drawing/2014/main" id="{4F4B0889-2DBB-30FC-6EA4-E47EDC97A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556B2911-37C1-96ED-BECE-A61ADD9ADD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31882324"/>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searchleap.com/product/data-analysis/" TargetMode="External"/><Relationship Id="rId2" Type="http://schemas.openxmlformats.org/officeDocument/2006/relationships/image" Target="../media/image13.jpg"/><Relationship Id="rId1" Type="http://schemas.openxmlformats.org/officeDocument/2006/relationships/slideLayout" Target="../slideLayouts/slideLayout29.xml"/><Relationship Id="rId6" Type="http://schemas.openxmlformats.org/officeDocument/2006/relationships/hyperlink" Target="https://www.pexels.com/photo/analysis-building-business-idea-concept-269373/" TargetMode="External"/><Relationship Id="rId5" Type="http://schemas.openxmlformats.org/officeDocument/2006/relationships/image" Target="../media/image14.jpeg"/><Relationship Id="rId4" Type="http://schemas.openxmlformats.org/officeDocument/2006/relationships/hyperlink" Target="https://creativecommons.org/licenses/by/3.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PU Logo Lovely Professional University png image | Previous year question  paper, Question paper, University">
            <a:extLst>
              <a:ext uri="{FF2B5EF4-FFF2-40B4-BE49-F238E27FC236}">
                <a16:creationId xmlns:a16="http://schemas.microsoft.com/office/drawing/2014/main" id="{0821A0CF-8FFF-700E-8E20-CE6922287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82" y="851184"/>
            <a:ext cx="4302588" cy="15098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pGrad Campus - Home | Facebook">
            <a:extLst>
              <a:ext uri="{FF2B5EF4-FFF2-40B4-BE49-F238E27FC236}">
                <a16:creationId xmlns:a16="http://schemas.microsoft.com/office/drawing/2014/main" id="{6D7CAC4D-12B6-2B1E-9162-0ED0D9798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082" y="2624350"/>
            <a:ext cx="3670300" cy="2209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066622-6010-E669-8DBA-6386638011E3}"/>
              </a:ext>
            </a:extLst>
          </p:cNvPr>
          <p:cNvSpPr txBox="1"/>
          <p:nvPr/>
        </p:nvSpPr>
        <p:spPr>
          <a:xfrm>
            <a:off x="6096000" y="851184"/>
            <a:ext cx="591403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San Francisco Building Permits Dataset</a:t>
            </a:r>
          </a:p>
        </p:txBody>
      </p:sp>
      <p:sp>
        <p:nvSpPr>
          <p:cNvPr id="4" name="TextBox 3">
            <a:extLst>
              <a:ext uri="{FF2B5EF4-FFF2-40B4-BE49-F238E27FC236}">
                <a16:creationId xmlns:a16="http://schemas.microsoft.com/office/drawing/2014/main" id="{BEC8ABD1-9A0B-9609-C4BF-8B3B1ADD0FAC}"/>
              </a:ext>
            </a:extLst>
          </p:cNvPr>
          <p:cNvSpPr txBox="1"/>
          <p:nvPr/>
        </p:nvSpPr>
        <p:spPr>
          <a:xfrm>
            <a:off x="8261445" y="1511628"/>
            <a:ext cx="1583140" cy="369332"/>
          </a:xfrm>
          <a:prstGeom prst="rect">
            <a:avLst/>
          </a:prstGeom>
          <a:noFill/>
        </p:spPr>
        <p:txBody>
          <a:bodyPr wrap="square" rtlCol="0">
            <a:spAutoFit/>
          </a:bodyPr>
          <a:lstStyle/>
          <a:p>
            <a:r>
              <a:rPr lang="en-US" dirty="0"/>
              <a:t>EDA Project</a:t>
            </a:r>
          </a:p>
        </p:txBody>
      </p:sp>
      <p:sp>
        <p:nvSpPr>
          <p:cNvPr id="5" name="TextBox 4">
            <a:extLst>
              <a:ext uri="{FF2B5EF4-FFF2-40B4-BE49-F238E27FC236}">
                <a16:creationId xmlns:a16="http://schemas.microsoft.com/office/drawing/2014/main" id="{9E4AA3B8-F0F4-F193-E1AD-119BCFD87EBA}"/>
              </a:ext>
            </a:extLst>
          </p:cNvPr>
          <p:cNvSpPr txBox="1"/>
          <p:nvPr/>
        </p:nvSpPr>
        <p:spPr>
          <a:xfrm>
            <a:off x="7042245" y="3429000"/>
            <a:ext cx="3191899" cy="1200329"/>
          </a:xfrm>
          <a:prstGeom prst="rect">
            <a:avLst/>
          </a:prstGeom>
          <a:noFill/>
        </p:spPr>
        <p:txBody>
          <a:bodyPr wrap="none" rtlCol="0">
            <a:spAutoFit/>
          </a:bodyPr>
          <a:lstStyle/>
          <a:p>
            <a:r>
              <a:rPr lang="en-US" dirty="0">
                <a:latin typeface="Baskerville" panose="02020502070401020303" pitchFamily="18" charset="0"/>
                <a:ea typeface="Baskerville" panose="02020502070401020303" pitchFamily="18" charset="0"/>
              </a:rPr>
              <a:t>Submitted By: Rohit Bele</a:t>
            </a:r>
          </a:p>
          <a:p>
            <a:r>
              <a:rPr lang="en-US" dirty="0">
                <a:latin typeface="Baskerville" panose="02020502070401020303" pitchFamily="18" charset="0"/>
                <a:ea typeface="Baskerville" panose="02020502070401020303" pitchFamily="18" charset="0"/>
              </a:rPr>
              <a:t>Registration Number: 12015904</a:t>
            </a:r>
          </a:p>
          <a:p>
            <a:r>
              <a:rPr lang="en-US" dirty="0">
                <a:latin typeface="Baskerville" panose="02020502070401020303" pitchFamily="18" charset="0"/>
                <a:ea typeface="Baskerville" panose="02020502070401020303" pitchFamily="18" charset="0"/>
              </a:rPr>
              <a:t>Roll No: K20RUB41</a:t>
            </a:r>
          </a:p>
          <a:p>
            <a:endParaRPr lang="en-US" dirty="0"/>
          </a:p>
        </p:txBody>
      </p:sp>
    </p:spTree>
    <p:extLst>
      <p:ext uri="{BB962C8B-B14F-4D97-AF65-F5344CB8AC3E}">
        <p14:creationId xmlns:p14="http://schemas.microsoft.com/office/powerpoint/2010/main" val="64629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EEB2FA-070C-7974-C0C8-FD1E8DBF0823}"/>
              </a:ext>
            </a:extLst>
          </p:cNvPr>
          <p:cNvPicPr>
            <a:picLocks noChangeAspect="1"/>
          </p:cNvPicPr>
          <p:nvPr/>
        </p:nvPicPr>
        <p:blipFill>
          <a:blip r:embed="rId2"/>
          <a:stretch>
            <a:fillRect/>
          </a:stretch>
        </p:blipFill>
        <p:spPr>
          <a:xfrm>
            <a:off x="2209800" y="1004872"/>
            <a:ext cx="7772400" cy="4848256"/>
          </a:xfrm>
          <a:prstGeom prst="rect">
            <a:avLst/>
          </a:prstGeom>
        </p:spPr>
      </p:pic>
    </p:spTree>
    <p:extLst>
      <p:ext uri="{BB962C8B-B14F-4D97-AF65-F5344CB8AC3E}">
        <p14:creationId xmlns:p14="http://schemas.microsoft.com/office/powerpoint/2010/main" val="221366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05D68B-B838-4828-5262-597B65505736}"/>
              </a:ext>
            </a:extLst>
          </p:cNvPr>
          <p:cNvPicPr>
            <a:picLocks noChangeAspect="1"/>
          </p:cNvPicPr>
          <p:nvPr/>
        </p:nvPicPr>
        <p:blipFill>
          <a:blip r:embed="rId2"/>
          <a:stretch>
            <a:fillRect/>
          </a:stretch>
        </p:blipFill>
        <p:spPr>
          <a:xfrm>
            <a:off x="1267459" y="2025015"/>
            <a:ext cx="3919037" cy="2807970"/>
          </a:xfrm>
          <a:prstGeom prst="rect">
            <a:avLst/>
          </a:prstGeom>
        </p:spPr>
      </p:pic>
      <p:pic>
        <p:nvPicPr>
          <p:cNvPr id="3" name="Picture 2">
            <a:extLst>
              <a:ext uri="{FF2B5EF4-FFF2-40B4-BE49-F238E27FC236}">
                <a16:creationId xmlns:a16="http://schemas.microsoft.com/office/drawing/2014/main" id="{6E013041-DB76-7833-6D6B-9E2225C2AB09}"/>
              </a:ext>
            </a:extLst>
          </p:cNvPr>
          <p:cNvPicPr>
            <a:picLocks noChangeAspect="1"/>
          </p:cNvPicPr>
          <p:nvPr/>
        </p:nvPicPr>
        <p:blipFill>
          <a:blip r:embed="rId3"/>
          <a:stretch>
            <a:fillRect/>
          </a:stretch>
        </p:blipFill>
        <p:spPr>
          <a:xfrm>
            <a:off x="6887463" y="2025015"/>
            <a:ext cx="4037078" cy="2618105"/>
          </a:xfrm>
          <a:prstGeom prst="rect">
            <a:avLst/>
          </a:prstGeom>
        </p:spPr>
      </p:pic>
    </p:spTree>
    <p:extLst>
      <p:ext uri="{BB962C8B-B14F-4D97-AF65-F5344CB8AC3E}">
        <p14:creationId xmlns:p14="http://schemas.microsoft.com/office/powerpoint/2010/main" val="265693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38F0E-2BB7-669A-2493-5C2BF14FD1CB}"/>
              </a:ext>
            </a:extLst>
          </p:cNvPr>
          <p:cNvPicPr>
            <a:picLocks noChangeAspect="1"/>
          </p:cNvPicPr>
          <p:nvPr/>
        </p:nvPicPr>
        <p:blipFill>
          <a:blip r:embed="rId2"/>
          <a:stretch>
            <a:fillRect/>
          </a:stretch>
        </p:blipFill>
        <p:spPr>
          <a:xfrm>
            <a:off x="684194" y="1603689"/>
            <a:ext cx="4680285" cy="3650622"/>
          </a:xfrm>
          <a:prstGeom prst="rect">
            <a:avLst/>
          </a:prstGeom>
        </p:spPr>
      </p:pic>
      <p:pic>
        <p:nvPicPr>
          <p:cNvPr id="6" name="Picture 5">
            <a:extLst>
              <a:ext uri="{FF2B5EF4-FFF2-40B4-BE49-F238E27FC236}">
                <a16:creationId xmlns:a16="http://schemas.microsoft.com/office/drawing/2014/main" id="{413F580B-D392-1E70-1A8D-7118550C7399}"/>
              </a:ext>
            </a:extLst>
          </p:cNvPr>
          <p:cNvPicPr>
            <a:picLocks noChangeAspect="1"/>
          </p:cNvPicPr>
          <p:nvPr/>
        </p:nvPicPr>
        <p:blipFill>
          <a:blip r:embed="rId3"/>
          <a:stretch>
            <a:fillRect/>
          </a:stretch>
        </p:blipFill>
        <p:spPr>
          <a:xfrm>
            <a:off x="6979919" y="1294837"/>
            <a:ext cx="4087199" cy="3959474"/>
          </a:xfrm>
          <a:prstGeom prst="rect">
            <a:avLst/>
          </a:prstGeom>
        </p:spPr>
      </p:pic>
    </p:spTree>
    <p:extLst>
      <p:ext uri="{BB962C8B-B14F-4D97-AF65-F5344CB8AC3E}">
        <p14:creationId xmlns:p14="http://schemas.microsoft.com/office/powerpoint/2010/main" val="319777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824C55-70DD-966C-5CD3-25F55E534B11}"/>
              </a:ext>
            </a:extLst>
          </p:cNvPr>
          <p:cNvPicPr>
            <a:picLocks noChangeAspect="1"/>
          </p:cNvPicPr>
          <p:nvPr/>
        </p:nvPicPr>
        <p:blipFill>
          <a:blip r:embed="rId2"/>
          <a:stretch>
            <a:fillRect/>
          </a:stretch>
        </p:blipFill>
        <p:spPr>
          <a:xfrm>
            <a:off x="1316947" y="1765300"/>
            <a:ext cx="3778250" cy="3327400"/>
          </a:xfrm>
          <a:prstGeom prst="rect">
            <a:avLst/>
          </a:prstGeom>
        </p:spPr>
      </p:pic>
      <p:pic>
        <p:nvPicPr>
          <p:cNvPr id="3" name="Picture 2">
            <a:extLst>
              <a:ext uri="{FF2B5EF4-FFF2-40B4-BE49-F238E27FC236}">
                <a16:creationId xmlns:a16="http://schemas.microsoft.com/office/drawing/2014/main" id="{67F7BD09-F09F-1B00-F112-D02D3B007621}"/>
              </a:ext>
            </a:extLst>
          </p:cNvPr>
          <p:cNvPicPr>
            <a:picLocks noChangeAspect="1"/>
          </p:cNvPicPr>
          <p:nvPr/>
        </p:nvPicPr>
        <p:blipFill>
          <a:blip r:embed="rId3"/>
          <a:stretch>
            <a:fillRect/>
          </a:stretch>
        </p:blipFill>
        <p:spPr>
          <a:xfrm>
            <a:off x="6973232" y="1765300"/>
            <a:ext cx="3501727" cy="3185160"/>
          </a:xfrm>
          <a:prstGeom prst="rect">
            <a:avLst/>
          </a:prstGeom>
        </p:spPr>
      </p:pic>
    </p:spTree>
    <p:extLst>
      <p:ext uri="{BB962C8B-B14F-4D97-AF65-F5344CB8AC3E}">
        <p14:creationId xmlns:p14="http://schemas.microsoft.com/office/powerpoint/2010/main" val="183023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BED470-BB62-CFB5-4FE6-61B1B444EAB5}"/>
              </a:ext>
            </a:extLst>
          </p:cNvPr>
          <p:cNvPicPr>
            <a:picLocks noChangeAspect="1"/>
          </p:cNvPicPr>
          <p:nvPr/>
        </p:nvPicPr>
        <p:blipFill>
          <a:blip r:embed="rId2"/>
          <a:stretch>
            <a:fillRect/>
          </a:stretch>
        </p:blipFill>
        <p:spPr>
          <a:xfrm>
            <a:off x="1585608" y="1976120"/>
            <a:ext cx="3433423" cy="2839720"/>
          </a:xfrm>
          <a:prstGeom prst="rect">
            <a:avLst/>
          </a:prstGeom>
        </p:spPr>
      </p:pic>
      <p:pic>
        <p:nvPicPr>
          <p:cNvPr id="3" name="Picture 2">
            <a:extLst>
              <a:ext uri="{FF2B5EF4-FFF2-40B4-BE49-F238E27FC236}">
                <a16:creationId xmlns:a16="http://schemas.microsoft.com/office/drawing/2014/main" id="{0D9AE4D3-2F21-5455-7932-A281518386E5}"/>
              </a:ext>
            </a:extLst>
          </p:cNvPr>
          <p:cNvPicPr>
            <a:picLocks noChangeAspect="1"/>
          </p:cNvPicPr>
          <p:nvPr/>
        </p:nvPicPr>
        <p:blipFill>
          <a:blip r:embed="rId3"/>
          <a:stretch>
            <a:fillRect/>
          </a:stretch>
        </p:blipFill>
        <p:spPr>
          <a:xfrm>
            <a:off x="6283960" y="1894840"/>
            <a:ext cx="4766086" cy="3307080"/>
          </a:xfrm>
          <a:prstGeom prst="rect">
            <a:avLst/>
          </a:prstGeom>
        </p:spPr>
      </p:pic>
    </p:spTree>
    <p:extLst>
      <p:ext uri="{BB962C8B-B14F-4D97-AF65-F5344CB8AC3E}">
        <p14:creationId xmlns:p14="http://schemas.microsoft.com/office/powerpoint/2010/main" val="88598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8C4017-D70B-FEEE-5954-9EAB0F77756F}"/>
              </a:ext>
            </a:extLst>
          </p:cNvPr>
          <p:cNvPicPr>
            <a:picLocks noChangeAspect="1"/>
          </p:cNvPicPr>
          <p:nvPr/>
        </p:nvPicPr>
        <p:blipFill>
          <a:blip r:embed="rId2"/>
          <a:stretch>
            <a:fillRect/>
          </a:stretch>
        </p:blipFill>
        <p:spPr>
          <a:xfrm>
            <a:off x="4037330" y="655320"/>
            <a:ext cx="3542030" cy="2495938"/>
          </a:xfrm>
          <a:prstGeom prst="rect">
            <a:avLst/>
          </a:prstGeom>
        </p:spPr>
      </p:pic>
      <p:pic>
        <p:nvPicPr>
          <p:cNvPr id="3" name="Picture 2">
            <a:extLst>
              <a:ext uri="{FF2B5EF4-FFF2-40B4-BE49-F238E27FC236}">
                <a16:creationId xmlns:a16="http://schemas.microsoft.com/office/drawing/2014/main" id="{A3B80912-04C6-092E-1EEF-E3662C0CE973}"/>
              </a:ext>
            </a:extLst>
          </p:cNvPr>
          <p:cNvPicPr>
            <a:picLocks noChangeAspect="1"/>
          </p:cNvPicPr>
          <p:nvPr/>
        </p:nvPicPr>
        <p:blipFill>
          <a:blip r:embed="rId3"/>
          <a:stretch>
            <a:fillRect/>
          </a:stretch>
        </p:blipFill>
        <p:spPr>
          <a:xfrm>
            <a:off x="3844924" y="3788022"/>
            <a:ext cx="3848697" cy="2495937"/>
          </a:xfrm>
          <a:prstGeom prst="rect">
            <a:avLst/>
          </a:prstGeom>
        </p:spPr>
      </p:pic>
    </p:spTree>
    <p:extLst>
      <p:ext uri="{BB962C8B-B14F-4D97-AF65-F5344CB8AC3E}">
        <p14:creationId xmlns:p14="http://schemas.microsoft.com/office/powerpoint/2010/main" val="175615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D68191-C688-EEED-8B7E-C43FC9A928A6}"/>
              </a:ext>
            </a:extLst>
          </p:cNvPr>
          <p:cNvPicPr>
            <a:picLocks noChangeAspect="1"/>
          </p:cNvPicPr>
          <p:nvPr/>
        </p:nvPicPr>
        <p:blipFill>
          <a:blip r:embed="rId2"/>
          <a:stretch>
            <a:fillRect/>
          </a:stretch>
        </p:blipFill>
        <p:spPr>
          <a:xfrm>
            <a:off x="320039" y="1357960"/>
            <a:ext cx="4913047" cy="3283720"/>
          </a:xfrm>
          <a:prstGeom prst="rect">
            <a:avLst/>
          </a:prstGeom>
        </p:spPr>
      </p:pic>
      <p:pic>
        <p:nvPicPr>
          <p:cNvPr id="3" name="Picture 2">
            <a:extLst>
              <a:ext uri="{FF2B5EF4-FFF2-40B4-BE49-F238E27FC236}">
                <a16:creationId xmlns:a16="http://schemas.microsoft.com/office/drawing/2014/main" id="{6102D606-9E21-3D48-ABD9-A2CBD816450B}"/>
              </a:ext>
            </a:extLst>
          </p:cNvPr>
          <p:cNvPicPr>
            <a:picLocks noChangeAspect="1"/>
          </p:cNvPicPr>
          <p:nvPr/>
        </p:nvPicPr>
        <p:blipFill>
          <a:blip r:embed="rId3"/>
          <a:stretch>
            <a:fillRect/>
          </a:stretch>
        </p:blipFill>
        <p:spPr>
          <a:xfrm>
            <a:off x="6831330" y="1183640"/>
            <a:ext cx="4172036" cy="3458040"/>
          </a:xfrm>
          <a:prstGeom prst="rect">
            <a:avLst/>
          </a:prstGeom>
        </p:spPr>
      </p:pic>
    </p:spTree>
    <p:extLst>
      <p:ext uri="{BB962C8B-B14F-4D97-AF65-F5344CB8AC3E}">
        <p14:creationId xmlns:p14="http://schemas.microsoft.com/office/powerpoint/2010/main" val="718933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E6958F-6018-8EC8-11BB-BC2F6087A81F}"/>
              </a:ext>
            </a:extLst>
          </p:cNvPr>
          <p:cNvPicPr>
            <a:picLocks noChangeAspect="1"/>
          </p:cNvPicPr>
          <p:nvPr/>
        </p:nvPicPr>
        <p:blipFill>
          <a:blip r:embed="rId2"/>
          <a:stretch>
            <a:fillRect/>
          </a:stretch>
        </p:blipFill>
        <p:spPr>
          <a:xfrm>
            <a:off x="401319" y="1450069"/>
            <a:ext cx="5471161" cy="3957861"/>
          </a:xfrm>
          <a:prstGeom prst="rect">
            <a:avLst/>
          </a:prstGeom>
        </p:spPr>
      </p:pic>
      <p:pic>
        <p:nvPicPr>
          <p:cNvPr id="3" name="Picture 2">
            <a:extLst>
              <a:ext uri="{FF2B5EF4-FFF2-40B4-BE49-F238E27FC236}">
                <a16:creationId xmlns:a16="http://schemas.microsoft.com/office/drawing/2014/main" id="{902498A7-6446-07EB-D2EB-540331C67A3C}"/>
              </a:ext>
            </a:extLst>
          </p:cNvPr>
          <p:cNvPicPr>
            <a:picLocks noChangeAspect="1"/>
          </p:cNvPicPr>
          <p:nvPr/>
        </p:nvPicPr>
        <p:blipFill>
          <a:blip r:embed="rId3"/>
          <a:stretch>
            <a:fillRect/>
          </a:stretch>
        </p:blipFill>
        <p:spPr>
          <a:xfrm>
            <a:off x="6319522" y="1615440"/>
            <a:ext cx="5284140" cy="3718559"/>
          </a:xfrm>
          <a:prstGeom prst="rect">
            <a:avLst/>
          </a:prstGeom>
        </p:spPr>
      </p:pic>
    </p:spTree>
    <p:extLst>
      <p:ext uri="{BB962C8B-B14F-4D97-AF65-F5344CB8AC3E}">
        <p14:creationId xmlns:p14="http://schemas.microsoft.com/office/powerpoint/2010/main" val="3825597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B9107F-0BEF-4E6A-E3DA-6032A1B2BF63}"/>
              </a:ext>
            </a:extLst>
          </p:cNvPr>
          <p:cNvPicPr>
            <a:picLocks noChangeAspect="1"/>
          </p:cNvPicPr>
          <p:nvPr/>
        </p:nvPicPr>
        <p:blipFill>
          <a:blip r:embed="rId2"/>
          <a:stretch>
            <a:fillRect/>
          </a:stretch>
        </p:blipFill>
        <p:spPr>
          <a:xfrm>
            <a:off x="3318870" y="480060"/>
            <a:ext cx="4798970" cy="5839961"/>
          </a:xfrm>
          <a:prstGeom prst="rect">
            <a:avLst/>
          </a:prstGeom>
        </p:spPr>
      </p:pic>
    </p:spTree>
    <p:extLst>
      <p:ext uri="{BB962C8B-B14F-4D97-AF65-F5344CB8AC3E}">
        <p14:creationId xmlns:p14="http://schemas.microsoft.com/office/powerpoint/2010/main" val="102809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F4CB-3600-62DB-AACC-1843457FF491}"/>
              </a:ext>
            </a:extLst>
          </p:cNvPr>
          <p:cNvSpPr>
            <a:spLocks noGrp="1"/>
          </p:cNvSpPr>
          <p:nvPr>
            <p:ph type="title"/>
          </p:nvPr>
        </p:nvSpPr>
        <p:spPr>
          <a:xfrm>
            <a:off x="535020" y="685800"/>
            <a:ext cx="2780271" cy="5105400"/>
          </a:xfrm>
        </p:spPr>
        <p:txBody>
          <a:bodyPr>
            <a:normAutofit/>
          </a:bodyPr>
          <a:lstStyle/>
          <a:p>
            <a:r>
              <a:rPr lang="en-IN" sz="4000" b="1" u="sng">
                <a:solidFill>
                  <a:srgbClr val="FFFFFF"/>
                </a:solidFill>
                <a:effectLst/>
                <a:latin typeface="Times New Roman" panose="02020603050405020304" pitchFamily="18" charset="0"/>
                <a:ea typeface="Times New Roman" panose="02020603050405020304" pitchFamily="18" charset="0"/>
              </a:rPr>
              <a:t>Conclusion</a:t>
            </a:r>
            <a:br>
              <a:rPr lang="en-IN" sz="4000">
                <a:solidFill>
                  <a:srgbClr val="FFFFFF"/>
                </a:solidFill>
                <a:effectLst/>
                <a:latin typeface="Times New Roman" panose="02020603050405020304" pitchFamily="18" charset="0"/>
                <a:ea typeface="Times New Roman" panose="02020603050405020304" pitchFamily="18" charset="0"/>
              </a:rPr>
            </a:br>
            <a:endParaRPr lang="en-IN" sz="4000">
              <a:solidFill>
                <a:srgbClr val="FFFFFF"/>
              </a:solidFill>
            </a:endParaRPr>
          </a:p>
        </p:txBody>
      </p:sp>
      <p:graphicFrame>
        <p:nvGraphicFramePr>
          <p:cNvPr id="22" name="Content Placeholder 2">
            <a:extLst>
              <a:ext uri="{FF2B5EF4-FFF2-40B4-BE49-F238E27FC236}">
                <a16:creationId xmlns:a16="http://schemas.microsoft.com/office/drawing/2014/main" id="{41508645-5957-908D-A3DE-90371F482B81}"/>
              </a:ext>
            </a:extLst>
          </p:cNvPr>
          <p:cNvGraphicFramePr>
            <a:graphicFrameLocks noGrp="1"/>
          </p:cNvGraphicFramePr>
          <p:nvPr>
            <p:ph idx="1"/>
            <p:extLst>
              <p:ext uri="{D42A27DB-BD31-4B8C-83A1-F6EECF244321}">
                <p14:modId xmlns:p14="http://schemas.microsoft.com/office/powerpoint/2010/main" val="182522479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07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55A44BE-279C-4797-A0FA-DDF7E7EA6185}"/>
              </a:ext>
            </a:extLst>
          </p:cNvPr>
          <p:cNvSpPr>
            <a:spLocks noChangeArrowheads="1"/>
          </p:cNvSpPr>
          <p:nvPr/>
        </p:nvSpPr>
        <p:spPr bwMode="auto">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2600" b="1" i="0" u="none" strike="noStrike" kern="1200" cap="none" normalizeH="0" baseline="0">
                <a:ln>
                  <a:noFill/>
                </a:ln>
                <a:solidFill>
                  <a:schemeClr val="bg1"/>
                </a:solidFill>
                <a:effectLst/>
                <a:latin typeface="+mj-lt"/>
                <a:ea typeface="+mj-ea"/>
                <a:cs typeface="+mj-cs"/>
              </a:rPr>
              <a:t>Table of Contents</a:t>
            </a:r>
            <a:endParaRPr kumimoji="0" lang="en-US" altLang="en-US" sz="2600" b="0" i="0" u="none" strike="noStrike" kern="1200" cap="none" normalizeH="0" baseline="0">
              <a:ln>
                <a:noFill/>
              </a:ln>
              <a:solidFill>
                <a:schemeClr val="bg1"/>
              </a:solidFill>
              <a:effectLst/>
              <a:latin typeface="+mj-lt"/>
              <a:ea typeface="+mj-ea"/>
              <a:cs typeface="+mj-cs"/>
            </a:endParaRPr>
          </a:p>
        </p:txBody>
      </p:sp>
      <p:graphicFrame>
        <p:nvGraphicFramePr>
          <p:cNvPr id="2" name="Table 1">
            <a:extLst>
              <a:ext uri="{FF2B5EF4-FFF2-40B4-BE49-F238E27FC236}">
                <a16:creationId xmlns:a16="http://schemas.microsoft.com/office/drawing/2014/main" id="{247DBE13-F45A-4AE3-A1FC-2F8E3D7A4CE7}"/>
              </a:ext>
            </a:extLst>
          </p:cNvPr>
          <p:cNvGraphicFramePr>
            <a:graphicFrameLocks noGrp="1"/>
          </p:cNvGraphicFramePr>
          <p:nvPr>
            <p:extLst>
              <p:ext uri="{D42A27DB-BD31-4B8C-83A1-F6EECF244321}">
                <p14:modId xmlns:p14="http://schemas.microsoft.com/office/powerpoint/2010/main" val="1796597007"/>
              </p:ext>
            </p:extLst>
          </p:nvPr>
        </p:nvGraphicFramePr>
        <p:xfrm>
          <a:off x="4349173" y="961812"/>
          <a:ext cx="6567053" cy="4930990"/>
        </p:xfrm>
        <a:graphic>
          <a:graphicData uri="http://schemas.openxmlformats.org/drawingml/2006/table">
            <a:tbl>
              <a:tblPr firstRow="1" firstCol="1" bandRow="1">
                <a:noFill/>
                <a:tableStyleId>{793D81CF-94F2-401A-BA57-92F5A7B2D0C5}</a:tableStyleId>
              </a:tblPr>
              <a:tblGrid>
                <a:gridCol w="2373316">
                  <a:extLst>
                    <a:ext uri="{9D8B030D-6E8A-4147-A177-3AD203B41FA5}">
                      <a16:colId xmlns:a16="http://schemas.microsoft.com/office/drawing/2014/main" val="1269496434"/>
                    </a:ext>
                  </a:extLst>
                </a:gridCol>
                <a:gridCol w="4193737">
                  <a:extLst>
                    <a:ext uri="{9D8B030D-6E8A-4147-A177-3AD203B41FA5}">
                      <a16:colId xmlns:a16="http://schemas.microsoft.com/office/drawing/2014/main" val="1142076434"/>
                    </a:ext>
                  </a:extLst>
                </a:gridCol>
              </a:tblGrid>
              <a:tr h="524446">
                <a:tc>
                  <a:txBody>
                    <a:bodyPr/>
                    <a:lstStyle/>
                    <a:p>
                      <a:pPr algn="ctr">
                        <a:lnSpc>
                          <a:spcPct val="115000"/>
                        </a:lnSpc>
                        <a:spcAft>
                          <a:spcPts val="1000"/>
                        </a:spcAft>
                      </a:pPr>
                      <a:r>
                        <a:rPr lang="en-US" sz="1500" b="1" cap="all" spc="60" dirty="0">
                          <a:solidFill>
                            <a:schemeClr val="tx1"/>
                          </a:solidFill>
                          <a:effectLst/>
                        </a:rPr>
                        <a:t>Page Number</a:t>
                      </a:r>
                      <a:endParaRPr lang="en-IN" sz="1500" b="1" cap="all" spc="6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115210" marB="115210" anchor="b">
                    <a:lnL w="12700" cmpd="sng">
                      <a:noFill/>
                    </a:lnL>
                    <a:lnR w="12700" cmpd="sng">
                      <a:noFill/>
                    </a:lnR>
                    <a:lnT w="12700" cmpd="sng">
                      <a:noFill/>
                    </a:lnT>
                    <a:lnB w="38100" cmpd="sng">
                      <a:noFill/>
                    </a:lnB>
                    <a:noFill/>
                  </a:tcPr>
                </a:tc>
                <a:tc>
                  <a:txBody>
                    <a:bodyPr/>
                    <a:lstStyle/>
                    <a:p>
                      <a:pPr algn="ctr">
                        <a:lnSpc>
                          <a:spcPct val="115000"/>
                        </a:lnSpc>
                        <a:spcAft>
                          <a:spcPts val="1000"/>
                        </a:spcAft>
                      </a:pPr>
                      <a:r>
                        <a:rPr lang="en-US" sz="1500" b="1" cap="all" spc="60" dirty="0">
                          <a:solidFill>
                            <a:schemeClr val="tx1"/>
                          </a:solidFill>
                          <a:effectLst/>
                        </a:rPr>
                        <a:t>Topic</a:t>
                      </a:r>
                      <a:endParaRPr lang="en-IN" sz="1500" b="1" cap="all" spc="6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115210" marB="115210" anchor="b">
                    <a:lnL w="12700" cmpd="sng">
                      <a:noFill/>
                    </a:lnL>
                    <a:lnR w="12700" cmpd="sng">
                      <a:noFill/>
                    </a:lnR>
                    <a:lnT w="12700" cmpd="sng">
                      <a:noFill/>
                    </a:lnT>
                    <a:lnB w="38100" cmpd="sng">
                      <a:noFill/>
                    </a:lnB>
                    <a:noFill/>
                  </a:tcPr>
                </a:tc>
                <a:extLst>
                  <a:ext uri="{0D108BD9-81ED-4DB2-BD59-A6C34878D82A}">
                    <a16:rowId xmlns:a16="http://schemas.microsoft.com/office/drawing/2014/main" val="4129368417"/>
                  </a:ext>
                </a:extLst>
              </a:tr>
              <a:tr h="484522">
                <a:tc>
                  <a:txBody>
                    <a:bodyPr/>
                    <a:lstStyle/>
                    <a:p>
                      <a:pPr algn="ctr">
                        <a:lnSpc>
                          <a:spcPct val="115000"/>
                        </a:lnSpc>
                        <a:spcAft>
                          <a:spcPts val="1000"/>
                        </a:spcAft>
                      </a:pPr>
                      <a:r>
                        <a:rPr lang="en-US" sz="15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en-IN" sz="15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0" marB="115210">
                    <a:lnL w="12700" cap="flat" cmpd="sng" algn="ctr">
                      <a:noFill/>
                      <a:prstDash val="solid"/>
                    </a:lnL>
                    <a:lnR w="12700" cmpd="sng">
                      <a:noFill/>
                      <a:prstDash val="solid"/>
                    </a:lnR>
                    <a:lnT w="38100" cmpd="sng">
                      <a:noFill/>
                    </a:lnT>
                    <a:lnB w="12700" cmpd="sng">
                      <a:noFill/>
                      <a:prstDash val="solid"/>
                    </a:lnB>
                    <a:noFill/>
                  </a:tcPr>
                </a:tc>
                <a:tc>
                  <a:txBody>
                    <a:bodyPr/>
                    <a:lstStyle/>
                    <a:p>
                      <a:pPr algn="ctr">
                        <a:lnSpc>
                          <a:spcPct val="115000"/>
                        </a:lnSpc>
                        <a:spcAft>
                          <a:spcPts val="1000"/>
                        </a:spcAft>
                      </a:pPr>
                      <a:r>
                        <a:rPr lang="en-US" sz="2000" cap="none" spc="0">
                          <a:solidFill>
                            <a:schemeClr val="tx1"/>
                          </a:solidFill>
                          <a:effectLst/>
                        </a:rPr>
                        <a:t>Introduction</a:t>
                      </a:r>
                      <a:endParaRPr lang="en-IN" sz="2000" cap="none" spc="0">
                        <a:solidFill>
                          <a:schemeClr val="tx1"/>
                        </a:solidFill>
                        <a:effectLst/>
                      </a:endParaRPr>
                    </a:p>
                  </a:txBody>
                  <a:tcPr marL="75242" marR="53744" marT="0" marB="11521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45327297"/>
                  </a:ext>
                </a:extLst>
              </a:tr>
              <a:tr h="484522">
                <a:tc>
                  <a:txBody>
                    <a:bodyPr/>
                    <a:lstStyle/>
                    <a:p>
                      <a:pPr algn="ctr">
                        <a:lnSpc>
                          <a:spcPct val="115000"/>
                        </a:lnSpc>
                        <a:spcAft>
                          <a:spcPts val="1000"/>
                        </a:spcAft>
                      </a:pPr>
                      <a:r>
                        <a:rPr lang="en-US" sz="15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a:t>
                      </a:r>
                      <a:endParaRPr lang="en-IN" sz="15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0" marB="1152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lnSpc>
                          <a:spcPct val="115000"/>
                        </a:lnSpc>
                        <a:spcAft>
                          <a:spcPts val="1000"/>
                        </a:spcAft>
                      </a:pPr>
                      <a:r>
                        <a:rPr lang="en-US" sz="2000" cap="none" spc="0">
                          <a:solidFill>
                            <a:schemeClr val="tx1"/>
                          </a:solidFill>
                          <a:effectLst/>
                        </a:rPr>
                        <a:t>Reason for choosing dataset</a:t>
                      </a:r>
                      <a:endParaRPr lang="en-IN" sz="2000" cap="none" spc="0">
                        <a:solidFill>
                          <a:schemeClr val="tx1"/>
                        </a:solidFill>
                        <a:effectLst/>
                      </a:endParaRPr>
                    </a:p>
                  </a:txBody>
                  <a:tcPr marL="75242" marR="53744" marT="0" marB="1152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149980056"/>
                  </a:ext>
                </a:extLst>
              </a:tr>
              <a:tr h="485962">
                <a:tc>
                  <a:txBody>
                    <a:bodyPr/>
                    <a:lstStyle/>
                    <a:p>
                      <a:pPr algn="ctr">
                        <a:lnSpc>
                          <a:spcPct val="115000"/>
                        </a:lnSpc>
                        <a:spcAft>
                          <a:spcPts val="1000"/>
                        </a:spcAft>
                      </a:pPr>
                      <a:r>
                        <a:rPr lang="en-US"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n-IN"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0" marB="115210">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lnSpc>
                          <a:spcPct val="115000"/>
                        </a:lnSpc>
                        <a:spcAft>
                          <a:spcPts val="1000"/>
                        </a:spcAft>
                      </a:pPr>
                      <a:r>
                        <a:rPr lang="en-US" sz="2000" cap="none" spc="0">
                          <a:solidFill>
                            <a:schemeClr val="tx1"/>
                          </a:solidFill>
                          <a:effectLst/>
                          <a:latin typeface="Times New Roman" panose="02020603050405020304" pitchFamily="18" charset="0"/>
                        </a:rPr>
                        <a:t>Insights to get from dataset</a:t>
                      </a:r>
                      <a:endParaRPr lang="en-IN" sz="2000" cap="none" spc="0">
                        <a:solidFill>
                          <a:schemeClr val="tx1"/>
                        </a:solidFill>
                        <a:effectLst/>
                      </a:endParaRPr>
                    </a:p>
                  </a:txBody>
                  <a:tcPr marL="75242" marR="53744" marT="0" marB="1152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38487257"/>
                  </a:ext>
                </a:extLst>
              </a:tr>
              <a:tr h="491804">
                <a:tc>
                  <a:txBody>
                    <a:bodyPr/>
                    <a:lstStyle/>
                    <a:p>
                      <a:pPr algn="ctr">
                        <a:lnSpc>
                          <a:spcPct val="115000"/>
                        </a:lnSpc>
                        <a:spcAft>
                          <a:spcPts val="1000"/>
                        </a:spcAft>
                      </a:pPr>
                      <a:r>
                        <a:rPr lang="en-US"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6</a:t>
                      </a:r>
                      <a:endParaRPr lang="en-IN"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0" marB="1152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lnSpc>
                          <a:spcPct val="115000"/>
                        </a:lnSpc>
                        <a:spcAft>
                          <a:spcPts val="1000"/>
                        </a:spcAft>
                      </a:pPr>
                      <a:r>
                        <a:rPr lang="en-US" sz="2000" cap="none" spc="0">
                          <a:solidFill>
                            <a:schemeClr val="tx1"/>
                          </a:solidFill>
                          <a:effectLst/>
                        </a:rPr>
                        <a:t> Library Used</a:t>
                      </a:r>
                      <a:endParaRPr lang="en-IN" sz="2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0" marB="1152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43514500"/>
                  </a:ext>
                </a:extLst>
              </a:tr>
              <a:tr h="493803">
                <a:tc>
                  <a:txBody>
                    <a:bodyPr/>
                    <a:lstStyle/>
                    <a:p>
                      <a:pPr algn="ctr">
                        <a:lnSpc>
                          <a:spcPct val="115000"/>
                        </a:lnSpc>
                        <a:spcAft>
                          <a:spcPts val="1000"/>
                        </a:spcAft>
                      </a:pPr>
                      <a:r>
                        <a:rPr lang="en-IN"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7</a:t>
                      </a:r>
                    </a:p>
                  </a:txBody>
                  <a:tcPr marL="75242" marR="53744" marT="0" marB="115210">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lnSpc>
                          <a:spcPct val="115000"/>
                        </a:lnSpc>
                        <a:spcAft>
                          <a:spcPts val="1000"/>
                        </a:spcAft>
                      </a:pPr>
                      <a:r>
                        <a:rPr lang="en-IN" sz="2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Data Cleaning</a:t>
                      </a:r>
                    </a:p>
                  </a:txBody>
                  <a:tcPr marL="75242" marR="53744" marT="0" marB="1152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57760300"/>
                  </a:ext>
                </a:extLst>
              </a:tr>
              <a:tr h="493803">
                <a:tc>
                  <a:txBody>
                    <a:bodyPr/>
                    <a:lstStyle/>
                    <a:p>
                      <a:pPr algn="ctr">
                        <a:lnSpc>
                          <a:spcPct val="115000"/>
                        </a:lnSpc>
                        <a:spcAft>
                          <a:spcPts val="1000"/>
                        </a:spcAft>
                      </a:pPr>
                      <a:r>
                        <a:rPr lang="en-US"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en-IN"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0" marB="1152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lnSpc>
                          <a:spcPct val="115000"/>
                        </a:lnSpc>
                        <a:spcAft>
                          <a:spcPts val="1000"/>
                        </a:spcAft>
                      </a:pPr>
                      <a:r>
                        <a:rPr lang="en-US" sz="2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Analysis</a:t>
                      </a:r>
                      <a:endParaRPr lang="en-IN" sz="2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0" marB="1152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526029443"/>
                  </a:ext>
                </a:extLst>
              </a:tr>
              <a:tr h="493803">
                <a:tc>
                  <a:txBody>
                    <a:bodyPr/>
                    <a:lstStyle/>
                    <a:p>
                      <a:pPr algn="ctr">
                        <a:lnSpc>
                          <a:spcPct val="115000"/>
                        </a:lnSpc>
                        <a:spcAft>
                          <a:spcPts val="1000"/>
                        </a:spcAft>
                      </a:pPr>
                      <a:r>
                        <a:rPr lang="en-IN"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17</a:t>
                      </a:r>
                    </a:p>
                  </a:txBody>
                  <a:tcPr marL="75242" marR="53744" marT="0" marB="115210">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lnSpc>
                          <a:spcPct val="115000"/>
                        </a:lnSpc>
                        <a:spcAft>
                          <a:spcPts val="1000"/>
                        </a:spcAft>
                      </a:pPr>
                      <a:r>
                        <a:rPr lang="en-IN" sz="2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Conclusion</a:t>
                      </a:r>
                    </a:p>
                  </a:txBody>
                  <a:tcPr marL="75242" marR="53744" marT="0" marB="11521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5723619"/>
                  </a:ext>
                </a:extLst>
              </a:tr>
              <a:tr h="493803">
                <a:tc>
                  <a:txBody>
                    <a:bodyPr/>
                    <a:lstStyle/>
                    <a:p>
                      <a:pPr algn="ctr">
                        <a:lnSpc>
                          <a:spcPct val="115000"/>
                        </a:lnSpc>
                        <a:spcAft>
                          <a:spcPts val="1000"/>
                        </a:spcAft>
                      </a:pPr>
                      <a:r>
                        <a:rPr lang="en-IN"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18</a:t>
                      </a:r>
                    </a:p>
                  </a:txBody>
                  <a:tcPr marL="75242" marR="53744" marT="0" marB="1152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lnSpc>
                          <a:spcPct val="115000"/>
                        </a:lnSpc>
                        <a:spcAft>
                          <a:spcPts val="1000"/>
                        </a:spcAft>
                      </a:pPr>
                      <a:r>
                        <a:rPr lang="en-IN" sz="2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GitHub Link</a:t>
                      </a:r>
                    </a:p>
                  </a:txBody>
                  <a:tcPr marL="75242" marR="53744" marT="0" marB="115210">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83926816"/>
                  </a:ext>
                </a:extLst>
              </a:tr>
              <a:tr h="484522">
                <a:tc>
                  <a:txBody>
                    <a:bodyPr/>
                    <a:lstStyle/>
                    <a:p>
                      <a:pPr algn="ctr">
                        <a:lnSpc>
                          <a:spcPct val="115000"/>
                        </a:lnSpc>
                        <a:spcAft>
                          <a:spcPts val="1000"/>
                        </a:spcAft>
                      </a:pPr>
                      <a:r>
                        <a:rPr lang="en-US" sz="1500" b="1" cap="none" spc="0">
                          <a:solidFill>
                            <a:schemeClr val="tx1"/>
                          </a:solidFill>
                          <a:effectLst/>
                        </a:rPr>
                        <a:t>19</a:t>
                      </a:r>
                      <a:endParaRPr lang="en-IN" sz="1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75242" marR="53744" marT="0" marB="115210">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a:lnSpc>
                          <a:spcPct val="115000"/>
                        </a:lnSpc>
                        <a:spcAft>
                          <a:spcPts val="1000"/>
                        </a:spcAft>
                      </a:pPr>
                      <a:r>
                        <a:rPr lang="en-US" sz="2000" cap="none" spc="0" dirty="0">
                          <a:solidFill>
                            <a:schemeClr val="tx1"/>
                          </a:solidFill>
                          <a:effectLst/>
                        </a:rPr>
                        <a:t>References</a:t>
                      </a:r>
                      <a:endParaRPr lang="en-IN" sz="2000" cap="none" spc="0" dirty="0">
                        <a:solidFill>
                          <a:schemeClr val="tx1"/>
                        </a:solidFill>
                        <a:effectLst/>
                      </a:endParaRPr>
                    </a:p>
                  </a:txBody>
                  <a:tcPr marL="75242" marR="53744" marT="0" marB="11521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542065119"/>
                  </a:ext>
                </a:extLst>
              </a:tr>
            </a:tbl>
          </a:graphicData>
        </a:graphic>
      </p:graphicFrame>
    </p:spTree>
    <p:extLst>
      <p:ext uri="{BB962C8B-B14F-4D97-AF65-F5344CB8AC3E}">
        <p14:creationId xmlns:p14="http://schemas.microsoft.com/office/powerpoint/2010/main" val="201895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0874-F0FD-4DD7-5D50-CDD0FD887FD2}"/>
              </a:ext>
            </a:extLst>
          </p:cNvPr>
          <p:cNvSpPr>
            <a:spLocks noGrp="1"/>
          </p:cNvSpPr>
          <p:nvPr>
            <p:ph type="title"/>
          </p:nvPr>
        </p:nvSpPr>
        <p:spPr>
          <a:xfrm>
            <a:off x="1166650" y="1332952"/>
            <a:ext cx="3926898" cy="3921176"/>
          </a:xfrm>
        </p:spPr>
        <p:txBody>
          <a:bodyPr anchor="ctr">
            <a:normAutofit/>
          </a:bodyPr>
          <a:lstStyle/>
          <a:p>
            <a:r>
              <a:rPr lang="en-IN" sz="5400" b="1" u="sng">
                <a:effectLst/>
                <a:latin typeface="Times New Roman" panose="02020603050405020304" pitchFamily="18" charset="0"/>
                <a:ea typeface="Times New Roman" panose="02020603050405020304" pitchFamily="18" charset="0"/>
              </a:rPr>
              <a:t>GitHub Link</a:t>
            </a:r>
            <a:br>
              <a:rPr lang="en-IN" sz="5400">
                <a:effectLst/>
                <a:latin typeface="Times New Roman" panose="02020603050405020304" pitchFamily="18" charset="0"/>
                <a:ea typeface="Times New Roman" panose="02020603050405020304" pitchFamily="18" charset="0"/>
              </a:rPr>
            </a:br>
            <a:endParaRPr lang="en-IN" sz="5400"/>
          </a:p>
        </p:txBody>
      </p:sp>
      <p:sp>
        <p:nvSpPr>
          <p:cNvPr id="3" name="Content Placeholder 2">
            <a:extLst>
              <a:ext uri="{FF2B5EF4-FFF2-40B4-BE49-F238E27FC236}">
                <a16:creationId xmlns:a16="http://schemas.microsoft.com/office/drawing/2014/main" id="{ADCD37B7-CC5D-2199-5A5F-E9EB2D7CD187}"/>
              </a:ext>
            </a:extLst>
          </p:cNvPr>
          <p:cNvSpPr>
            <a:spLocks noGrp="1"/>
          </p:cNvSpPr>
          <p:nvPr>
            <p:ph idx="1"/>
          </p:nvPr>
        </p:nvSpPr>
        <p:spPr>
          <a:xfrm>
            <a:off x="6421120" y="499833"/>
            <a:ext cx="5100320" cy="5581226"/>
          </a:xfrm>
        </p:spPr>
        <p:txBody>
          <a:bodyPr anchor="ctr">
            <a:normAutofit/>
          </a:bodyPr>
          <a:lstStyle/>
          <a:p>
            <a:r>
              <a:rPr lang="en-IN" sz="2200" dirty="0">
                <a:latin typeface="Baskerville" panose="02020502070401020303" pitchFamily="18" charset="0"/>
                <a:ea typeface="Baskerville" panose="02020502070401020303" pitchFamily="18" charset="0"/>
              </a:rPr>
              <a:t>https://github.com/</a:t>
            </a:r>
            <a:r>
              <a:rPr lang="en-IN" sz="2200" dirty="0" err="1">
                <a:latin typeface="Baskerville" panose="02020502070401020303" pitchFamily="18" charset="0"/>
                <a:ea typeface="Baskerville" panose="02020502070401020303" pitchFamily="18" charset="0"/>
              </a:rPr>
              <a:t>BeleRohit</a:t>
            </a:r>
            <a:endParaRPr lang="en-IN" sz="2200" dirty="0">
              <a:latin typeface="Baskerville" panose="02020502070401020303" pitchFamily="18" charset="0"/>
              <a:ea typeface="Baskerville" panose="02020502070401020303" pitchFamily="18" charset="0"/>
            </a:endParaRPr>
          </a:p>
        </p:txBody>
      </p:sp>
    </p:spTree>
    <p:extLst>
      <p:ext uri="{BB962C8B-B14F-4D97-AF65-F5344CB8AC3E}">
        <p14:creationId xmlns:p14="http://schemas.microsoft.com/office/powerpoint/2010/main" val="152213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5" y="3433763"/>
            <a:ext cx="4809068" cy="2743200"/>
          </a:xfrm>
        </p:spPr>
        <p:txBody>
          <a:bodyPr anchor="t">
            <a:normAutofit/>
          </a:bodyPr>
          <a:lstStyle/>
          <a:p>
            <a:pPr algn="ctr"/>
            <a:r>
              <a:rPr lang="en-US" b="1">
                <a:effectLst/>
                <a:latin typeface="Calibri" panose="020F0502020204030204" pitchFamily="34" charset="0"/>
                <a:ea typeface="Times New Roman" panose="02020603050405020304" pitchFamily="18" charset="0"/>
                <a:cs typeface="Times New Roman" panose="02020603050405020304" pitchFamily="18" charset="0"/>
              </a:rPr>
              <a:t>References</a:t>
            </a:r>
            <a:br>
              <a:rPr lang="en-IN">
                <a:effectLst/>
                <a:latin typeface="Calibri" panose="020F0502020204030204" pitchFamily="34" charset="0"/>
                <a:ea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6417733" y="643467"/>
            <a:ext cx="5257799" cy="5533496"/>
          </a:xfrm>
        </p:spPr>
        <p:txBody>
          <a:bodyPr anchor="ctr">
            <a:normAutofit/>
          </a:bodyPr>
          <a:lstStyle/>
          <a:p>
            <a:pPr marL="342900" lvl="0" indent="-342900">
              <a:buFont typeface="+mj-lt"/>
              <a:buAutoNum type="arabicPeriod"/>
            </a:pPr>
            <a:r>
              <a:rPr lang="en-IN" dirty="0">
                <a:effectLst/>
                <a:latin typeface="Times New Roman" panose="02020603050405020304" pitchFamily="18" charset="0"/>
                <a:ea typeface="Times New Roman" panose="02020603050405020304" pitchFamily="18" charset="0"/>
              </a:rPr>
              <a:t>Kaggle</a:t>
            </a:r>
          </a:p>
          <a:p>
            <a:pPr marL="342900" lvl="0" indent="-342900">
              <a:buFont typeface="+mj-lt"/>
              <a:buAutoNum type="arabicPeriod"/>
            </a:pPr>
            <a:r>
              <a:rPr lang="en-IN" dirty="0">
                <a:effectLst/>
                <a:latin typeface="Times New Roman" panose="02020603050405020304" pitchFamily="18" charset="0"/>
                <a:ea typeface="Times New Roman" panose="02020603050405020304" pitchFamily="18" charset="0"/>
              </a:rPr>
              <a:t>GitHub</a:t>
            </a:r>
          </a:p>
          <a:p>
            <a:pPr marL="342900" lvl="0" indent="-342900">
              <a:buFont typeface="+mj-lt"/>
              <a:buAutoNum type="arabicPeriod"/>
            </a:pPr>
            <a:r>
              <a:rPr lang="en-IN" dirty="0">
                <a:effectLst/>
                <a:latin typeface="Times New Roman" panose="02020603050405020304" pitchFamily="18" charset="0"/>
                <a:ea typeface="Times New Roman" panose="02020603050405020304" pitchFamily="18" charset="0"/>
              </a:rPr>
              <a:t>UpGrad Learn</a:t>
            </a:r>
          </a:p>
          <a:p>
            <a:pPr marL="0" indent="0">
              <a:buNone/>
            </a:pPr>
            <a:endParaRPr lang="en-US" dirty="0"/>
          </a:p>
        </p:txBody>
      </p:sp>
      <p:pic>
        <p:nvPicPr>
          <p:cNvPr id="19" name="Graphic 18" descr="Footer">
            <a:extLst>
              <a:ext uri="{FF2B5EF4-FFF2-40B4-BE49-F238E27FC236}">
                <a16:creationId xmlns:a16="http://schemas.microsoft.com/office/drawing/2014/main" id="{8518B6DB-3DAD-D25E-696B-5BC71BF7B3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2519363"/>
            <a:ext cx="914400" cy="914400"/>
          </a:xfrm>
          <a:prstGeom prst="rect">
            <a:avLst/>
          </a:prstGeom>
        </p:spPr>
      </p:pic>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E43A7-ED8D-425A-A43C-A1A99B85ADFE}"/>
              </a:ext>
            </a:extLst>
          </p:cNvPr>
          <p:cNvSpPr txBox="1"/>
          <p:nvPr/>
        </p:nvSpPr>
        <p:spPr>
          <a:xfrm>
            <a:off x="6072445" y="3640254"/>
            <a:ext cx="5319433" cy="2076333"/>
          </a:xfrm>
          <a:prstGeom prst="rect">
            <a:avLst/>
          </a:prstGeom>
        </p:spPr>
        <p:txBody>
          <a:bodyPr vert="horz" lIns="91440" tIns="45720" rIns="91440" bIns="45720" rtlCol="0" anchor="t">
            <a:normAutofit/>
          </a:bodyPr>
          <a:lstStyle/>
          <a:p>
            <a:pPr>
              <a:lnSpc>
                <a:spcPct val="90000"/>
              </a:lnSpc>
              <a:spcBef>
                <a:spcPct val="0"/>
              </a:spcBef>
              <a:spcAft>
                <a:spcPts val="600"/>
              </a:spcAft>
            </a:pPr>
            <a:endParaRPr lang="en-US" sz="6000" kern="1200" cap="all" spc="390" baseline="0" dirty="0">
              <a:solidFill>
                <a:schemeClr val="bg1"/>
              </a:solidFill>
              <a:latin typeface="+mj-lt"/>
              <a:ea typeface="+mj-ea"/>
              <a:cs typeface="+mj-cs"/>
            </a:endParaRPr>
          </a:p>
        </p:txBody>
      </p:sp>
      <p:pic>
        <p:nvPicPr>
          <p:cNvPr id="9" name="Picture 8">
            <a:extLst>
              <a:ext uri="{FF2B5EF4-FFF2-40B4-BE49-F238E27FC236}">
                <a16:creationId xmlns:a16="http://schemas.microsoft.com/office/drawing/2014/main" id="{77B89EDD-D5B4-B342-566A-34B0A34EE0E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9405261">
            <a:off x="3409732" y="877785"/>
            <a:ext cx="5325426" cy="5524938"/>
          </a:xfrm>
          <a:prstGeom prst="rect">
            <a:avLst/>
          </a:prstGeom>
        </p:spPr>
      </p:pic>
    </p:spTree>
    <p:extLst>
      <p:ext uri="{BB962C8B-B14F-4D97-AF65-F5344CB8AC3E}">
        <p14:creationId xmlns:p14="http://schemas.microsoft.com/office/powerpoint/2010/main" val="13911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64A500-8093-A4B2-271F-8D2C93289609}"/>
              </a:ext>
            </a:extLst>
          </p:cNvPr>
          <p:cNvSpPr>
            <a:spLocks noGrp="1"/>
          </p:cNvSpPr>
          <p:nvPr>
            <p:ph type="title"/>
          </p:nvPr>
        </p:nvSpPr>
        <p:spPr>
          <a:xfrm>
            <a:off x="804672" y="640080"/>
            <a:ext cx="4224528" cy="5257800"/>
          </a:xfrm>
        </p:spPr>
        <p:txBody>
          <a:bodyPr>
            <a:normAutofit/>
          </a:bodyPr>
          <a:lstStyle/>
          <a:p>
            <a:r>
              <a:rPr lang="en-US" dirty="0">
                <a:solidFill>
                  <a:srgbClr val="00B0F0"/>
                </a:solidFill>
              </a:rPr>
              <a:t>Introduction</a:t>
            </a:r>
          </a:p>
        </p:txBody>
      </p:sp>
      <p:graphicFrame>
        <p:nvGraphicFramePr>
          <p:cNvPr id="100" name="Content Placeholder 2">
            <a:extLst>
              <a:ext uri="{FF2B5EF4-FFF2-40B4-BE49-F238E27FC236}">
                <a16:creationId xmlns:a16="http://schemas.microsoft.com/office/drawing/2014/main" id="{4BE63B18-64C5-B5D3-0C04-80DF05B32767}"/>
              </a:ext>
            </a:extLst>
          </p:cNvPr>
          <p:cNvGraphicFramePr>
            <a:graphicFrameLocks noGrp="1"/>
          </p:cNvGraphicFramePr>
          <p:nvPr>
            <p:ph idx="1"/>
            <p:extLst>
              <p:ext uri="{D42A27DB-BD31-4B8C-83A1-F6EECF244321}">
                <p14:modId xmlns:p14="http://schemas.microsoft.com/office/powerpoint/2010/main" val="1844582684"/>
              </p:ext>
            </p:extLst>
          </p:nvPr>
        </p:nvGraphicFramePr>
        <p:xfrm>
          <a:off x="5358384" y="640081"/>
          <a:ext cx="6024654"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4D6D7CD-A7D8-30F2-1E62-93077DA54E6C}"/>
              </a:ext>
            </a:extLst>
          </p:cNvPr>
          <p:cNvSpPr>
            <a:spLocks noGrp="1"/>
          </p:cNvSpPr>
          <p:nvPr>
            <p:ph type="title"/>
          </p:nvPr>
        </p:nvSpPr>
        <p:spPr>
          <a:xfrm>
            <a:off x="524256" y="491260"/>
            <a:ext cx="6594189" cy="1625210"/>
          </a:xfrm>
        </p:spPr>
        <p:txBody>
          <a:bodyPr>
            <a:normAutofit/>
          </a:bodyPr>
          <a:lstStyle/>
          <a:p>
            <a:br>
              <a:rPr lang="en-IN" sz="37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37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Why chose the SF Building Permit Dataset?</a:t>
            </a:r>
            <a:endParaRPr lang="en-US" sz="3700" dirty="0">
              <a:solidFill>
                <a:srgbClr val="FFFFFF"/>
              </a:solidFill>
            </a:endParaRPr>
          </a:p>
        </p:txBody>
      </p:sp>
      <p:sp>
        <p:nvSpPr>
          <p:cNvPr id="3" name="Content Placeholder 2">
            <a:extLst>
              <a:ext uri="{FF2B5EF4-FFF2-40B4-BE49-F238E27FC236}">
                <a16:creationId xmlns:a16="http://schemas.microsoft.com/office/drawing/2014/main" id="{C19D66D0-C4E7-FD3F-E698-8B101F29241E}"/>
              </a:ext>
            </a:extLst>
          </p:cNvPr>
          <p:cNvSpPr>
            <a:spLocks noGrp="1"/>
          </p:cNvSpPr>
          <p:nvPr>
            <p:ph idx="1"/>
          </p:nvPr>
        </p:nvSpPr>
        <p:spPr>
          <a:xfrm>
            <a:off x="8029319" y="917725"/>
            <a:ext cx="3424739" cy="4852362"/>
          </a:xfrm>
        </p:spPr>
        <p:txBody>
          <a:bodyPr anchor="ctr">
            <a:normAutofit/>
          </a:bodyPr>
          <a:lstStyle/>
          <a:p>
            <a:pPr algn="just"/>
            <a:r>
              <a:rPr lang="en-IN" sz="1100" b="0" i="0" dirty="0">
                <a:solidFill>
                  <a:srgbClr val="111111"/>
                </a:solidFill>
                <a:effectLst/>
              </a:rPr>
              <a:t>Building permits are complex and because they are dependent on so many factors, you really need to check with both your city and probably a construction professional to make sure everything adheres to that area's requirements. </a:t>
            </a:r>
          </a:p>
          <a:p>
            <a:pPr algn="just"/>
            <a:r>
              <a:rPr lang="en-IN" sz="1100" b="0" i="0" dirty="0">
                <a:solidFill>
                  <a:srgbClr val="111111"/>
                </a:solidFill>
                <a:effectLst/>
              </a:rPr>
              <a:t>You may not need a permit at all, or one could be issued on the spot, but check first because building without a permit will cause a significant headache and will cost a good deal of money.</a:t>
            </a:r>
          </a:p>
          <a:p>
            <a:pPr algn="just"/>
            <a:r>
              <a:rPr lang="en-IN" sz="1100" dirty="0">
                <a:solidFill>
                  <a:srgbClr val="111111"/>
                </a:solidFill>
              </a:rPr>
              <a:t>Every human wants to  build their house or buy one but this dream of his/her is left unfulfilled due to some issue with the building permit or the issuing authority.</a:t>
            </a:r>
          </a:p>
          <a:p>
            <a:pPr algn="just"/>
            <a:r>
              <a:rPr lang="en-IN" sz="1100" dirty="0">
                <a:solidFill>
                  <a:srgbClr val="111111"/>
                </a:solidFill>
              </a:rPr>
              <a:t>With this analysis of dataset we could draw some insights on whether the particular permit will be approved or not.</a:t>
            </a:r>
          </a:p>
          <a:p>
            <a:pPr algn="just"/>
            <a:r>
              <a:rPr lang="en-IN" sz="1100" dirty="0">
                <a:solidFill>
                  <a:srgbClr val="111111"/>
                </a:solidFill>
              </a:rPr>
              <a:t>If yes then how long will take it to get approved.</a:t>
            </a:r>
            <a:endParaRPr lang="en-IN" sz="1100" dirty="0">
              <a:solidFill>
                <a:srgbClr val="FFFFFF"/>
              </a:solidFill>
            </a:endParaRPr>
          </a:p>
        </p:txBody>
      </p:sp>
      <p:pic>
        <p:nvPicPr>
          <p:cNvPr id="1028" name="Picture 4" descr="Submission of site inspection report by the AE &amp; Overseer on building permit  application – Directions issued by CE – Panchayatguide">
            <a:extLst>
              <a:ext uri="{FF2B5EF4-FFF2-40B4-BE49-F238E27FC236}">
                <a16:creationId xmlns:a16="http://schemas.microsoft.com/office/drawing/2014/main" id="{5A95FA13-2D43-E3A3-F33F-287EC1F0D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32" y="2455525"/>
            <a:ext cx="7058306" cy="390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EBB27-D6C6-0F2D-D6F8-90C6B44D300D}"/>
              </a:ext>
            </a:extLst>
          </p:cNvPr>
          <p:cNvSpPr txBox="1"/>
          <p:nvPr/>
        </p:nvSpPr>
        <p:spPr>
          <a:xfrm>
            <a:off x="838200" y="1748452"/>
            <a:ext cx="4974771" cy="358778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bg1"/>
                </a:solidFill>
                <a:latin typeface="+mj-lt"/>
                <a:ea typeface="+mj-ea"/>
                <a:cs typeface="+mj-cs"/>
              </a:rPr>
              <a:t>What are the insights I want to retrieve from the dataset?</a:t>
            </a:r>
          </a:p>
        </p:txBody>
      </p:sp>
      <p:sp>
        <p:nvSpPr>
          <p:cNvPr id="3474" name="TextBox 4">
            <a:extLst>
              <a:ext uri="{FF2B5EF4-FFF2-40B4-BE49-F238E27FC236}">
                <a16:creationId xmlns:a16="http://schemas.microsoft.com/office/drawing/2014/main" id="{EB72D461-DFCD-0C11-06FB-9AADA5894456}"/>
              </a:ext>
            </a:extLst>
          </p:cNvPr>
          <p:cNvSpPr txBox="1"/>
          <p:nvPr/>
        </p:nvSpPr>
        <p:spPr>
          <a:xfrm>
            <a:off x="6510604" y="2133736"/>
            <a:ext cx="4974771" cy="4351338"/>
          </a:xfrm>
          <a:prstGeom prst="rect">
            <a:avLst/>
          </a:prstGeom>
        </p:spPr>
        <p:txBody>
          <a:bodyPr vert="horz" lIns="91440" tIns="45720" rIns="91440" bIns="45720" rtlCol="0">
            <a:normAutofit/>
          </a:bodyPr>
          <a:lstStyle/>
          <a:p>
            <a:pPr marL="285750" indent="-285750" algn="just">
              <a:lnSpc>
                <a:spcPct val="90000"/>
              </a:lnSpc>
              <a:spcAft>
                <a:spcPts val="600"/>
              </a:spcAft>
              <a:buFont typeface="Arial" panose="020B0604020202020204" pitchFamily="34" charset="0"/>
              <a:buChar char="•"/>
            </a:pPr>
            <a:r>
              <a:rPr lang="en-US" sz="1500" dirty="0">
                <a:solidFill>
                  <a:schemeClr val="bg1"/>
                </a:solidFill>
              </a:rPr>
              <a:t>Which permit takes the most time to get approved after filing date?</a:t>
            </a:r>
          </a:p>
          <a:p>
            <a:pPr marL="285750" indent="-285750" algn="just">
              <a:lnSpc>
                <a:spcPct val="90000"/>
              </a:lnSpc>
              <a:spcAft>
                <a:spcPts val="600"/>
              </a:spcAft>
              <a:buFont typeface="Arial" panose="020B0604020202020204" pitchFamily="34" charset="0"/>
              <a:buChar char="•"/>
            </a:pPr>
            <a:r>
              <a:rPr lang="en-US" sz="1500" dirty="0">
                <a:solidFill>
                  <a:schemeClr val="bg1"/>
                </a:solidFill>
              </a:rPr>
              <a:t>Which permit type has the most demand ?</a:t>
            </a:r>
          </a:p>
          <a:p>
            <a:pPr marL="285750" indent="-285750" algn="just">
              <a:lnSpc>
                <a:spcPct val="90000"/>
              </a:lnSpc>
              <a:spcAft>
                <a:spcPts val="600"/>
              </a:spcAft>
              <a:buFont typeface="Arial" panose="020B0604020202020204" pitchFamily="34" charset="0"/>
              <a:buChar char="•"/>
            </a:pPr>
            <a:r>
              <a:rPr lang="en-US" sz="1500" dirty="0">
                <a:solidFill>
                  <a:schemeClr val="bg1"/>
                </a:solidFill>
              </a:rPr>
              <a:t>Which sector has the most Permit types?</a:t>
            </a:r>
          </a:p>
          <a:p>
            <a:pPr marL="285750" indent="-285750" algn="just">
              <a:lnSpc>
                <a:spcPct val="90000"/>
              </a:lnSpc>
              <a:spcAft>
                <a:spcPts val="600"/>
              </a:spcAft>
              <a:buFont typeface="Arial" panose="020B0604020202020204" pitchFamily="34" charset="0"/>
              <a:buChar char="•"/>
            </a:pPr>
            <a:r>
              <a:rPr lang="en-US" sz="1500" dirty="0">
                <a:solidFill>
                  <a:schemeClr val="bg1"/>
                </a:solidFill>
              </a:rPr>
              <a:t>The permit is issued for which type of work in the building?</a:t>
            </a:r>
          </a:p>
          <a:p>
            <a:pPr marL="285750" indent="-285750" algn="just">
              <a:lnSpc>
                <a:spcPct val="90000"/>
              </a:lnSpc>
              <a:spcAft>
                <a:spcPts val="600"/>
              </a:spcAft>
              <a:buFont typeface="Arial" panose="020B0604020202020204" pitchFamily="34" charset="0"/>
              <a:buChar char="•"/>
            </a:pPr>
            <a:r>
              <a:rPr lang="en-US" sz="1500" dirty="0">
                <a:solidFill>
                  <a:schemeClr val="bg1"/>
                </a:solidFill>
              </a:rPr>
              <a:t>And many more………</a:t>
            </a:r>
          </a:p>
          <a:p>
            <a:pPr marL="285750" indent="-285750" algn="just">
              <a:lnSpc>
                <a:spcPct val="90000"/>
              </a:lnSpc>
              <a:spcAft>
                <a:spcPts val="600"/>
              </a:spcAft>
              <a:buFont typeface="Arial" panose="020B0604020202020204" pitchFamily="34" charset="0"/>
              <a:buChar char="•"/>
            </a:pPr>
            <a:endParaRPr lang="en-US" sz="1500" dirty="0">
              <a:solidFill>
                <a:schemeClr val="bg1"/>
              </a:solidFill>
            </a:endParaRPr>
          </a:p>
        </p:txBody>
      </p:sp>
      <p:pic>
        <p:nvPicPr>
          <p:cNvPr id="7" name="Graphic 6" descr="Question Mark with solid fill">
            <a:extLst>
              <a:ext uri="{FF2B5EF4-FFF2-40B4-BE49-F238E27FC236}">
                <a16:creationId xmlns:a16="http://schemas.microsoft.com/office/drawing/2014/main" id="{75FA6070-67C3-3673-0624-7BF7473F02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780944">
            <a:off x="9730160" y="64498"/>
            <a:ext cx="2065282" cy="2065282"/>
          </a:xfrm>
          <a:prstGeom prst="rect">
            <a:avLst/>
          </a:prstGeom>
        </p:spPr>
      </p:pic>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phic 36" descr="Library">
            <a:extLst>
              <a:ext uri="{FF2B5EF4-FFF2-40B4-BE49-F238E27FC236}">
                <a16:creationId xmlns:a16="http://schemas.microsoft.com/office/drawing/2014/main" id="{356DD14C-427D-7908-4D4C-03ECDA2F17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0383" y="3104705"/>
            <a:ext cx="3217333" cy="3217333"/>
          </a:xfrm>
          <a:prstGeom prst="rect">
            <a:avLst/>
          </a:prstGeom>
        </p:spPr>
      </p:pic>
      <p:sp>
        <p:nvSpPr>
          <p:cNvPr id="9" name="Title 8"/>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kern="1200">
                <a:solidFill>
                  <a:schemeClr val="bg1"/>
                </a:solidFill>
                <a:latin typeface="+mj-lt"/>
                <a:ea typeface="+mj-ea"/>
                <a:cs typeface="+mj-cs"/>
              </a:rPr>
              <a:t>Library Used</a:t>
            </a:r>
            <a:br>
              <a:rPr lang="en-US" kern="1200">
                <a:solidFill>
                  <a:schemeClr val="bg1"/>
                </a:solidFill>
                <a:effectLst/>
                <a:latin typeface="+mj-lt"/>
                <a:ea typeface="+mj-ea"/>
                <a:cs typeface="+mj-cs"/>
              </a:rPr>
            </a:br>
            <a:br>
              <a:rPr lang="en-US" kern="1200">
                <a:solidFill>
                  <a:schemeClr val="bg1"/>
                </a:solidFill>
                <a:effectLst/>
                <a:latin typeface="+mj-lt"/>
                <a:ea typeface="+mj-ea"/>
                <a:cs typeface="+mj-cs"/>
              </a:rPr>
            </a:br>
            <a:endParaRPr lang="en-US" kern="120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66F54E1D-0919-A2F2-9153-9A003BCBB185}"/>
              </a:ext>
            </a:extLst>
          </p:cNvPr>
          <p:cNvSpPr>
            <a:spLocks noGrp="1"/>
          </p:cNvSpPr>
          <p:nvPr>
            <p:ph sz="half" idx="1"/>
          </p:nvPr>
        </p:nvSpPr>
        <p:spPr>
          <a:xfrm>
            <a:off x="6477270" y="685805"/>
            <a:ext cx="4974771" cy="5534019"/>
          </a:xfrm>
        </p:spPr>
        <p:txBody>
          <a:bodyPr vert="horz" lIns="91440" tIns="45720" rIns="91440" bIns="45720" rtlCol="0">
            <a:normAutofit/>
          </a:bodyPr>
          <a:lstStyle/>
          <a:p>
            <a:pPr algn="just"/>
            <a:r>
              <a:rPr lang="en-US" dirty="0">
                <a:solidFill>
                  <a:schemeClr val="bg1"/>
                </a:solidFill>
              </a:rPr>
              <a:t>NumPy </a:t>
            </a:r>
          </a:p>
          <a:p>
            <a:pPr algn="just"/>
            <a:r>
              <a:rPr lang="en-US" dirty="0">
                <a:solidFill>
                  <a:schemeClr val="bg1"/>
                </a:solidFill>
              </a:rPr>
              <a:t>Pandas </a:t>
            </a:r>
          </a:p>
          <a:p>
            <a:pPr algn="just"/>
            <a:r>
              <a:rPr lang="en-US" dirty="0">
                <a:solidFill>
                  <a:schemeClr val="bg1"/>
                </a:solidFill>
              </a:rPr>
              <a:t>Matplotlib </a:t>
            </a:r>
          </a:p>
          <a:p>
            <a:pPr algn="just"/>
            <a:r>
              <a:rPr lang="en-US" dirty="0">
                <a:solidFill>
                  <a:schemeClr val="bg1"/>
                </a:solidFill>
              </a:rPr>
              <a:t>Seaborn </a:t>
            </a: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539" y="1458180"/>
            <a:ext cx="3100522" cy="3941640"/>
          </a:xfrm>
        </p:spPr>
        <p:txBody>
          <a:bodyPr>
            <a:normAutofit/>
          </a:bodyPr>
          <a:lstStyle/>
          <a:p>
            <a:r>
              <a:rPr lang="en-IN" sz="2800">
                <a:solidFill>
                  <a:schemeClr val="bg1"/>
                </a:solidFill>
              </a:rPr>
              <a:t>Data Cleaning</a:t>
            </a:r>
            <a:br>
              <a:rPr lang="en-IN" sz="28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sz="2800">
              <a:solidFill>
                <a:schemeClr val="bg1"/>
              </a:solidFill>
            </a:endParaRPr>
          </a:p>
        </p:txBody>
      </p:sp>
      <p:sp>
        <p:nvSpPr>
          <p:cNvPr id="40" name="Content Placeholder 2"/>
          <p:cNvSpPr>
            <a:spLocks noGrp="1"/>
          </p:cNvSpPr>
          <p:nvPr>
            <p:ph idx="1"/>
          </p:nvPr>
        </p:nvSpPr>
        <p:spPr>
          <a:xfrm>
            <a:off x="5801851" y="1458180"/>
            <a:ext cx="5337242" cy="3941640"/>
          </a:xfrm>
        </p:spPr>
        <p:txBody>
          <a:bodyPr anchor="ctr">
            <a:normAutofit/>
          </a:bodyPr>
          <a:lstStyle/>
          <a:p>
            <a:r>
              <a:rPr lang="en-IN" sz="1400" dirty="0">
                <a:effectLst/>
                <a:latin typeface="Calibri" panose="020F0502020204030204" pitchFamily="34" charset="0"/>
                <a:ea typeface="Times New Roman" panose="02020603050405020304" pitchFamily="18" charset="0"/>
                <a:cs typeface="Times New Roman" panose="02020603050405020304" pitchFamily="18" charset="0"/>
              </a:rPr>
              <a:t>Shape of the original dataset is 198900*42 i.e., there are almost 2Lakh rows and 42 columns in the dataset.</a:t>
            </a:r>
          </a:p>
          <a:p>
            <a:r>
              <a:rPr lang="en-IN" sz="1400" dirty="0">
                <a:latin typeface="Calibri" panose="020F0502020204030204" pitchFamily="34" charset="0"/>
                <a:ea typeface="Times New Roman" panose="02020603050405020304" pitchFamily="18" charset="0"/>
                <a:cs typeface="Times New Roman" panose="02020603050405020304" pitchFamily="18" charset="0"/>
              </a:rPr>
              <a:t>But out of 42 columns only 11 are of our used as rest of them contains the 26% of the invalid data of the total dataset.</a:t>
            </a:r>
          </a:p>
          <a:p>
            <a:r>
              <a:rPr lang="en-IN" sz="1400" dirty="0">
                <a:effectLst/>
                <a:latin typeface="Calibri" panose="020F0502020204030204" pitchFamily="34" charset="0"/>
                <a:ea typeface="Times New Roman" panose="02020603050405020304" pitchFamily="18" charset="0"/>
                <a:cs typeface="Times New Roman" panose="02020603050405020304" pitchFamily="18" charset="0"/>
              </a:rPr>
              <a:t>Rest of data which is  almost 76% , is valid data which could be considered for further analysis.</a:t>
            </a:r>
          </a:p>
          <a:p>
            <a:r>
              <a:rPr lang="en-IN" sz="1400" dirty="0">
                <a:latin typeface="Calibri" panose="020F0502020204030204" pitchFamily="34" charset="0"/>
                <a:ea typeface="Times New Roman" panose="02020603050405020304" pitchFamily="18" charset="0"/>
                <a:cs typeface="Times New Roman" panose="02020603050405020304" pitchFamily="18" charset="0"/>
              </a:rPr>
              <a:t>For example, Street Number suffix and the Zip code contains almost 99% missing values, therefore it was required to drop the columns</a:t>
            </a:r>
          </a:p>
          <a:p>
            <a:r>
              <a:rPr lang="en-IN" sz="1400" dirty="0">
                <a:effectLst/>
                <a:latin typeface="Calibri" panose="020F0502020204030204" pitchFamily="34" charset="0"/>
                <a:ea typeface="Times New Roman" panose="02020603050405020304" pitchFamily="18" charset="0"/>
                <a:cs typeface="Times New Roman" panose="02020603050405020304" pitchFamily="18" charset="0"/>
              </a:rPr>
              <a:t>In rest of the data the columns which have more than 10Thousand of </a:t>
            </a:r>
            <a:r>
              <a:rPr lang="en-IN" sz="1400" dirty="0">
                <a:latin typeface="Calibri" panose="020F0502020204030204" pitchFamily="34" charset="0"/>
                <a:ea typeface="Times New Roman" panose="02020603050405020304" pitchFamily="18" charset="0"/>
                <a:cs typeface="Times New Roman" panose="02020603050405020304" pitchFamily="18" charset="0"/>
              </a:rPr>
              <a:t>missing values are dropped.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1731B-2881-845C-1FAA-CCC694C87FED}"/>
              </a:ext>
            </a:extLst>
          </p:cNvPr>
          <p:cNvSpPr>
            <a:spLocks noGrp="1"/>
          </p:cNvSpPr>
          <p:nvPr>
            <p:ph idx="1"/>
          </p:nvPr>
        </p:nvSpPr>
        <p:spPr>
          <a:xfrm flipH="1">
            <a:off x="4692600" y="2674961"/>
            <a:ext cx="97764" cy="79370"/>
          </a:xfrm>
        </p:spPr>
        <p:txBody>
          <a:bodyPr>
            <a:normAutofit fontScale="25000" lnSpcReduction="20000"/>
          </a:bodyPr>
          <a:lstStyle/>
          <a:p>
            <a:pPr marL="0" indent="0" algn="ctr">
              <a:buNone/>
            </a:pPr>
            <a:endParaRPr lang="en-IN" sz="4000" dirty="0"/>
          </a:p>
        </p:txBody>
      </p:sp>
      <p:pic>
        <p:nvPicPr>
          <p:cNvPr id="4" name="Picture 3">
            <a:extLst>
              <a:ext uri="{FF2B5EF4-FFF2-40B4-BE49-F238E27FC236}">
                <a16:creationId xmlns:a16="http://schemas.microsoft.com/office/drawing/2014/main" id="{DD0FC536-51B4-68AE-4D0D-38E60E4B22F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95602" y="3467183"/>
            <a:ext cx="952500" cy="952500"/>
          </a:xfrm>
          <a:prstGeom prst="rect">
            <a:avLst/>
          </a:prstGeom>
        </p:spPr>
      </p:pic>
      <p:sp>
        <p:nvSpPr>
          <p:cNvPr id="6" name="TextBox 5">
            <a:extLst>
              <a:ext uri="{FF2B5EF4-FFF2-40B4-BE49-F238E27FC236}">
                <a16:creationId xmlns:a16="http://schemas.microsoft.com/office/drawing/2014/main" id="{F362FA89-320F-B3F9-B43A-D64751F858A3}"/>
              </a:ext>
            </a:extLst>
          </p:cNvPr>
          <p:cNvSpPr txBox="1"/>
          <p:nvPr/>
        </p:nvSpPr>
        <p:spPr>
          <a:xfrm>
            <a:off x="8471852" y="4419683"/>
            <a:ext cx="1000000" cy="646331"/>
          </a:xfrm>
          <a:prstGeom prst="rect">
            <a:avLst/>
          </a:prstGeom>
          <a:noFill/>
        </p:spPr>
        <p:txBody>
          <a:bodyPr wrap="square" rtlCol="0">
            <a:spAutoFit/>
          </a:bodyPr>
          <a:lstStyle/>
          <a:p>
            <a:r>
              <a:rPr lang="en-US" sz="900">
                <a:hlinkClick r:id="rId3" tooltip="https://researchleap.com/product/data-analysis/"/>
              </a:rPr>
              <a:t>This Photo</a:t>
            </a:r>
            <a:r>
              <a:rPr lang="en-US" sz="900"/>
              <a:t> by Unknown Author is licensed under </a:t>
            </a:r>
            <a:r>
              <a:rPr lang="en-US" sz="900">
                <a:hlinkClick r:id="rId4" tooltip="https://creativecommons.org/licenses/by/3.0/"/>
              </a:rPr>
              <a:t>CC BY</a:t>
            </a:r>
            <a:endParaRPr lang="en-US" sz="900"/>
          </a:p>
        </p:txBody>
      </p:sp>
      <p:pic>
        <p:nvPicPr>
          <p:cNvPr id="8" name="Picture 7">
            <a:extLst>
              <a:ext uri="{FF2B5EF4-FFF2-40B4-BE49-F238E27FC236}">
                <a16:creationId xmlns:a16="http://schemas.microsoft.com/office/drawing/2014/main" id="{ECDD5908-F2E0-257F-74B7-972C97E7323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387221" y="723094"/>
            <a:ext cx="7772400" cy="5488178"/>
          </a:xfrm>
          <a:prstGeom prst="rect">
            <a:avLst/>
          </a:prstGeom>
        </p:spPr>
      </p:pic>
    </p:spTree>
    <p:extLst>
      <p:ext uri="{BB962C8B-B14F-4D97-AF65-F5344CB8AC3E}">
        <p14:creationId xmlns:p14="http://schemas.microsoft.com/office/powerpoint/2010/main" val="120075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C4380F-CF3C-6AA6-ADBE-FDD178F1407E}"/>
              </a:ext>
            </a:extLst>
          </p:cNvPr>
          <p:cNvPicPr>
            <a:picLocks noChangeAspect="1"/>
          </p:cNvPicPr>
          <p:nvPr/>
        </p:nvPicPr>
        <p:blipFill>
          <a:blip r:embed="rId2"/>
          <a:stretch>
            <a:fillRect/>
          </a:stretch>
        </p:blipFill>
        <p:spPr>
          <a:xfrm>
            <a:off x="2260600" y="910590"/>
            <a:ext cx="6959600" cy="2374900"/>
          </a:xfrm>
          <a:prstGeom prst="rect">
            <a:avLst/>
          </a:prstGeom>
        </p:spPr>
      </p:pic>
      <p:pic>
        <p:nvPicPr>
          <p:cNvPr id="4" name="Picture 3">
            <a:extLst>
              <a:ext uri="{FF2B5EF4-FFF2-40B4-BE49-F238E27FC236}">
                <a16:creationId xmlns:a16="http://schemas.microsoft.com/office/drawing/2014/main" id="{F4D16000-F7F6-DBB5-EAFC-E089D0DCBCE9}"/>
              </a:ext>
            </a:extLst>
          </p:cNvPr>
          <p:cNvPicPr>
            <a:picLocks noChangeAspect="1"/>
          </p:cNvPicPr>
          <p:nvPr/>
        </p:nvPicPr>
        <p:blipFill>
          <a:blip r:embed="rId3"/>
          <a:stretch>
            <a:fillRect/>
          </a:stretch>
        </p:blipFill>
        <p:spPr>
          <a:xfrm>
            <a:off x="3472180" y="3726180"/>
            <a:ext cx="5247640" cy="2298700"/>
          </a:xfrm>
          <a:prstGeom prst="rect">
            <a:avLst/>
          </a:prstGeom>
        </p:spPr>
      </p:pic>
    </p:spTree>
    <p:extLst>
      <p:ext uri="{BB962C8B-B14F-4D97-AF65-F5344CB8AC3E}">
        <p14:creationId xmlns:p14="http://schemas.microsoft.com/office/powerpoint/2010/main" val="254366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{57C92C22-E09C-1743-9B6F-4E1510B929A8}tf10001076</Template>
  <TotalTime>1048</TotalTime>
  <Words>884</Words>
  <Application>Microsoft Macintosh PowerPoint</Application>
  <PresentationFormat>Widescreen</PresentationFormat>
  <Paragraphs>78</Paragraphs>
  <Slides>22</Slides>
  <Notes>3</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Arial</vt:lpstr>
      <vt:lpstr>Baskerville</vt:lpstr>
      <vt:lpstr>Calibri</vt:lpstr>
      <vt:lpstr>Calibri Light</vt:lpstr>
      <vt:lpstr>Century Gothic</vt:lpstr>
      <vt:lpstr>Garamond</vt:lpstr>
      <vt:lpstr>Times New Roman</vt:lpstr>
      <vt:lpstr>Tw Cen MT</vt:lpstr>
      <vt:lpstr>Savon</vt:lpstr>
      <vt:lpstr>Droplet</vt:lpstr>
      <vt:lpstr>1_Office Theme</vt:lpstr>
      <vt:lpstr>2_Office Theme</vt:lpstr>
      <vt:lpstr>PowerPoint Presentation</vt:lpstr>
      <vt:lpstr>PowerPoint Presentation</vt:lpstr>
      <vt:lpstr>Introduction</vt:lpstr>
      <vt:lpstr> Why chose the SF Building Permit Dataset?</vt:lpstr>
      <vt:lpstr>PowerPoint Presentation</vt:lpstr>
      <vt:lpstr>Library Used  </vt:lpstr>
      <vt:lpstr>Data Cleaning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GitHub Link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 at Home: For Weight loss, flexibility, fitness and strength Instructed by Tristan Cox Udemy</dc:title>
  <dc:creator>Tushar Sharma</dc:creator>
  <cp:lastModifiedBy>Bele Rohit</cp:lastModifiedBy>
  <cp:revision>12</cp:revision>
  <dcterms:created xsi:type="dcterms:W3CDTF">2021-11-14T06:16:00Z</dcterms:created>
  <dcterms:modified xsi:type="dcterms:W3CDTF">2023-01-08T07:12:08Z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