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3" r:id="rId8"/>
    <p:sldId id="262" r:id="rId9"/>
    <p:sldId id="264" r:id="rId10"/>
    <p:sldId id="266"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len Ramos Frean" userId="c8caee77-f13d-4a85-9f71-060f2faffe3c" providerId="ADAL" clId="{7184ECBB-0191-D049-98B3-8DDF8E76333B}"/>
    <pc:docChg chg="undo custSel addSld delSld modSld">
      <pc:chgData name="Belen Ramos Frean" userId="c8caee77-f13d-4a85-9f71-060f2faffe3c" providerId="ADAL" clId="{7184ECBB-0191-D049-98B3-8DDF8E76333B}" dt="2022-11-16T20:58:42.165" v="992" actId="20577"/>
      <pc:docMkLst>
        <pc:docMk/>
      </pc:docMkLst>
      <pc:sldChg chg="addSp delSp">
        <pc:chgData name="Belen Ramos Frean" userId="c8caee77-f13d-4a85-9f71-060f2faffe3c" providerId="ADAL" clId="{7184ECBB-0191-D049-98B3-8DDF8E76333B}" dt="2022-11-16T20:48:35.011" v="882" actId="21"/>
        <pc:sldMkLst>
          <pc:docMk/>
          <pc:sldMk cId="1015030027" sldId="261"/>
        </pc:sldMkLst>
        <pc:spChg chg="add del">
          <ac:chgData name="Belen Ramos Frean" userId="c8caee77-f13d-4a85-9f71-060f2faffe3c" providerId="ADAL" clId="{7184ECBB-0191-D049-98B3-8DDF8E76333B}" dt="2022-11-16T20:48:35.011" v="882" actId="21"/>
          <ac:spMkLst>
            <pc:docMk/>
            <pc:sldMk cId="1015030027" sldId="261"/>
            <ac:spMk id="2" creationId="{8BDCE67A-F190-4D41-A044-A7F4CBC05CF0}"/>
          </ac:spMkLst>
        </pc:spChg>
      </pc:sldChg>
      <pc:sldChg chg="modSp">
        <pc:chgData name="Belen Ramos Frean" userId="c8caee77-f13d-4a85-9f71-060f2faffe3c" providerId="ADAL" clId="{7184ECBB-0191-D049-98B3-8DDF8E76333B}" dt="2022-11-16T20:48:00.892" v="879" actId="20577"/>
        <pc:sldMkLst>
          <pc:docMk/>
          <pc:sldMk cId="1417594408" sldId="262"/>
        </pc:sldMkLst>
        <pc:spChg chg="mod">
          <ac:chgData name="Belen Ramos Frean" userId="c8caee77-f13d-4a85-9f71-060f2faffe3c" providerId="ADAL" clId="{7184ECBB-0191-D049-98B3-8DDF8E76333B}" dt="2022-11-16T20:09:31.223" v="53" actId="20577"/>
          <ac:spMkLst>
            <pc:docMk/>
            <pc:sldMk cId="1417594408" sldId="262"/>
            <ac:spMk id="2" creationId="{2DBCDE0F-19C5-4EDE-A2ED-40F9BA9EB26C}"/>
          </ac:spMkLst>
        </pc:spChg>
        <pc:spChg chg="mod">
          <ac:chgData name="Belen Ramos Frean" userId="c8caee77-f13d-4a85-9f71-060f2faffe3c" providerId="ADAL" clId="{7184ECBB-0191-D049-98B3-8DDF8E76333B}" dt="2022-11-16T20:48:00.892" v="879" actId="20577"/>
          <ac:spMkLst>
            <pc:docMk/>
            <pc:sldMk cId="1417594408" sldId="262"/>
            <ac:spMk id="3" creationId="{3214B3EA-3059-47F2-AD20-1763703B7E01}"/>
          </ac:spMkLst>
        </pc:spChg>
      </pc:sldChg>
      <pc:sldChg chg="modSp add">
        <pc:chgData name="Belen Ramos Frean" userId="c8caee77-f13d-4a85-9f71-060f2faffe3c" providerId="ADAL" clId="{7184ECBB-0191-D049-98B3-8DDF8E76333B}" dt="2022-11-16T20:58:42.165" v="992" actId="20577"/>
        <pc:sldMkLst>
          <pc:docMk/>
          <pc:sldMk cId="563039701" sldId="264"/>
        </pc:sldMkLst>
        <pc:spChg chg="mod">
          <ac:chgData name="Belen Ramos Frean" userId="c8caee77-f13d-4a85-9f71-060f2faffe3c" providerId="ADAL" clId="{7184ECBB-0191-D049-98B3-8DDF8E76333B}" dt="2022-11-16T20:50:42.031" v="938" actId="27636"/>
          <ac:spMkLst>
            <pc:docMk/>
            <pc:sldMk cId="563039701" sldId="264"/>
            <ac:spMk id="2" creationId="{8BDCE67A-F190-4D41-A044-A7F4CBC05CF0}"/>
          </ac:spMkLst>
        </pc:spChg>
        <pc:spChg chg="mod">
          <ac:chgData name="Belen Ramos Frean" userId="c8caee77-f13d-4a85-9f71-060f2faffe3c" providerId="ADAL" clId="{7184ECBB-0191-D049-98B3-8DDF8E76333B}" dt="2022-11-16T20:58:42.165" v="992" actId="20577"/>
          <ac:spMkLst>
            <pc:docMk/>
            <pc:sldMk cId="563039701" sldId="264"/>
            <ac:spMk id="3" creationId="{3B5D863D-5557-4787-AA59-B278813D325A}"/>
          </ac:spMkLst>
        </pc:spChg>
      </pc:sldChg>
      <pc:sldChg chg="addSp delSp modSp new del">
        <pc:chgData name="Belen Ramos Frean" userId="c8caee77-f13d-4a85-9f71-060f2faffe3c" providerId="ADAL" clId="{7184ECBB-0191-D049-98B3-8DDF8E76333B}" dt="2022-11-16T20:49:06.751" v="919" actId="2696"/>
        <pc:sldMkLst>
          <pc:docMk/>
          <pc:sldMk cId="688076545" sldId="264"/>
        </pc:sldMkLst>
        <pc:spChg chg="add del mod">
          <ac:chgData name="Belen Ramos Frean" userId="c8caee77-f13d-4a85-9f71-060f2faffe3c" providerId="ADAL" clId="{7184ECBB-0191-D049-98B3-8DDF8E76333B}" dt="2022-11-16T20:49:04.961" v="918" actId="21"/>
          <ac:spMkLst>
            <pc:docMk/>
            <pc:sldMk cId="688076545" sldId="264"/>
            <ac:spMk id="3" creationId="{C32BD32C-7589-1D2F-2049-933655E60518}"/>
          </ac:spMkLst>
        </pc:spChg>
      </pc:sldChg>
    </pc:docChg>
  </pc:docChgLst>
  <pc:docChgLst>
    <pc:chgData name="Belen Ramos Frean" userId="c8caee77-f13d-4a85-9f71-060f2faffe3c" providerId="ADAL" clId="{4C0724EA-BE08-4606-A953-6D9FF980D5AB}"/>
    <pc:docChg chg="custSel addSld delSld modSld">
      <pc:chgData name="Belen Ramos Frean" userId="c8caee77-f13d-4a85-9f71-060f2faffe3c" providerId="ADAL" clId="{4C0724EA-BE08-4606-A953-6D9FF980D5AB}" dt="2022-11-17T22:41:00.698" v="3971" actId="1076"/>
      <pc:docMkLst>
        <pc:docMk/>
      </pc:docMkLst>
      <pc:sldChg chg="addSp modSp mod">
        <pc:chgData name="Belen Ramos Frean" userId="c8caee77-f13d-4a85-9f71-060f2faffe3c" providerId="ADAL" clId="{4C0724EA-BE08-4606-A953-6D9FF980D5AB}" dt="2022-11-17T22:03:14.610" v="1872" actId="1076"/>
        <pc:sldMkLst>
          <pc:docMk/>
          <pc:sldMk cId="1703095179" sldId="258"/>
        </pc:sldMkLst>
        <pc:spChg chg="mod">
          <ac:chgData name="Belen Ramos Frean" userId="c8caee77-f13d-4a85-9f71-060f2faffe3c" providerId="ADAL" clId="{4C0724EA-BE08-4606-A953-6D9FF980D5AB}" dt="2022-11-17T22:03:13.311" v="1871" actId="1076"/>
          <ac:spMkLst>
            <pc:docMk/>
            <pc:sldMk cId="1703095179" sldId="258"/>
            <ac:spMk id="3" creationId="{3214B3EA-3059-47F2-AD20-1763703B7E01}"/>
          </ac:spMkLst>
        </pc:spChg>
        <pc:picChg chg="add mod">
          <ac:chgData name="Belen Ramos Frean" userId="c8caee77-f13d-4a85-9f71-060f2faffe3c" providerId="ADAL" clId="{4C0724EA-BE08-4606-A953-6D9FF980D5AB}" dt="2022-11-17T22:03:14.610" v="1872" actId="1076"/>
          <ac:picMkLst>
            <pc:docMk/>
            <pc:sldMk cId="1703095179" sldId="258"/>
            <ac:picMk id="5" creationId="{DA1F421C-6A84-4C62-ADF0-84977708B96A}"/>
          </ac:picMkLst>
        </pc:picChg>
      </pc:sldChg>
      <pc:sldChg chg="addSp modSp new mod">
        <pc:chgData name="Belen Ramos Frean" userId="c8caee77-f13d-4a85-9f71-060f2faffe3c" providerId="ADAL" clId="{4C0724EA-BE08-4606-A953-6D9FF980D5AB}" dt="2022-11-17T22:07:16.054" v="1879" actId="1076"/>
        <pc:sldMkLst>
          <pc:docMk/>
          <pc:sldMk cId="3787032918" sldId="259"/>
        </pc:sldMkLst>
        <pc:spChg chg="add mod">
          <ac:chgData name="Belen Ramos Frean" userId="c8caee77-f13d-4a85-9f71-060f2faffe3c" providerId="ADAL" clId="{4C0724EA-BE08-4606-A953-6D9FF980D5AB}" dt="2022-11-16T16:09:06.536" v="673" actId="20577"/>
          <ac:spMkLst>
            <pc:docMk/>
            <pc:sldMk cId="3787032918" sldId="259"/>
            <ac:spMk id="2" creationId="{77CFA3D7-768D-4330-B732-E9EE446CE826}"/>
          </ac:spMkLst>
        </pc:spChg>
        <pc:spChg chg="add mod">
          <ac:chgData name="Belen Ramos Frean" userId="c8caee77-f13d-4a85-9f71-060f2faffe3c" providerId="ADAL" clId="{4C0724EA-BE08-4606-A953-6D9FF980D5AB}" dt="2022-11-17T22:07:14.529" v="1878" actId="1076"/>
          <ac:spMkLst>
            <pc:docMk/>
            <pc:sldMk cId="3787032918" sldId="259"/>
            <ac:spMk id="3" creationId="{7172BBD4-2FFE-47D5-A82F-3489AC1E47CB}"/>
          </ac:spMkLst>
        </pc:spChg>
        <pc:picChg chg="add mod">
          <ac:chgData name="Belen Ramos Frean" userId="c8caee77-f13d-4a85-9f71-060f2faffe3c" providerId="ADAL" clId="{4C0724EA-BE08-4606-A953-6D9FF980D5AB}" dt="2022-11-17T22:07:16.054" v="1879" actId="1076"/>
          <ac:picMkLst>
            <pc:docMk/>
            <pc:sldMk cId="3787032918" sldId="259"/>
            <ac:picMk id="5" creationId="{CF3543FD-9C61-4B5B-8BF3-A424C24C5BE4}"/>
          </ac:picMkLst>
        </pc:picChg>
      </pc:sldChg>
      <pc:sldChg chg="addSp modSp new mod">
        <pc:chgData name="Belen Ramos Frean" userId="c8caee77-f13d-4a85-9f71-060f2faffe3c" providerId="ADAL" clId="{4C0724EA-BE08-4606-A953-6D9FF980D5AB}" dt="2022-11-17T22:09:50.414" v="1887" actId="1076"/>
        <pc:sldMkLst>
          <pc:docMk/>
          <pc:sldMk cId="668554932" sldId="260"/>
        </pc:sldMkLst>
        <pc:spChg chg="add mod">
          <ac:chgData name="Belen Ramos Frean" userId="c8caee77-f13d-4a85-9f71-060f2faffe3c" providerId="ADAL" clId="{4C0724EA-BE08-4606-A953-6D9FF980D5AB}" dt="2022-11-16T16:09:20.943" v="688" actId="20577"/>
          <ac:spMkLst>
            <pc:docMk/>
            <pc:sldMk cId="668554932" sldId="260"/>
            <ac:spMk id="2" creationId="{4F77C9B1-0BB5-41DC-A9D2-C69E39A1920C}"/>
          </ac:spMkLst>
        </pc:spChg>
        <pc:spChg chg="add mod">
          <ac:chgData name="Belen Ramos Frean" userId="c8caee77-f13d-4a85-9f71-060f2faffe3c" providerId="ADAL" clId="{4C0724EA-BE08-4606-A953-6D9FF980D5AB}" dt="2022-11-17T22:09:41.514" v="1883" actId="1076"/>
          <ac:spMkLst>
            <pc:docMk/>
            <pc:sldMk cId="668554932" sldId="260"/>
            <ac:spMk id="3" creationId="{B9C4C4A0-9EE8-454E-A83D-0718478B0FBE}"/>
          </ac:spMkLst>
        </pc:spChg>
        <pc:picChg chg="add mod">
          <ac:chgData name="Belen Ramos Frean" userId="c8caee77-f13d-4a85-9f71-060f2faffe3c" providerId="ADAL" clId="{4C0724EA-BE08-4606-A953-6D9FF980D5AB}" dt="2022-11-17T22:09:50.414" v="1887" actId="1076"/>
          <ac:picMkLst>
            <pc:docMk/>
            <pc:sldMk cId="668554932" sldId="260"/>
            <ac:picMk id="5" creationId="{11A20970-54F7-4E10-AB28-BF4F16A9EE39}"/>
          </ac:picMkLst>
        </pc:picChg>
      </pc:sldChg>
      <pc:sldChg chg="modSp add mod">
        <pc:chgData name="Belen Ramos Frean" userId="c8caee77-f13d-4a85-9f71-060f2faffe3c" providerId="ADAL" clId="{4C0724EA-BE08-4606-A953-6D9FF980D5AB}" dt="2022-11-17T22:15:39.370" v="2124" actId="14100"/>
        <pc:sldMkLst>
          <pc:docMk/>
          <pc:sldMk cId="1015030027" sldId="261"/>
        </pc:sldMkLst>
        <pc:spChg chg="mod">
          <ac:chgData name="Belen Ramos Frean" userId="c8caee77-f13d-4a85-9f71-060f2faffe3c" providerId="ADAL" clId="{4C0724EA-BE08-4606-A953-6D9FF980D5AB}" dt="2022-11-16T16:17:21.212" v="1164" actId="1076"/>
          <ac:spMkLst>
            <pc:docMk/>
            <pc:sldMk cId="1015030027" sldId="261"/>
            <ac:spMk id="2" creationId="{8BDCE67A-F190-4D41-A044-A7F4CBC05CF0}"/>
          </ac:spMkLst>
        </pc:spChg>
        <pc:spChg chg="mod">
          <ac:chgData name="Belen Ramos Frean" userId="c8caee77-f13d-4a85-9f71-060f2faffe3c" providerId="ADAL" clId="{4C0724EA-BE08-4606-A953-6D9FF980D5AB}" dt="2022-11-17T22:15:39.370" v="2124" actId="14100"/>
          <ac:spMkLst>
            <pc:docMk/>
            <pc:sldMk cId="1015030027" sldId="261"/>
            <ac:spMk id="3" creationId="{3B5D863D-5557-4787-AA59-B278813D325A}"/>
          </ac:spMkLst>
        </pc:spChg>
      </pc:sldChg>
      <pc:sldChg chg="addSp delSp modSp add mod">
        <pc:chgData name="Belen Ramos Frean" userId="c8caee77-f13d-4a85-9f71-060f2faffe3c" providerId="ADAL" clId="{4C0724EA-BE08-4606-A953-6D9FF980D5AB}" dt="2022-11-17T22:41:00.698" v="3971" actId="1076"/>
        <pc:sldMkLst>
          <pc:docMk/>
          <pc:sldMk cId="1417594408" sldId="262"/>
        </pc:sldMkLst>
        <pc:spChg chg="mod">
          <ac:chgData name="Belen Ramos Frean" userId="c8caee77-f13d-4a85-9f71-060f2faffe3c" providerId="ADAL" clId="{4C0724EA-BE08-4606-A953-6D9FF980D5AB}" dt="2022-11-17T22:23:42.428" v="2132" actId="14100"/>
          <ac:spMkLst>
            <pc:docMk/>
            <pc:sldMk cId="1417594408" sldId="262"/>
            <ac:spMk id="3" creationId="{3214B3EA-3059-47F2-AD20-1763703B7E01}"/>
          </ac:spMkLst>
        </pc:spChg>
        <pc:spChg chg="add mod">
          <ac:chgData name="Belen Ramos Frean" userId="c8caee77-f13d-4a85-9f71-060f2faffe3c" providerId="ADAL" clId="{4C0724EA-BE08-4606-A953-6D9FF980D5AB}" dt="2022-11-17T22:41:00.698" v="3971" actId="1076"/>
          <ac:spMkLst>
            <pc:docMk/>
            <pc:sldMk cId="1417594408" sldId="262"/>
            <ac:spMk id="9" creationId="{72D7C457-0DFF-4ACE-868E-39B164BAA4ED}"/>
          </ac:spMkLst>
        </pc:spChg>
        <pc:spChg chg="add mod">
          <ac:chgData name="Belen Ramos Frean" userId="c8caee77-f13d-4a85-9f71-060f2faffe3c" providerId="ADAL" clId="{4C0724EA-BE08-4606-A953-6D9FF980D5AB}" dt="2022-11-17T22:40:44.123" v="3966" actId="14100"/>
          <ac:spMkLst>
            <pc:docMk/>
            <pc:sldMk cId="1417594408" sldId="262"/>
            <ac:spMk id="10" creationId="{BA3A13B3-E109-4560-A3D7-BD2EEEA27E1F}"/>
          </ac:spMkLst>
        </pc:spChg>
        <pc:picChg chg="add del mod">
          <ac:chgData name="Belen Ramos Frean" userId="c8caee77-f13d-4a85-9f71-060f2faffe3c" providerId="ADAL" clId="{4C0724EA-BE08-4606-A953-6D9FF980D5AB}" dt="2022-11-17T22:23:46.738" v="2135" actId="478"/>
          <ac:picMkLst>
            <pc:docMk/>
            <pc:sldMk cId="1417594408" sldId="262"/>
            <ac:picMk id="5" creationId="{33336EF3-D993-4685-AF2D-50C2A18D473C}"/>
          </ac:picMkLst>
        </pc:picChg>
        <pc:picChg chg="add mod modCrop">
          <ac:chgData name="Belen Ramos Frean" userId="c8caee77-f13d-4a85-9f71-060f2faffe3c" providerId="ADAL" clId="{4C0724EA-BE08-4606-A953-6D9FF980D5AB}" dt="2022-11-17T22:39:59.526" v="3928" actId="1076"/>
          <ac:picMkLst>
            <pc:docMk/>
            <pc:sldMk cId="1417594408" sldId="262"/>
            <ac:picMk id="7" creationId="{A90F677E-4AA1-4E80-949C-A2F4CF0770A3}"/>
          </ac:picMkLst>
        </pc:picChg>
      </pc:sldChg>
      <pc:sldChg chg="addSp modSp add mod">
        <pc:chgData name="Belen Ramos Frean" userId="c8caee77-f13d-4a85-9f71-060f2faffe3c" providerId="ADAL" clId="{4C0724EA-BE08-4606-A953-6D9FF980D5AB}" dt="2022-11-17T22:15:18.121" v="2090" actId="14100"/>
        <pc:sldMkLst>
          <pc:docMk/>
          <pc:sldMk cId="358670723" sldId="263"/>
        </pc:sldMkLst>
        <pc:spChg chg="mod">
          <ac:chgData name="Belen Ramos Frean" userId="c8caee77-f13d-4a85-9f71-060f2faffe3c" providerId="ADAL" clId="{4C0724EA-BE08-4606-A953-6D9FF980D5AB}" dt="2022-11-17T22:11:18.305" v="1933" actId="1076"/>
          <ac:spMkLst>
            <pc:docMk/>
            <pc:sldMk cId="358670723" sldId="263"/>
            <ac:spMk id="2" creationId="{77CFA3D7-768D-4330-B732-E9EE446CE826}"/>
          </ac:spMkLst>
        </pc:spChg>
        <pc:spChg chg="mod">
          <ac:chgData name="Belen Ramos Frean" userId="c8caee77-f13d-4a85-9f71-060f2faffe3c" providerId="ADAL" clId="{4C0724EA-BE08-4606-A953-6D9FF980D5AB}" dt="2022-11-17T22:14:58.451" v="2086" actId="1076"/>
          <ac:spMkLst>
            <pc:docMk/>
            <pc:sldMk cId="358670723" sldId="263"/>
            <ac:spMk id="3" creationId="{7172BBD4-2FFE-47D5-A82F-3489AC1E47CB}"/>
          </ac:spMkLst>
        </pc:spChg>
        <pc:picChg chg="add mod modCrop">
          <ac:chgData name="Belen Ramos Frean" userId="c8caee77-f13d-4a85-9f71-060f2faffe3c" providerId="ADAL" clId="{4C0724EA-BE08-4606-A953-6D9FF980D5AB}" dt="2022-11-17T22:15:18.121" v="2090" actId="14100"/>
          <ac:picMkLst>
            <pc:docMk/>
            <pc:sldMk cId="358670723" sldId="263"/>
            <ac:picMk id="5" creationId="{7FE7BD14-45B1-493A-8882-A16254F7C1B4}"/>
          </ac:picMkLst>
        </pc:picChg>
      </pc:sldChg>
      <pc:sldChg chg="addSp delSp modSp mod">
        <pc:chgData name="Belen Ramos Frean" userId="c8caee77-f13d-4a85-9f71-060f2faffe3c" providerId="ADAL" clId="{4C0724EA-BE08-4606-A953-6D9FF980D5AB}" dt="2022-11-17T22:37:26.712" v="3923" actId="14100"/>
        <pc:sldMkLst>
          <pc:docMk/>
          <pc:sldMk cId="563039701" sldId="264"/>
        </pc:sldMkLst>
        <pc:spChg chg="del mod">
          <ac:chgData name="Belen Ramos Frean" userId="c8caee77-f13d-4a85-9f71-060f2faffe3c" providerId="ADAL" clId="{4C0724EA-BE08-4606-A953-6D9FF980D5AB}" dt="2022-11-17T22:37:14.153" v="3908" actId="478"/>
          <ac:spMkLst>
            <pc:docMk/>
            <pc:sldMk cId="563039701" sldId="264"/>
            <ac:spMk id="2" creationId="{8BDCE67A-F190-4D41-A044-A7F4CBC05CF0}"/>
          </ac:spMkLst>
        </pc:spChg>
        <pc:spChg chg="mod">
          <ac:chgData name="Belen Ramos Frean" userId="c8caee77-f13d-4a85-9f71-060f2faffe3c" providerId="ADAL" clId="{4C0724EA-BE08-4606-A953-6D9FF980D5AB}" dt="2022-11-17T22:37:26.712" v="3923" actId="14100"/>
          <ac:spMkLst>
            <pc:docMk/>
            <pc:sldMk cId="563039701" sldId="264"/>
            <ac:spMk id="3" creationId="{3B5D863D-5557-4787-AA59-B278813D325A}"/>
          </ac:spMkLst>
        </pc:spChg>
        <pc:spChg chg="add mod">
          <ac:chgData name="Belen Ramos Frean" userId="c8caee77-f13d-4a85-9f71-060f2faffe3c" providerId="ADAL" clId="{4C0724EA-BE08-4606-A953-6D9FF980D5AB}" dt="2022-11-17T22:37:19.467" v="3922" actId="20577"/>
          <ac:spMkLst>
            <pc:docMk/>
            <pc:sldMk cId="563039701" sldId="264"/>
            <ac:spMk id="4" creationId="{B4F70CC5-C3DD-405A-A513-BFFF0B882584}"/>
          </ac:spMkLst>
        </pc:spChg>
      </pc:sldChg>
      <pc:sldChg chg="addSp delSp modSp add mod">
        <pc:chgData name="Belen Ramos Frean" userId="c8caee77-f13d-4a85-9f71-060f2faffe3c" providerId="ADAL" clId="{4C0724EA-BE08-4606-A953-6D9FF980D5AB}" dt="2022-11-17T22:36:45.314" v="3905" actId="1076"/>
        <pc:sldMkLst>
          <pc:docMk/>
          <pc:sldMk cId="1681892222" sldId="265"/>
        </pc:sldMkLst>
        <pc:spChg chg="mod">
          <ac:chgData name="Belen Ramos Frean" userId="c8caee77-f13d-4a85-9f71-060f2faffe3c" providerId="ADAL" clId="{4C0724EA-BE08-4606-A953-6D9FF980D5AB}" dt="2022-11-17T21:54:27.454" v="1840" actId="20577"/>
          <ac:spMkLst>
            <pc:docMk/>
            <pc:sldMk cId="1681892222" sldId="265"/>
            <ac:spMk id="2" creationId="{2DBCDE0F-19C5-4EDE-A2ED-40F9BA9EB26C}"/>
          </ac:spMkLst>
        </pc:spChg>
        <pc:spChg chg="mod">
          <ac:chgData name="Belen Ramos Frean" userId="c8caee77-f13d-4a85-9f71-060f2faffe3c" providerId="ADAL" clId="{4C0724EA-BE08-4606-A953-6D9FF980D5AB}" dt="2022-11-17T22:36:45.314" v="3905" actId="1076"/>
          <ac:spMkLst>
            <pc:docMk/>
            <pc:sldMk cId="1681892222" sldId="265"/>
            <ac:spMk id="3" creationId="{3214B3EA-3059-47F2-AD20-1763703B7E01}"/>
          </ac:spMkLst>
        </pc:spChg>
        <pc:picChg chg="add del mod">
          <ac:chgData name="Belen Ramos Frean" userId="c8caee77-f13d-4a85-9f71-060f2faffe3c" providerId="ADAL" clId="{4C0724EA-BE08-4606-A953-6D9FF980D5AB}" dt="2022-11-17T22:36:30.522" v="3900" actId="478"/>
          <ac:picMkLst>
            <pc:docMk/>
            <pc:sldMk cId="1681892222" sldId="265"/>
            <ac:picMk id="1026" creationId="{E50F31DD-E133-4D50-A7C0-725B92128729}"/>
          </ac:picMkLst>
        </pc:picChg>
      </pc:sldChg>
      <pc:sldChg chg="new del">
        <pc:chgData name="Belen Ramos Frean" userId="c8caee77-f13d-4a85-9f71-060f2faffe3c" providerId="ADAL" clId="{4C0724EA-BE08-4606-A953-6D9FF980D5AB}" dt="2022-11-17T21:53:59.955" v="1808" actId="47"/>
        <pc:sldMkLst>
          <pc:docMk/>
          <pc:sldMk cId="1895476609" sldId="265"/>
        </pc:sldMkLst>
      </pc:sldChg>
      <pc:sldChg chg="new del">
        <pc:chgData name="Belen Ramos Frean" userId="c8caee77-f13d-4a85-9f71-060f2faffe3c" providerId="ADAL" clId="{4C0724EA-BE08-4606-A953-6D9FF980D5AB}" dt="2022-11-17T21:53:59.485" v="1807" actId="47"/>
        <pc:sldMkLst>
          <pc:docMk/>
          <pc:sldMk cId="876234925" sldId="266"/>
        </pc:sldMkLst>
      </pc:sldChg>
      <pc:sldChg chg="addSp modSp add mod">
        <pc:chgData name="Belen Ramos Frean" userId="c8caee77-f13d-4a85-9f71-060f2faffe3c" providerId="ADAL" clId="{4C0724EA-BE08-4606-A953-6D9FF980D5AB}" dt="2022-11-17T22:18:33.265" v="2130" actId="1076"/>
        <pc:sldMkLst>
          <pc:docMk/>
          <pc:sldMk cId="4042768996" sldId="266"/>
        </pc:sldMkLst>
        <pc:spChg chg="mod">
          <ac:chgData name="Belen Ramos Frean" userId="c8caee77-f13d-4a85-9f71-060f2faffe3c" providerId="ADAL" clId="{4C0724EA-BE08-4606-A953-6D9FF980D5AB}" dt="2022-11-17T21:54:19.391" v="1827" actId="20577"/>
          <ac:spMkLst>
            <pc:docMk/>
            <pc:sldMk cId="4042768996" sldId="266"/>
            <ac:spMk id="2" creationId="{77CFA3D7-768D-4330-B732-E9EE446CE826}"/>
          </ac:spMkLst>
        </pc:spChg>
        <pc:spChg chg="mod">
          <ac:chgData name="Belen Ramos Frean" userId="c8caee77-f13d-4a85-9f71-060f2faffe3c" providerId="ADAL" clId="{4C0724EA-BE08-4606-A953-6D9FF980D5AB}" dt="2022-11-17T22:18:33.265" v="2130" actId="1076"/>
          <ac:spMkLst>
            <pc:docMk/>
            <pc:sldMk cId="4042768996" sldId="266"/>
            <ac:spMk id="3" creationId="{7172BBD4-2FFE-47D5-A82F-3489AC1E47CB}"/>
          </ac:spMkLst>
        </pc:spChg>
        <pc:picChg chg="add mod">
          <ac:chgData name="Belen Ramos Frean" userId="c8caee77-f13d-4a85-9f71-060f2faffe3c" providerId="ADAL" clId="{4C0724EA-BE08-4606-A953-6D9FF980D5AB}" dt="2022-11-17T22:18:25.163" v="2128" actId="1076"/>
          <ac:picMkLst>
            <pc:docMk/>
            <pc:sldMk cId="4042768996" sldId="266"/>
            <ac:picMk id="5" creationId="{9C465151-F2B0-41C6-90F9-799C4A24D664}"/>
          </ac:picMkLst>
        </pc:picChg>
      </pc:sldChg>
      <pc:sldChg chg="new del">
        <pc:chgData name="Belen Ramos Frean" userId="c8caee77-f13d-4a85-9f71-060f2faffe3c" providerId="ADAL" clId="{4C0724EA-BE08-4606-A953-6D9FF980D5AB}" dt="2022-11-17T21:53:58.675" v="1806" actId="47"/>
        <pc:sldMkLst>
          <pc:docMk/>
          <pc:sldMk cId="1242932531" sldId="267"/>
        </pc:sldMkLst>
      </pc:sldChg>
      <pc:sldChg chg="modSp add mod">
        <pc:chgData name="Belen Ramos Frean" userId="c8caee77-f13d-4a85-9f71-060f2faffe3c" providerId="ADAL" clId="{4C0724EA-BE08-4606-A953-6D9FF980D5AB}" dt="2022-11-17T22:36:19.684" v="3898" actId="1076"/>
        <pc:sldMkLst>
          <pc:docMk/>
          <pc:sldMk cId="2146752715" sldId="267"/>
        </pc:sldMkLst>
        <pc:spChg chg="mod">
          <ac:chgData name="Belen Ramos Frean" userId="c8caee77-f13d-4a85-9f71-060f2faffe3c" providerId="ADAL" clId="{4C0724EA-BE08-4606-A953-6D9FF980D5AB}" dt="2022-11-17T22:29:39.112" v="2750" actId="20577"/>
          <ac:spMkLst>
            <pc:docMk/>
            <pc:sldMk cId="2146752715" sldId="267"/>
            <ac:spMk id="2" creationId="{77CFA3D7-768D-4330-B732-E9EE446CE826}"/>
          </ac:spMkLst>
        </pc:spChg>
        <pc:spChg chg="mod">
          <ac:chgData name="Belen Ramos Frean" userId="c8caee77-f13d-4a85-9f71-060f2faffe3c" providerId="ADAL" clId="{4C0724EA-BE08-4606-A953-6D9FF980D5AB}" dt="2022-11-17T22:36:19.684" v="3898" actId="1076"/>
          <ac:spMkLst>
            <pc:docMk/>
            <pc:sldMk cId="2146752715" sldId="267"/>
            <ac:spMk id="3" creationId="{7172BBD4-2FFE-47D5-A82F-3489AC1E47CB}"/>
          </ac:spMkLst>
        </pc:spChg>
      </pc:sldChg>
      <pc:sldChg chg="modSp add del mod">
        <pc:chgData name="Belen Ramos Frean" userId="c8caee77-f13d-4a85-9f71-060f2faffe3c" providerId="ADAL" clId="{4C0724EA-BE08-4606-A953-6D9FF980D5AB}" dt="2022-11-17T22:36:27.661" v="3899" actId="47"/>
        <pc:sldMkLst>
          <pc:docMk/>
          <pc:sldMk cId="811468024" sldId="268"/>
        </pc:sldMkLst>
        <pc:spChg chg="mod">
          <ac:chgData name="Belen Ramos Frean" userId="c8caee77-f13d-4a85-9f71-060f2faffe3c" providerId="ADAL" clId="{4C0724EA-BE08-4606-A953-6D9FF980D5AB}" dt="2022-11-17T21:54:45.630" v="1860" actId="20577"/>
          <ac:spMkLst>
            <pc:docMk/>
            <pc:sldMk cId="811468024" sldId="268"/>
            <ac:spMk id="2" creationId="{2DBCDE0F-19C5-4EDE-A2ED-40F9BA9EB26C}"/>
          </ac:spMkLst>
        </pc:spChg>
      </pc:sldChg>
      <pc:sldChg chg="add del">
        <pc:chgData name="Belen Ramos Frean" userId="c8caee77-f13d-4a85-9f71-060f2faffe3c" providerId="ADAL" clId="{4C0724EA-BE08-4606-A953-6D9FF980D5AB}" dt="2022-11-17T21:54:38.182" v="1852"/>
        <pc:sldMkLst>
          <pc:docMk/>
          <pc:sldMk cId="833716376" sldId="26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2208CDA-8B63-43F6-937C-20F9D197B131}" type="datetimeFigureOut">
              <a:rPr lang="en-GB" smtClean="0"/>
              <a:t>17/11/2022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rIns="45720"/>
          <a:lstStyle/>
          <a:p>
            <a:fld id="{4653A5FB-2798-4004-A741-88CB4D4C9400}" type="slidenum">
              <a:rPr lang="en-GB" smtClean="0"/>
              <a:t>‹Nº›</a:t>
            </a:fld>
            <a:endParaRPr lang="en-GB"/>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221086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2208CDA-8B63-43F6-937C-20F9D197B131}" type="datetimeFigureOut">
              <a:rPr lang="en-GB" smtClean="0"/>
              <a:t>17/11/2022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53A5FB-2798-4004-A741-88CB4D4C9400}" type="slidenum">
              <a:rPr lang="en-GB" smtClean="0"/>
              <a:t>‹Nº›</a:t>
            </a:fld>
            <a:endParaRPr lang="en-GB"/>
          </a:p>
        </p:txBody>
      </p:sp>
    </p:spTree>
    <p:extLst>
      <p:ext uri="{BB962C8B-B14F-4D97-AF65-F5344CB8AC3E}">
        <p14:creationId xmlns:p14="http://schemas.microsoft.com/office/powerpoint/2010/main" val="2132955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2208CDA-8B63-43F6-937C-20F9D197B131}" type="datetimeFigureOut">
              <a:rPr lang="en-GB" smtClean="0"/>
              <a:t>17/11/2022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53A5FB-2798-4004-A741-88CB4D4C9400}" type="slidenum">
              <a:rPr lang="en-GB" smtClean="0"/>
              <a:t>‹Nº›</a:t>
            </a:fld>
            <a:endParaRPr lang="en-GB"/>
          </a:p>
        </p:txBody>
      </p:sp>
    </p:spTree>
    <p:extLst>
      <p:ext uri="{BB962C8B-B14F-4D97-AF65-F5344CB8AC3E}">
        <p14:creationId xmlns:p14="http://schemas.microsoft.com/office/powerpoint/2010/main" val="3648773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2208CDA-8B63-43F6-937C-20F9D197B131}" type="datetimeFigureOut">
              <a:rPr lang="en-GB" smtClean="0"/>
              <a:t>17/11/2022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53A5FB-2798-4004-A741-88CB4D4C9400}" type="slidenum">
              <a:rPr lang="en-GB" smtClean="0"/>
              <a:t>‹Nº›</a:t>
            </a:fld>
            <a:endParaRPr lang="en-GB"/>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37959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2208CDA-8B63-43F6-937C-20F9D197B131}" type="datetimeFigureOut">
              <a:rPr lang="en-GB" smtClean="0"/>
              <a:t>17/11/2022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53A5FB-2798-4004-A741-88CB4D4C9400}" type="slidenum">
              <a:rPr lang="en-GB" smtClean="0"/>
              <a:t>‹Nº›</a:t>
            </a:fld>
            <a:endParaRPr lang="en-GB"/>
          </a:p>
        </p:txBody>
      </p:sp>
    </p:spTree>
    <p:extLst>
      <p:ext uri="{BB962C8B-B14F-4D97-AF65-F5344CB8AC3E}">
        <p14:creationId xmlns:p14="http://schemas.microsoft.com/office/powerpoint/2010/main" val="180208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2208CDA-8B63-43F6-937C-20F9D197B131}" type="datetimeFigureOut">
              <a:rPr lang="en-GB" smtClean="0"/>
              <a:t>17/11/2022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53A5FB-2798-4004-A741-88CB4D4C9400}" type="slidenum">
              <a:rPr lang="en-GB" smtClean="0"/>
              <a:t>‹Nº›</a:t>
            </a:fld>
            <a:endParaRPr lang="en-GB"/>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430300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609285" y="2851331"/>
            <a:ext cx="3893623"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66635" y="2851331"/>
            <a:ext cx="3899798"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2208CDA-8B63-43F6-937C-20F9D197B131}" type="datetimeFigureOut">
              <a:rPr lang="en-GB" smtClean="0"/>
              <a:t>17/11/2022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653A5FB-2798-4004-A741-88CB4D4C9400}" type="slidenum">
              <a:rPr lang="en-GB" smtClean="0"/>
              <a:t>‹Nº›</a:t>
            </a:fld>
            <a:endParaRPr lang="en-GB"/>
          </a:p>
        </p:txBody>
      </p:sp>
    </p:spTree>
    <p:extLst>
      <p:ext uri="{BB962C8B-B14F-4D97-AF65-F5344CB8AC3E}">
        <p14:creationId xmlns:p14="http://schemas.microsoft.com/office/powerpoint/2010/main" val="2328469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2208CDA-8B63-43F6-937C-20F9D197B131}" type="datetimeFigureOut">
              <a:rPr lang="en-GB" smtClean="0"/>
              <a:t>17/11/2022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653A5FB-2798-4004-A741-88CB4D4C9400}" type="slidenum">
              <a:rPr lang="en-GB" smtClean="0"/>
              <a:t>‹Nº›</a:t>
            </a:fld>
            <a:endParaRPr lang="en-GB"/>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10389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2208CDA-8B63-43F6-937C-20F9D197B131}" type="datetimeFigureOut">
              <a:rPr lang="en-GB" smtClean="0"/>
              <a:t>17/11/2022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653A5FB-2798-4004-A741-88CB4D4C9400}" type="slidenum">
              <a:rPr lang="en-GB" smtClean="0"/>
              <a:t>‹Nº›</a:t>
            </a:fld>
            <a:endParaRPr lang="en-GB"/>
          </a:p>
        </p:txBody>
      </p:sp>
    </p:spTree>
    <p:extLst>
      <p:ext uri="{BB962C8B-B14F-4D97-AF65-F5344CB8AC3E}">
        <p14:creationId xmlns:p14="http://schemas.microsoft.com/office/powerpoint/2010/main" val="3117297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2208CDA-8B63-43F6-937C-20F9D197B131}" type="datetimeFigureOut">
              <a:rPr lang="en-GB" smtClean="0"/>
              <a:t>17/11/2022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53A5FB-2798-4004-A741-88CB4D4C9400}" type="slidenum">
              <a:rPr lang="en-GB" smtClean="0"/>
              <a:t>‹Nº›</a:t>
            </a:fld>
            <a:endParaRPr lang="en-GB"/>
          </a:p>
        </p:txBody>
      </p:sp>
    </p:spTree>
    <p:extLst>
      <p:ext uri="{BB962C8B-B14F-4D97-AF65-F5344CB8AC3E}">
        <p14:creationId xmlns:p14="http://schemas.microsoft.com/office/powerpoint/2010/main" val="1494656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2208CDA-8B63-43F6-937C-20F9D197B131}" type="datetimeFigureOut">
              <a:rPr lang="en-GB" smtClean="0"/>
              <a:t>17/11/2022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53A5FB-2798-4004-A741-88CB4D4C9400}" type="slidenum">
              <a:rPr lang="en-GB" smtClean="0"/>
              <a:t>‹Nº›</a:t>
            </a:fld>
            <a:endParaRPr lang="en-GB"/>
          </a:p>
        </p:txBody>
      </p:sp>
    </p:spTree>
    <p:extLst>
      <p:ext uri="{BB962C8B-B14F-4D97-AF65-F5344CB8AC3E}">
        <p14:creationId xmlns:p14="http://schemas.microsoft.com/office/powerpoint/2010/main" val="213643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2208CDA-8B63-43F6-937C-20F9D197B131}" type="datetimeFigureOut">
              <a:rPr lang="en-GB" smtClean="0"/>
              <a:t>17/11/2022</a:t>
            </a:fld>
            <a:endParaRPr lang="en-GB"/>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4653A5FB-2798-4004-A741-88CB4D4C9400}" type="slidenum">
              <a:rPr lang="en-GB" smtClean="0"/>
              <a:t>‹Nº›</a:t>
            </a:fld>
            <a:endParaRPr lang="en-GB"/>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5992967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tinkercad.com/things/c89D30lilTX-maquina-de-estados-v2/editel?sharecode=tQpXCXx0DzzK3X2SgFKs2ok6uFQ7I0-Fj6znwoQXkwE"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53C9CB-6780-4674-9BC4-5A719AF82B21}"/>
              </a:ext>
            </a:extLst>
          </p:cNvPr>
          <p:cNvSpPr>
            <a:spLocks noGrp="1"/>
          </p:cNvSpPr>
          <p:nvPr>
            <p:ph type="ctrTitle"/>
          </p:nvPr>
        </p:nvSpPr>
        <p:spPr>
          <a:xfrm>
            <a:off x="2305878" y="3402495"/>
            <a:ext cx="5823996" cy="2268558"/>
          </a:xfrm>
        </p:spPr>
        <p:txBody>
          <a:bodyPr>
            <a:normAutofit/>
          </a:bodyPr>
          <a:lstStyle/>
          <a:p>
            <a:r>
              <a:rPr lang="es-AR" sz="7200" dirty="0">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rPr>
              <a:t>Portfolio 2022</a:t>
            </a:r>
            <a:endParaRPr lang="en-GB" sz="7200" dirty="0">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endParaRPr>
          </a:p>
        </p:txBody>
      </p:sp>
      <p:sp>
        <p:nvSpPr>
          <p:cNvPr id="3" name="Subtítulo 2">
            <a:extLst>
              <a:ext uri="{FF2B5EF4-FFF2-40B4-BE49-F238E27FC236}">
                <a16:creationId xmlns:a16="http://schemas.microsoft.com/office/drawing/2014/main" id="{17F28589-DB6C-4CC9-95C3-5C3894BC0D53}"/>
              </a:ext>
            </a:extLst>
          </p:cNvPr>
          <p:cNvSpPr>
            <a:spLocks noGrp="1"/>
          </p:cNvSpPr>
          <p:nvPr>
            <p:ph type="subTitle" idx="1"/>
          </p:nvPr>
        </p:nvSpPr>
        <p:spPr/>
        <p:txBody>
          <a:bodyPr/>
          <a:lstStyle/>
          <a:p>
            <a:r>
              <a:rPr lang="es-AR" dirty="0"/>
              <a:t>Ramos Frean Belén</a:t>
            </a:r>
            <a:endParaRPr lang="en-GB" dirty="0"/>
          </a:p>
        </p:txBody>
      </p:sp>
    </p:spTree>
    <p:extLst>
      <p:ext uri="{BB962C8B-B14F-4D97-AF65-F5344CB8AC3E}">
        <p14:creationId xmlns:p14="http://schemas.microsoft.com/office/powerpoint/2010/main" val="425588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CFA3D7-768D-4330-B732-E9EE446CE826}"/>
              </a:ext>
            </a:extLst>
          </p:cNvPr>
          <p:cNvSpPr txBox="1">
            <a:spLocks/>
          </p:cNvSpPr>
          <p:nvPr/>
        </p:nvSpPr>
        <p:spPr>
          <a:xfrm>
            <a:off x="995362" y="451633"/>
            <a:ext cx="10372725" cy="948541"/>
          </a:xfrm>
          <a:prstGeom prst="rect">
            <a:avLst/>
          </a:prstGeom>
        </p:spPr>
        <p:txBody>
          <a:bodyPr>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n-GB" sz="6000" dirty="0">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rPr>
              <a:t>Primer </a:t>
            </a:r>
            <a:r>
              <a:rPr lang="en-GB" sz="6000" dirty="0" err="1">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rPr>
              <a:t>código</a:t>
            </a:r>
            <a:endParaRPr lang="en-GB" sz="6000" dirty="0">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endParaRPr>
          </a:p>
        </p:txBody>
      </p:sp>
      <p:sp>
        <p:nvSpPr>
          <p:cNvPr id="3" name="CuadroTexto 2">
            <a:extLst>
              <a:ext uri="{FF2B5EF4-FFF2-40B4-BE49-F238E27FC236}">
                <a16:creationId xmlns:a16="http://schemas.microsoft.com/office/drawing/2014/main" id="{7172BBD4-2FFE-47D5-A82F-3489AC1E47CB}"/>
              </a:ext>
            </a:extLst>
          </p:cNvPr>
          <p:cNvSpPr txBox="1"/>
          <p:nvPr/>
        </p:nvSpPr>
        <p:spPr>
          <a:xfrm>
            <a:off x="6318032" y="1400174"/>
            <a:ext cx="4683787" cy="4401205"/>
          </a:xfrm>
          <a:prstGeom prst="rect">
            <a:avLst/>
          </a:prstGeom>
          <a:noFill/>
        </p:spPr>
        <p:txBody>
          <a:bodyPr wrap="square" rtlCol="0">
            <a:spAutoFit/>
          </a:bodyPr>
          <a:lstStyle/>
          <a:p>
            <a:pPr algn="just"/>
            <a:r>
              <a:rPr lang="es-AR" sz="2000" dirty="0"/>
              <a:t>	Aprender a usar C++ fue definitivamente una mejora comparado con C. Aunque fue un poco difícil de entender al principio que eran exactamente las clases, los objetos y los métodos, una vez lo entendí me resulto mucho más fácil de programar que las estructuras de C.</a:t>
            </a:r>
          </a:p>
          <a:p>
            <a:pPr algn="just"/>
            <a:r>
              <a:rPr lang="es-AR" sz="2000" dirty="0"/>
              <a:t>	El resultado final del código es uno del que estoy orgullosa, porque no solo cumple con la consigna, sino que además es útil y la interfaz de usuario está buena.</a:t>
            </a:r>
          </a:p>
          <a:p>
            <a:pPr algn="just"/>
            <a:r>
              <a:rPr lang="es-AR" sz="2000" dirty="0"/>
              <a:t>	 </a:t>
            </a:r>
          </a:p>
        </p:txBody>
      </p:sp>
      <p:pic>
        <p:nvPicPr>
          <p:cNvPr id="5" name="Imagen 4">
            <a:extLst>
              <a:ext uri="{FF2B5EF4-FFF2-40B4-BE49-F238E27FC236}">
                <a16:creationId xmlns:a16="http://schemas.microsoft.com/office/drawing/2014/main" id="{9C465151-F2B0-41C6-90F9-799C4A24D664}"/>
              </a:ext>
            </a:extLst>
          </p:cNvPr>
          <p:cNvPicPr>
            <a:picLocks noChangeAspect="1"/>
          </p:cNvPicPr>
          <p:nvPr/>
        </p:nvPicPr>
        <p:blipFill>
          <a:blip r:embed="rId2"/>
          <a:stretch>
            <a:fillRect/>
          </a:stretch>
        </p:blipFill>
        <p:spPr>
          <a:xfrm>
            <a:off x="1162049" y="1400174"/>
            <a:ext cx="5017428" cy="2831618"/>
          </a:xfrm>
          <a:prstGeom prst="rect">
            <a:avLst/>
          </a:prstGeom>
        </p:spPr>
      </p:pic>
    </p:spTree>
    <p:extLst>
      <p:ext uri="{BB962C8B-B14F-4D97-AF65-F5344CB8AC3E}">
        <p14:creationId xmlns:p14="http://schemas.microsoft.com/office/powerpoint/2010/main" val="4042768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BCDE0F-19C5-4EDE-A2ED-40F9BA9EB26C}"/>
              </a:ext>
            </a:extLst>
          </p:cNvPr>
          <p:cNvSpPr txBox="1">
            <a:spLocks/>
          </p:cNvSpPr>
          <p:nvPr/>
        </p:nvSpPr>
        <p:spPr>
          <a:xfrm>
            <a:off x="995362" y="451633"/>
            <a:ext cx="10372725" cy="948541"/>
          </a:xfrm>
          <a:prstGeom prst="rect">
            <a:avLst/>
          </a:prstGeom>
        </p:spPr>
        <p:txBody>
          <a:bodyPr>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n-GB" sz="6000" dirty="0">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rPr>
              <a:t>Matplotlib</a:t>
            </a:r>
          </a:p>
        </p:txBody>
      </p:sp>
      <p:sp>
        <p:nvSpPr>
          <p:cNvPr id="3" name="CuadroTexto 2">
            <a:extLst>
              <a:ext uri="{FF2B5EF4-FFF2-40B4-BE49-F238E27FC236}">
                <a16:creationId xmlns:a16="http://schemas.microsoft.com/office/drawing/2014/main" id="{3214B3EA-3059-47F2-AD20-1763703B7E01}"/>
              </a:ext>
            </a:extLst>
          </p:cNvPr>
          <p:cNvSpPr txBox="1"/>
          <p:nvPr/>
        </p:nvSpPr>
        <p:spPr>
          <a:xfrm>
            <a:off x="1948069" y="2250926"/>
            <a:ext cx="8295862" cy="3416320"/>
          </a:xfrm>
          <a:prstGeom prst="rect">
            <a:avLst/>
          </a:prstGeom>
          <a:noFill/>
        </p:spPr>
        <p:txBody>
          <a:bodyPr wrap="square" rtlCol="0">
            <a:spAutoFit/>
          </a:bodyPr>
          <a:lstStyle/>
          <a:p>
            <a:pPr algn="just"/>
            <a:r>
              <a:rPr lang="es-AR" sz="2400" dirty="0"/>
              <a:t>	</a:t>
            </a:r>
            <a:r>
              <a:rPr lang="es-AR" sz="2400" dirty="0" err="1"/>
              <a:t>Matplotlib</a:t>
            </a:r>
            <a:r>
              <a:rPr lang="es-AR" sz="2400" dirty="0"/>
              <a:t> es una biblioteca de Python que nos permite hacer gráficos de distintos tipos. El que más útil nos resulta en este momento es el grafico de Bode, dado que pasándole la función de transferencia nos puede graficar el módulo y la corriente sin necesidad de hacer el circuito (a diferencia de </a:t>
            </a:r>
            <a:r>
              <a:rPr lang="es-AR" sz="2400" dirty="0" err="1"/>
              <a:t>Ltspice</a:t>
            </a:r>
            <a:r>
              <a:rPr lang="es-AR" sz="2400" dirty="0"/>
              <a:t>).</a:t>
            </a:r>
          </a:p>
          <a:p>
            <a:pPr algn="just"/>
            <a:r>
              <a:rPr lang="es-AR" sz="2400" dirty="0"/>
              <a:t>	Tengo que decir que hasta ahora no hice ningún programa con esta biblioteca, aunque me parece que puede resultar muy útil el año que viene.</a:t>
            </a:r>
          </a:p>
        </p:txBody>
      </p:sp>
    </p:spTree>
    <p:extLst>
      <p:ext uri="{BB962C8B-B14F-4D97-AF65-F5344CB8AC3E}">
        <p14:creationId xmlns:p14="http://schemas.microsoft.com/office/powerpoint/2010/main" val="1681892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CFA3D7-768D-4330-B732-E9EE446CE826}"/>
              </a:ext>
            </a:extLst>
          </p:cNvPr>
          <p:cNvSpPr txBox="1">
            <a:spLocks/>
          </p:cNvSpPr>
          <p:nvPr/>
        </p:nvSpPr>
        <p:spPr>
          <a:xfrm>
            <a:off x="995362" y="451633"/>
            <a:ext cx="10372725" cy="948541"/>
          </a:xfrm>
          <a:prstGeom prst="rect">
            <a:avLst/>
          </a:prstGeom>
        </p:spPr>
        <p:txBody>
          <a:bodyPr>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n-GB" sz="6000" dirty="0" err="1">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rPr>
              <a:t>Numpy</a:t>
            </a:r>
            <a:r>
              <a:rPr lang="en-GB" sz="6000" dirty="0">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rPr>
              <a:t> y Pandas</a:t>
            </a:r>
          </a:p>
        </p:txBody>
      </p:sp>
      <p:sp>
        <p:nvSpPr>
          <p:cNvPr id="3" name="CuadroTexto 2">
            <a:extLst>
              <a:ext uri="{FF2B5EF4-FFF2-40B4-BE49-F238E27FC236}">
                <a16:creationId xmlns:a16="http://schemas.microsoft.com/office/drawing/2014/main" id="{7172BBD4-2FFE-47D5-A82F-3489AC1E47CB}"/>
              </a:ext>
            </a:extLst>
          </p:cNvPr>
          <p:cNvSpPr txBox="1"/>
          <p:nvPr/>
        </p:nvSpPr>
        <p:spPr>
          <a:xfrm>
            <a:off x="1243218" y="1697386"/>
            <a:ext cx="9877012" cy="4708981"/>
          </a:xfrm>
          <a:prstGeom prst="rect">
            <a:avLst/>
          </a:prstGeom>
          <a:noFill/>
        </p:spPr>
        <p:txBody>
          <a:bodyPr wrap="square" rtlCol="0">
            <a:spAutoFit/>
          </a:bodyPr>
          <a:lstStyle/>
          <a:p>
            <a:pPr algn="just"/>
            <a:r>
              <a:rPr lang="es-AR" sz="2000" dirty="0"/>
              <a:t>	</a:t>
            </a:r>
            <a:r>
              <a:rPr lang="es-AR" sz="2000" dirty="0" err="1"/>
              <a:t>Numpy</a:t>
            </a:r>
            <a:r>
              <a:rPr lang="es-AR" sz="2000" dirty="0"/>
              <a:t> y Pandas son otras dos bibliotecas de Python que vimos recientemente. </a:t>
            </a:r>
          </a:p>
          <a:p>
            <a:pPr algn="just"/>
            <a:r>
              <a:rPr lang="es-AR" sz="2000" dirty="0"/>
              <a:t>	</a:t>
            </a:r>
            <a:r>
              <a:rPr lang="es-AR" sz="2000" dirty="0" err="1"/>
              <a:t>Numpy</a:t>
            </a:r>
            <a:r>
              <a:rPr lang="es-AR" sz="2000" dirty="0"/>
              <a:t> nos permite controlar arrays de forma extremadamente sencilla, y tengo que admitir que me quede sorprendida por la cantidad de cosas que podemos hacer usándola.</a:t>
            </a:r>
          </a:p>
          <a:p>
            <a:pPr algn="just"/>
            <a:r>
              <a:rPr lang="es-AR" sz="2000" dirty="0"/>
              <a:t>	Pandas es una biblioteca dirigida al manejo de grandes volúmenes de datos. Haciendo uso de data </a:t>
            </a:r>
            <a:r>
              <a:rPr lang="es-AR" sz="2000" dirty="0" err="1"/>
              <a:t>frames</a:t>
            </a:r>
            <a:r>
              <a:rPr lang="es-AR" sz="2000" dirty="0"/>
              <a:t> (que son datos ordenados en filas y columnas con un índice asignado) nos permite hacer cosas como buscar datos vacíos, encontrar </a:t>
            </a:r>
            <a:r>
              <a:rPr lang="es-AR" sz="2000" dirty="0" err="1"/>
              <a:t>outliers</a:t>
            </a:r>
            <a:r>
              <a:rPr lang="es-AR" sz="2000" dirty="0"/>
              <a:t>, y, la que más me sorprendió, usar el método describe() para analizar el data </a:t>
            </a:r>
            <a:r>
              <a:rPr lang="es-AR" sz="2000" dirty="0" err="1"/>
              <a:t>frame</a:t>
            </a:r>
            <a:r>
              <a:rPr lang="es-AR" sz="2000" dirty="0"/>
              <a:t> y recibir parámetros como la cantidad de elementos, la media, el valor mínimo, el valor máximo y el desvío estándar, entre otros.</a:t>
            </a:r>
          </a:p>
          <a:p>
            <a:pPr algn="just"/>
            <a:r>
              <a:rPr lang="es-AR" sz="2000" dirty="0"/>
              <a:t>	De la misma manera que con </a:t>
            </a:r>
            <a:r>
              <a:rPr lang="es-AR" sz="2000" dirty="0" err="1"/>
              <a:t>Matplotlib</a:t>
            </a:r>
            <a:r>
              <a:rPr lang="es-AR" sz="2000" dirty="0"/>
              <a:t>, todavía no hice ningún código que usara alguna de estas bibliotecas aunque se que son extremadamente útiles, principalmente debido a lo ocupada que estuve en esta última parte del año. En las semanas que quedan espero poder hacer aunque sea algún código cortito en el que las use.</a:t>
            </a:r>
          </a:p>
        </p:txBody>
      </p:sp>
    </p:spTree>
    <p:extLst>
      <p:ext uri="{BB962C8B-B14F-4D97-AF65-F5344CB8AC3E}">
        <p14:creationId xmlns:p14="http://schemas.microsoft.com/office/powerpoint/2010/main" val="2146752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DCE67A-F190-4D41-A044-A7F4CBC05CF0}"/>
              </a:ext>
            </a:extLst>
          </p:cNvPr>
          <p:cNvSpPr txBox="1">
            <a:spLocks/>
          </p:cNvSpPr>
          <p:nvPr/>
        </p:nvSpPr>
        <p:spPr>
          <a:xfrm>
            <a:off x="2309812" y="2294721"/>
            <a:ext cx="7572375" cy="2268558"/>
          </a:xfrm>
          <a:prstGeom prst="rect">
            <a:avLst/>
          </a:prstGeom>
        </p:spPr>
        <p:txBody>
          <a:bodyPr>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s-AR" sz="9600" dirty="0">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rPr>
              <a:t>Códigos en C</a:t>
            </a:r>
            <a:endParaRPr lang="en-GB" sz="9600" dirty="0">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endParaRPr>
          </a:p>
        </p:txBody>
      </p:sp>
      <p:sp>
        <p:nvSpPr>
          <p:cNvPr id="3" name="Subtítulo 2">
            <a:extLst>
              <a:ext uri="{FF2B5EF4-FFF2-40B4-BE49-F238E27FC236}">
                <a16:creationId xmlns:a16="http://schemas.microsoft.com/office/drawing/2014/main" id="{3B5D863D-5557-4787-AA59-B278813D325A}"/>
              </a:ext>
            </a:extLst>
          </p:cNvPr>
          <p:cNvSpPr txBox="1">
            <a:spLocks/>
          </p:cNvSpPr>
          <p:nvPr/>
        </p:nvSpPr>
        <p:spPr>
          <a:xfrm>
            <a:off x="1895723" y="4563279"/>
            <a:ext cx="8400552" cy="1160213"/>
          </a:xfrm>
          <a:prstGeom prst="rect">
            <a:avLst/>
          </a:prstGeom>
        </p:spPr>
        <p:txBody>
          <a:bodyPr/>
          <a:lst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a:lstStyle>
          <a:p>
            <a:pPr marL="6160" indent="0" algn="ctr">
              <a:buNone/>
            </a:pPr>
            <a:r>
              <a:rPr lang="es-AR" sz="2400" dirty="0"/>
              <a:t>Estructuras – Ordenamiento – Listas enlazadas – Archivos</a:t>
            </a:r>
            <a:endParaRPr lang="en-GB" sz="2400" dirty="0"/>
          </a:p>
        </p:txBody>
      </p:sp>
    </p:spTree>
    <p:extLst>
      <p:ext uri="{BB962C8B-B14F-4D97-AF65-F5344CB8AC3E}">
        <p14:creationId xmlns:p14="http://schemas.microsoft.com/office/powerpoint/2010/main" val="423521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BCDE0F-19C5-4EDE-A2ED-40F9BA9EB26C}"/>
              </a:ext>
            </a:extLst>
          </p:cNvPr>
          <p:cNvSpPr txBox="1">
            <a:spLocks/>
          </p:cNvSpPr>
          <p:nvPr/>
        </p:nvSpPr>
        <p:spPr>
          <a:xfrm>
            <a:off x="995362" y="451633"/>
            <a:ext cx="10372725" cy="948541"/>
          </a:xfrm>
          <a:prstGeom prst="rect">
            <a:avLst/>
          </a:prstGeom>
        </p:spPr>
        <p:txBody>
          <a:bodyPr>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s-AR" sz="6000" dirty="0">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rPr>
              <a:t>Estructuras y ordenamiento</a:t>
            </a:r>
            <a:endParaRPr lang="en-GB" sz="6000" dirty="0">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endParaRPr>
          </a:p>
        </p:txBody>
      </p:sp>
      <p:sp>
        <p:nvSpPr>
          <p:cNvPr id="3" name="CuadroTexto 2">
            <a:extLst>
              <a:ext uri="{FF2B5EF4-FFF2-40B4-BE49-F238E27FC236}">
                <a16:creationId xmlns:a16="http://schemas.microsoft.com/office/drawing/2014/main" id="{3214B3EA-3059-47F2-AD20-1763703B7E01}"/>
              </a:ext>
            </a:extLst>
          </p:cNvPr>
          <p:cNvSpPr txBox="1"/>
          <p:nvPr/>
        </p:nvSpPr>
        <p:spPr>
          <a:xfrm>
            <a:off x="1179859" y="2123736"/>
            <a:ext cx="5464244" cy="3170099"/>
          </a:xfrm>
          <a:prstGeom prst="rect">
            <a:avLst/>
          </a:prstGeom>
          <a:noFill/>
        </p:spPr>
        <p:txBody>
          <a:bodyPr wrap="square" rtlCol="0">
            <a:spAutoFit/>
          </a:bodyPr>
          <a:lstStyle/>
          <a:p>
            <a:pPr algn="just"/>
            <a:r>
              <a:rPr lang="es-AR" sz="2000" dirty="0"/>
              <a:t>	La primera actividad del año fue crear un código en el que se usaran estructuras y algún método de ordenamiento. </a:t>
            </a:r>
          </a:p>
          <a:p>
            <a:pPr algn="just"/>
            <a:r>
              <a:rPr lang="es-AR" sz="2000" dirty="0"/>
              <a:t>	Aunque aprender a ordenar estructuras usando vectores me pareció interesante, lo más útil fue aprender a usar estructuras. Las estructuras hicieron el manejo de grandes cantidades de datos de distinto tipo mucho más fácil y el proceso de escribir el código más entretenido.</a:t>
            </a:r>
          </a:p>
        </p:txBody>
      </p:sp>
      <p:pic>
        <p:nvPicPr>
          <p:cNvPr id="5" name="Imagen 4">
            <a:extLst>
              <a:ext uri="{FF2B5EF4-FFF2-40B4-BE49-F238E27FC236}">
                <a16:creationId xmlns:a16="http://schemas.microsoft.com/office/drawing/2014/main" id="{DA1F421C-6A84-4C62-ADF0-84977708B96A}"/>
              </a:ext>
            </a:extLst>
          </p:cNvPr>
          <p:cNvPicPr>
            <a:picLocks noChangeAspect="1"/>
          </p:cNvPicPr>
          <p:nvPr/>
        </p:nvPicPr>
        <p:blipFill>
          <a:blip r:embed="rId2"/>
          <a:stretch>
            <a:fillRect/>
          </a:stretch>
        </p:blipFill>
        <p:spPr>
          <a:xfrm>
            <a:off x="6750120" y="2860647"/>
            <a:ext cx="4262021" cy="2550080"/>
          </a:xfrm>
          <a:prstGeom prst="rect">
            <a:avLst/>
          </a:prstGeom>
        </p:spPr>
      </p:pic>
    </p:spTree>
    <p:extLst>
      <p:ext uri="{BB962C8B-B14F-4D97-AF65-F5344CB8AC3E}">
        <p14:creationId xmlns:p14="http://schemas.microsoft.com/office/powerpoint/2010/main" val="1703095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CFA3D7-768D-4330-B732-E9EE446CE826}"/>
              </a:ext>
            </a:extLst>
          </p:cNvPr>
          <p:cNvSpPr txBox="1">
            <a:spLocks/>
          </p:cNvSpPr>
          <p:nvPr/>
        </p:nvSpPr>
        <p:spPr>
          <a:xfrm>
            <a:off x="995362" y="451633"/>
            <a:ext cx="10372725" cy="948541"/>
          </a:xfrm>
          <a:prstGeom prst="rect">
            <a:avLst/>
          </a:prstGeom>
        </p:spPr>
        <p:txBody>
          <a:bodyPr>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s-AR" sz="6000" dirty="0">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rPr>
              <a:t>Listas enlazadas</a:t>
            </a:r>
            <a:endParaRPr lang="en-GB" sz="6000" dirty="0">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endParaRPr>
          </a:p>
        </p:txBody>
      </p:sp>
      <p:sp>
        <p:nvSpPr>
          <p:cNvPr id="3" name="CuadroTexto 2">
            <a:extLst>
              <a:ext uri="{FF2B5EF4-FFF2-40B4-BE49-F238E27FC236}">
                <a16:creationId xmlns:a16="http://schemas.microsoft.com/office/drawing/2014/main" id="{7172BBD4-2FFE-47D5-A82F-3489AC1E47CB}"/>
              </a:ext>
            </a:extLst>
          </p:cNvPr>
          <p:cNvSpPr txBox="1"/>
          <p:nvPr/>
        </p:nvSpPr>
        <p:spPr>
          <a:xfrm>
            <a:off x="6096000" y="2312939"/>
            <a:ext cx="5053221" cy="4093428"/>
          </a:xfrm>
          <a:prstGeom prst="rect">
            <a:avLst/>
          </a:prstGeom>
          <a:noFill/>
        </p:spPr>
        <p:txBody>
          <a:bodyPr wrap="square" rtlCol="0">
            <a:spAutoFit/>
          </a:bodyPr>
          <a:lstStyle/>
          <a:p>
            <a:pPr algn="just"/>
            <a:r>
              <a:rPr lang="es-AR" sz="2000" dirty="0"/>
              <a:t>	La siguiente actividad que hice fue modificar el código anterior para que en lugar de ordenar las estructuras usando vectores usara listas enlazadas y punteros.</a:t>
            </a:r>
          </a:p>
          <a:p>
            <a:pPr algn="just"/>
            <a:r>
              <a:rPr lang="es-AR" sz="2000" dirty="0"/>
              <a:t>	Punteros es un tema que me resultó difícil de entender, tanto la teoría como la práctica, pero una vez que lo hice me pareció divertido de usar. La pasé bien haciendo el código de listas enlazadas, aunque fue difícil hacer que funcionara como quería, y me pareció mucho más eficiente que el método de ordenamiento que había usado antes. </a:t>
            </a:r>
          </a:p>
        </p:txBody>
      </p:sp>
      <p:pic>
        <p:nvPicPr>
          <p:cNvPr id="5" name="Imagen 4">
            <a:extLst>
              <a:ext uri="{FF2B5EF4-FFF2-40B4-BE49-F238E27FC236}">
                <a16:creationId xmlns:a16="http://schemas.microsoft.com/office/drawing/2014/main" id="{CF3543FD-9C61-4B5B-8BF3-A424C24C5BE4}"/>
              </a:ext>
            </a:extLst>
          </p:cNvPr>
          <p:cNvPicPr>
            <a:picLocks noChangeAspect="1"/>
          </p:cNvPicPr>
          <p:nvPr/>
        </p:nvPicPr>
        <p:blipFill>
          <a:blip r:embed="rId2"/>
          <a:stretch>
            <a:fillRect/>
          </a:stretch>
        </p:blipFill>
        <p:spPr>
          <a:xfrm>
            <a:off x="1241562" y="1310886"/>
            <a:ext cx="4281489" cy="4707336"/>
          </a:xfrm>
          <a:prstGeom prst="rect">
            <a:avLst/>
          </a:prstGeom>
        </p:spPr>
      </p:pic>
    </p:spTree>
    <p:extLst>
      <p:ext uri="{BB962C8B-B14F-4D97-AF65-F5344CB8AC3E}">
        <p14:creationId xmlns:p14="http://schemas.microsoft.com/office/powerpoint/2010/main" val="3787032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77C9B1-0BB5-41DC-A9D2-C69E39A1920C}"/>
              </a:ext>
            </a:extLst>
          </p:cNvPr>
          <p:cNvSpPr txBox="1">
            <a:spLocks/>
          </p:cNvSpPr>
          <p:nvPr/>
        </p:nvSpPr>
        <p:spPr>
          <a:xfrm>
            <a:off x="995362" y="451633"/>
            <a:ext cx="10372725" cy="948541"/>
          </a:xfrm>
          <a:prstGeom prst="rect">
            <a:avLst/>
          </a:prstGeom>
        </p:spPr>
        <p:txBody>
          <a:bodyPr>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s-AR" sz="6000" dirty="0">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rPr>
              <a:t>Archivos</a:t>
            </a:r>
            <a:endParaRPr lang="en-GB" sz="6000" dirty="0">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endParaRPr>
          </a:p>
        </p:txBody>
      </p:sp>
      <p:sp>
        <p:nvSpPr>
          <p:cNvPr id="3" name="CuadroTexto 2">
            <a:extLst>
              <a:ext uri="{FF2B5EF4-FFF2-40B4-BE49-F238E27FC236}">
                <a16:creationId xmlns:a16="http://schemas.microsoft.com/office/drawing/2014/main" id="{B9C4C4A0-9EE8-454E-A83D-0718478B0FBE}"/>
              </a:ext>
            </a:extLst>
          </p:cNvPr>
          <p:cNvSpPr txBox="1"/>
          <p:nvPr/>
        </p:nvSpPr>
        <p:spPr>
          <a:xfrm>
            <a:off x="1331637" y="1592276"/>
            <a:ext cx="9700174" cy="1938992"/>
          </a:xfrm>
          <a:prstGeom prst="rect">
            <a:avLst/>
          </a:prstGeom>
          <a:noFill/>
        </p:spPr>
        <p:txBody>
          <a:bodyPr wrap="square" rtlCol="0">
            <a:spAutoFit/>
          </a:bodyPr>
          <a:lstStyle/>
          <a:p>
            <a:pPr algn="just"/>
            <a:r>
              <a:rPr lang="es-AR" sz="2000" dirty="0"/>
              <a:t>	El último código que hice en C fue, de nuevo, una modificación del anterior. En este caso agregué el uso de archivos para guardar la información que se ingresa de los alumnos. </a:t>
            </a:r>
          </a:p>
          <a:p>
            <a:pPr algn="just"/>
            <a:r>
              <a:rPr lang="es-AR" sz="2000" dirty="0"/>
              <a:t>	Honestamente, este último código solo lo hice porque lo pedía la consigna, pero el manejo de archivos no me interesó demasiado desde que se nos presentó, por lo que la creación del código resultó bastante pesada.</a:t>
            </a:r>
          </a:p>
        </p:txBody>
      </p:sp>
      <p:pic>
        <p:nvPicPr>
          <p:cNvPr id="5" name="Imagen 4">
            <a:extLst>
              <a:ext uri="{FF2B5EF4-FFF2-40B4-BE49-F238E27FC236}">
                <a16:creationId xmlns:a16="http://schemas.microsoft.com/office/drawing/2014/main" id="{11A20970-54F7-4E10-AB28-BF4F16A9EE39}"/>
              </a:ext>
            </a:extLst>
          </p:cNvPr>
          <p:cNvPicPr>
            <a:picLocks noChangeAspect="1"/>
          </p:cNvPicPr>
          <p:nvPr/>
        </p:nvPicPr>
        <p:blipFill>
          <a:blip r:embed="rId2"/>
          <a:stretch>
            <a:fillRect/>
          </a:stretch>
        </p:blipFill>
        <p:spPr>
          <a:xfrm>
            <a:off x="1464296" y="3816626"/>
            <a:ext cx="9567515" cy="2701119"/>
          </a:xfrm>
          <a:prstGeom prst="rect">
            <a:avLst/>
          </a:prstGeom>
        </p:spPr>
      </p:pic>
    </p:spTree>
    <p:extLst>
      <p:ext uri="{BB962C8B-B14F-4D97-AF65-F5344CB8AC3E}">
        <p14:creationId xmlns:p14="http://schemas.microsoft.com/office/powerpoint/2010/main" val="668554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DCE67A-F190-4D41-A044-A7F4CBC05CF0}"/>
              </a:ext>
            </a:extLst>
          </p:cNvPr>
          <p:cNvSpPr txBox="1">
            <a:spLocks/>
          </p:cNvSpPr>
          <p:nvPr/>
        </p:nvSpPr>
        <p:spPr>
          <a:xfrm>
            <a:off x="1895723" y="2294721"/>
            <a:ext cx="8400552" cy="2268558"/>
          </a:xfrm>
          <a:prstGeom prst="rect">
            <a:avLst/>
          </a:prstGeom>
        </p:spPr>
        <p:txBody>
          <a:bodyPr>
            <a:normAutofit fontScale="92500"/>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s-AR" sz="9600" dirty="0">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rPr>
              <a:t>Códigos en C++</a:t>
            </a:r>
            <a:endParaRPr lang="en-GB" sz="9600" dirty="0">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endParaRPr>
          </a:p>
        </p:txBody>
      </p:sp>
      <p:sp>
        <p:nvSpPr>
          <p:cNvPr id="3" name="Subtítulo 2">
            <a:extLst>
              <a:ext uri="{FF2B5EF4-FFF2-40B4-BE49-F238E27FC236}">
                <a16:creationId xmlns:a16="http://schemas.microsoft.com/office/drawing/2014/main" id="{3B5D863D-5557-4787-AA59-B278813D325A}"/>
              </a:ext>
            </a:extLst>
          </p:cNvPr>
          <p:cNvSpPr txBox="1">
            <a:spLocks/>
          </p:cNvSpPr>
          <p:nvPr/>
        </p:nvSpPr>
        <p:spPr>
          <a:xfrm>
            <a:off x="980662" y="4563279"/>
            <a:ext cx="10429460" cy="1160213"/>
          </a:xfrm>
          <a:prstGeom prst="rect">
            <a:avLst/>
          </a:prstGeom>
        </p:spPr>
        <p:txBody>
          <a:bodyPr/>
          <a:lst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a:lstStyle>
          <a:p>
            <a:pPr marL="6160" indent="0" algn="ctr">
              <a:buNone/>
            </a:pPr>
            <a:r>
              <a:rPr lang="es-AR" sz="2400" dirty="0"/>
              <a:t>Clases – Objetos – Sobrecarga de operadores – Máquina de estados</a:t>
            </a:r>
            <a:endParaRPr lang="en-GB" sz="2400" dirty="0"/>
          </a:p>
        </p:txBody>
      </p:sp>
    </p:spTree>
    <p:extLst>
      <p:ext uri="{BB962C8B-B14F-4D97-AF65-F5344CB8AC3E}">
        <p14:creationId xmlns:p14="http://schemas.microsoft.com/office/powerpoint/2010/main" val="1015030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CFA3D7-768D-4330-B732-E9EE446CE826}"/>
              </a:ext>
            </a:extLst>
          </p:cNvPr>
          <p:cNvSpPr txBox="1">
            <a:spLocks/>
          </p:cNvSpPr>
          <p:nvPr/>
        </p:nvSpPr>
        <p:spPr>
          <a:xfrm>
            <a:off x="1021866" y="319221"/>
            <a:ext cx="10372725" cy="1534329"/>
          </a:xfrm>
          <a:prstGeom prst="rect">
            <a:avLst/>
          </a:prstGeom>
        </p:spPr>
        <p:txBody>
          <a:bodyPr>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s-AR" sz="4800" dirty="0">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rPr>
              <a:t>Clases, objetos y sobrecarga de operadores</a:t>
            </a:r>
            <a:endParaRPr lang="en-GB" sz="4800" dirty="0">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endParaRPr>
          </a:p>
        </p:txBody>
      </p:sp>
      <p:sp>
        <p:nvSpPr>
          <p:cNvPr id="3" name="CuadroTexto 2">
            <a:extLst>
              <a:ext uri="{FF2B5EF4-FFF2-40B4-BE49-F238E27FC236}">
                <a16:creationId xmlns:a16="http://schemas.microsoft.com/office/drawing/2014/main" id="{7172BBD4-2FFE-47D5-A82F-3489AC1E47CB}"/>
              </a:ext>
            </a:extLst>
          </p:cNvPr>
          <p:cNvSpPr txBox="1"/>
          <p:nvPr/>
        </p:nvSpPr>
        <p:spPr>
          <a:xfrm>
            <a:off x="1076584" y="1737465"/>
            <a:ext cx="4345264" cy="4801314"/>
          </a:xfrm>
          <a:prstGeom prst="rect">
            <a:avLst/>
          </a:prstGeom>
          <a:noFill/>
        </p:spPr>
        <p:txBody>
          <a:bodyPr wrap="square" rtlCol="0">
            <a:spAutoFit/>
          </a:bodyPr>
          <a:lstStyle/>
          <a:p>
            <a:pPr algn="just"/>
            <a:r>
              <a:rPr lang="es-AR" dirty="0"/>
              <a:t>	Aprender a usar C++ fue definitivamente una mejora comparado con C. Aunque fue un poco difícil de entender al principio que eran exactamente las clases, los objetos y los métodos, una vez lo entendí me resulto mucho más fácil de programar que las estructuras de C. Además, la sobrecarga de operadores fue algo ideal para el programa, e hizo que quedara mucho más ordenado e intuitivo.</a:t>
            </a:r>
          </a:p>
          <a:p>
            <a:pPr algn="just"/>
            <a:r>
              <a:rPr lang="es-AR" dirty="0"/>
              <a:t>	El resultado final del código es uno del que estoy orgullosa, porque no solo cumple con la consigna, sino que además es útil y la interfaz de usuario está buena. </a:t>
            </a:r>
          </a:p>
          <a:p>
            <a:pPr algn="just"/>
            <a:r>
              <a:rPr lang="es-AR" dirty="0"/>
              <a:t>	 </a:t>
            </a:r>
          </a:p>
        </p:txBody>
      </p:sp>
      <p:pic>
        <p:nvPicPr>
          <p:cNvPr id="5" name="Imagen 4">
            <a:extLst>
              <a:ext uri="{FF2B5EF4-FFF2-40B4-BE49-F238E27FC236}">
                <a16:creationId xmlns:a16="http://schemas.microsoft.com/office/drawing/2014/main" id="{7FE7BD14-45B1-493A-8882-A16254F7C1B4}"/>
              </a:ext>
            </a:extLst>
          </p:cNvPr>
          <p:cNvPicPr>
            <a:picLocks noChangeAspect="1"/>
          </p:cNvPicPr>
          <p:nvPr/>
        </p:nvPicPr>
        <p:blipFill rotWithShape="1">
          <a:blip r:embed="rId2"/>
          <a:srcRect l="1503"/>
          <a:stretch/>
        </p:blipFill>
        <p:spPr>
          <a:xfrm>
            <a:off x="5550906" y="2133600"/>
            <a:ext cx="5564510" cy="4546082"/>
          </a:xfrm>
          <a:prstGeom prst="rect">
            <a:avLst/>
          </a:prstGeom>
        </p:spPr>
      </p:pic>
    </p:spTree>
    <p:extLst>
      <p:ext uri="{BB962C8B-B14F-4D97-AF65-F5344CB8AC3E}">
        <p14:creationId xmlns:p14="http://schemas.microsoft.com/office/powerpoint/2010/main" val="358670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BCDE0F-19C5-4EDE-A2ED-40F9BA9EB26C}"/>
              </a:ext>
            </a:extLst>
          </p:cNvPr>
          <p:cNvSpPr txBox="1">
            <a:spLocks/>
          </p:cNvSpPr>
          <p:nvPr/>
        </p:nvSpPr>
        <p:spPr>
          <a:xfrm>
            <a:off x="995362" y="451633"/>
            <a:ext cx="10372725" cy="948541"/>
          </a:xfrm>
          <a:prstGeom prst="rect">
            <a:avLst/>
          </a:prstGeom>
        </p:spPr>
        <p:txBody>
          <a:bodyPr>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s-419" sz="6000" dirty="0">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rPr>
              <a:t>Máquina de estados</a:t>
            </a:r>
            <a:endParaRPr lang="en-GB" sz="6000" dirty="0">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endParaRPr>
          </a:p>
        </p:txBody>
      </p:sp>
      <p:sp>
        <p:nvSpPr>
          <p:cNvPr id="3" name="CuadroTexto 2">
            <a:extLst>
              <a:ext uri="{FF2B5EF4-FFF2-40B4-BE49-F238E27FC236}">
                <a16:creationId xmlns:a16="http://schemas.microsoft.com/office/drawing/2014/main" id="{3214B3EA-3059-47F2-AD20-1763703B7E01}"/>
              </a:ext>
            </a:extLst>
          </p:cNvPr>
          <p:cNvSpPr txBox="1"/>
          <p:nvPr/>
        </p:nvSpPr>
        <p:spPr>
          <a:xfrm>
            <a:off x="1193111" y="1536174"/>
            <a:ext cx="9938715" cy="2862322"/>
          </a:xfrm>
          <a:prstGeom prst="rect">
            <a:avLst/>
          </a:prstGeom>
          <a:noFill/>
        </p:spPr>
        <p:txBody>
          <a:bodyPr wrap="square" rtlCol="0">
            <a:spAutoFit/>
          </a:bodyPr>
          <a:lstStyle/>
          <a:p>
            <a:pPr algn="just"/>
            <a:r>
              <a:rPr lang="es-419" sz="2000" dirty="0"/>
              <a:t>El segundo y último código que hice en C++ fue una máquina de estados. Para esta actividad no sabía que hacer, y la propuesta del profesor fue hacer un código ara poner la fecha de un reloj.</a:t>
            </a:r>
          </a:p>
          <a:p>
            <a:pPr algn="just"/>
            <a:r>
              <a:rPr lang="es-419" sz="2000" dirty="0"/>
              <a:t>Este fue el código que más me divertí haciendo. Primero hice un diagrama de estados en el pizarron la misma clase que me dieron la idea. Hacer el código fue un proceso de constante prueba y error con el simulador, pero también muy gratificante una vez lo terminé. </a:t>
            </a:r>
          </a:p>
          <a:p>
            <a:pPr algn="just"/>
            <a:r>
              <a:rPr lang="es-419" sz="2000" dirty="0"/>
              <a:t>Estoy muy orgullosa de este código, y me gustaría poder hacerlo físico en algún momento.</a:t>
            </a:r>
            <a:endParaRPr lang="es-AR" sz="2000" dirty="0"/>
          </a:p>
        </p:txBody>
      </p:sp>
      <p:pic>
        <p:nvPicPr>
          <p:cNvPr id="7" name="Imagen 6">
            <a:extLst>
              <a:ext uri="{FF2B5EF4-FFF2-40B4-BE49-F238E27FC236}">
                <a16:creationId xmlns:a16="http://schemas.microsoft.com/office/drawing/2014/main" id="{A90F677E-4AA1-4E80-949C-A2F4CF0770A3}"/>
              </a:ext>
            </a:extLst>
          </p:cNvPr>
          <p:cNvPicPr>
            <a:picLocks noChangeAspect="1"/>
          </p:cNvPicPr>
          <p:nvPr/>
        </p:nvPicPr>
        <p:blipFill rotWithShape="1">
          <a:blip r:embed="rId2"/>
          <a:srcRect l="551" r="1592" b="3329"/>
          <a:stretch/>
        </p:blipFill>
        <p:spPr>
          <a:xfrm>
            <a:off x="1411355" y="4398496"/>
            <a:ext cx="5208105" cy="2314456"/>
          </a:xfrm>
          <a:prstGeom prst="rect">
            <a:avLst/>
          </a:prstGeom>
        </p:spPr>
      </p:pic>
      <p:sp>
        <p:nvSpPr>
          <p:cNvPr id="9" name="CuadroTexto 8">
            <a:extLst>
              <a:ext uri="{FF2B5EF4-FFF2-40B4-BE49-F238E27FC236}">
                <a16:creationId xmlns:a16="http://schemas.microsoft.com/office/drawing/2014/main" id="{72D7C457-0DFF-4ACE-868E-39B164BAA4ED}"/>
              </a:ext>
            </a:extLst>
          </p:cNvPr>
          <p:cNvSpPr txBox="1"/>
          <p:nvPr/>
        </p:nvSpPr>
        <p:spPr>
          <a:xfrm>
            <a:off x="6837704" y="5050389"/>
            <a:ext cx="3660916" cy="1477328"/>
          </a:xfrm>
          <a:prstGeom prst="rect">
            <a:avLst/>
          </a:prstGeom>
          <a:noFill/>
        </p:spPr>
        <p:txBody>
          <a:bodyPr wrap="square">
            <a:spAutoFit/>
          </a:bodyPr>
          <a:lstStyle/>
          <a:p>
            <a:pPr algn="just"/>
            <a:r>
              <a:rPr lang="en-GB" dirty="0">
                <a:hlinkClick r:id="rId3"/>
              </a:rPr>
              <a:t>https://www.tinkercad.com/things/c89D30lilTX-maquina-de-estados-v2/editel?sharecode=tQpXCXx0DzzK3X2SgFKs2ok6uFQ7I0-Fj6znwoQXkwE</a:t>
            </a:r>
            <a:r>
              <a:rPr lang="en-GB" dirty="0"/>
              <a:t> </a:t>
            </a:r>
          </a:p>
        </p:txBody>
      </p:sp>
      <p:sp>
        <p:nvSpPr>
          <p:cNvPr id="10" name="CuadroTexto 9">
            <a:extLst>
              <a:ext uri="{FF2B5EF4-FFF2-40B4-BE49-F238E27FC236}">
                <a16:creationId xmlns:a16="http://schemas.microsoft.com/office/drawing/2014/main" id="{BA3A13B3-E109-4560-A3D7-BD2EEEA27E1F}"/>
              </a:ext>
            </a:extLst>
          </p:cNvPr>
          <p:cNvSpPr txBox="1"/>
          <p:nvPr/>
        </p:nvSpPr>
        <p:spPr>
          <a:xfrm>
            <a:off x="6837704" y="4539410"/>
            <a:ext cx="4530383" cy="400110"/>
          </a:xfrm>
          <a:prstGeom prst="rect">
            <a:avLst/>
          </a:prstGeom>
          <a:noFill/>
        </p:spPr>
        <p:txBody>
          <a:bodyPr wrap="square" rtlCol="0">
            <a:spAutoFit/>
          </a:bodyPr>
          <a:lstStyle/>
          <a:p>
            <a:pPr algn="just"/>
            <a:r>
              <a:rPr lang="es-419" sz="2000" dirty="0"/>
              <a:t>Simulación:</a:t>
            </a:r>
            <a:endParaRPr lang="es-AR" sz="2000" dirty="0"/>
          </a:p>
        </p:txBody>
      </p:sp>
    </p:spTree>
    <p:extLst>
      <p:ext uri="{BB962C8B-B14F-4D97-AF65-F5344CB8AC3E}">
        <p14:creationId xmlns:p14="http://schemas.microsoft.com/office/powerpoint/2010/main" val="1417594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3B5D863D-5557-4787-AA59-B278813D325A}"/>
              </a:ext>
            </a:extLst>
          </p:cNvPr>
          <p:cNvSpPr txBox="1">
            <a:spLocks/>
          </p:cNvSpPr>
          <p:nvPr/>
        </p:nvSpPr>
        <p:spPr>
          <a:xfrm>
            <a:off x="1895723" y="4731026"/>
            <a:ext cx="8400552" cy="992466"/>
          </a:xfrm>
          <a:prstGeom prst="rect">
            <a:avLst/>
          </a:prstGeom>
        </p:spPr>
        <p:txBody>
          <a:bodyPr/>
          <a:lst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a:lstStyle>
          <a:p>
            <a:pPr marL="6160" indent="0" algn="ctr">
              <a:buNone/>
            </a:pPr>
            <a:r>
              <a:rPr lang="es-419" sz="2400" dirty="0"/>
              <a:t>Primer código - </a:t>
            </a:r>
            <a:r>
              <a:rPr lang="es-419" sz="2400" dirty="0" err="1"/>
              <a:t>Matplotlib</a:t>
            </a:r>
            <a:r>
              <a:rPr lang="es-419" sz="2400" dirty="0"/>
              <a:t> - </a:t>
            </a:r>
            <a:r>
              <a:rPr lang="es-419" sz="2400" dirty="0" err="1"/>
              <a:t>Numpy</a:t>
            </a:r>
            <a:r>
              <a:rPr lang="es-419" sz="2400" dirty="0"/>
              <a:t> - Pandas</a:t>
            </a:r>
            <a:endParaRPr lang="en-GB" sz="2400" dirty="0"/>
          </a:p>
        </p:txBody>
      </p:sp>
      <p:sp>
        <p:nvSpPr>
          <p:cNvPr id="4" name="Título 1">
            <a:extLst>
              <a:ext uri="{FF2B5EF4-FFF2-40B4-BE49-F238E27FC236}">
                <a16:creationId xmlns:a16="http://schemas.microsoft.com/office/drawing/2014/main" id="{B4F70CC5-C3DD-405A-A513-BFFF0B882584}"/>
              </a:ext>
            </a:extLst>
          </p:cNvPr>
          <p:cNvSpPr txBox="1">
            <a:spLocks/>
          </p:cNvSpPr>
          <p:nvPr/>
        </p:nvSpPr>
        <p:spPr>
          <a:xfrm>
            <a:off x="1895723" y="2294721"/>
            <a:ext cx="8400552" cy="2268558"/>
          </a:xfrm>
          <a:prstGeom prst="rect">
            <a:avLst/>
          </a:prstGeom>
        </p:spPr>
        <p:txBody>
          <a:bodyPr>
            <a:normAutofit fontScale="92500" lnSpcReduction="10000"/>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s-AR" sz="9600" dirty="0">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rPr>
              <a:t>Códigos en Python</a:t>
            </a:r>
            <a:endParaRPr lang="en-GB" sz="9600" dirty="0">
              <a:gradFill>
                <a:gsLst>
                  <a:gs pos="35000">
                    <a:schemeClr val="accent1">
                      <a:lumMod val="60000"/>
                      <a:lumOff val="40000"/>
                    </a:schemeClr>
                  </a:gs>
                  <a:gs pos="0">
                    <a:schemeClr val="accent1">
                      <a:lumMod val="75000"/>
                    </a:schemeClr>
                  </a:gs>
                  <a:gs pos="72000">
                    <a:schemeClr val="accent1">
                      <a:lumMod val="40000"/>
                      <a:lumOff val="60000"/>
                    </a:schemeClr>
                  </a:gs>
                  <a:gs pos="100000">
                    <a:schemeClr val="accent1">
                      <a:lumMod val="20000"/>
                      <a:lumOff val="80000"/>
                    </a:schemeClr>
                  </a:gs>
                </a:gsLst>
                <a:lin ang="5400000" scaled="1"/>
              </a:gradFill>
            </a:endParaRPr>
          </a:p>
        </p:txBody>
      </p:sp>
    </p:spTree>
    <p:extLst>
      <p:ext uri="{BB962C8B-B14F-4D97-AF65-F5344CB8AC3E}">
        <p14:creationId xmlns:p14="http://schemas.microsoft.com/office/powerpoint/2010/main" val="5630397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TM16401375[[fn=Madison]]</Template>
  <TotalTime>163</TotalTime>
  <Words>911</Words>
  <Application>Microsoft Office PowerPoint</Application>
  <PresentationFormat>Panorámica</PresentationFormat>
  <Paragraphs>39</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MS Shell Dlg 2</vt:lpstr>
      <vt:lpstr>Wingdings</vt:lpstr>
      <vt:lpstr>Wingdings 3</vt:lpstr>
      <vt:lpstr>Madison</vt:lpstr>
      <vt:lpstr>Portfolio 2022</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2022</dc:title>
  <dc:creator>Belen Ramos Frean</dc:creator>
  <cp:lastModifiedBy>Belen Ramos Frean</cp:lastModifiedBy>
  <cp:revision>12</cp:revision>
  <dcterms:created xsi:type="dcterms:W3CDTF">2022-11-16T14:34:16Z</dcterms:created>
  <dcterms:modified xsi:type="dcterms:W3CDTF">2022-11-17T22:41:06Z</dcterms:modified>
</cp:coreProperties>
</file>