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es-ES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2BBA67-36C7-460D-9CDF-27C5084D6082}">
  <a:tblStyle styleId="{8B2BBA67-36C7-460D-9CDF-27C5084D6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86395" autoAdjust="0"/>
  </p:normalViewPr>
  <p:slideViewPr>
    <p:cSldViewPr snapToGrid="0">
      <p:cViewPr varScale="1">
        <p:scale>
          <a:sx n="146" d="100"/>
          <a:sy n="146" d="100"/>
        </p:scale>
        <p:origin x="12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Primer gráfico circular: Resultados de la encuesta posterior al piloto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Segundo gráfico circular: Resultados de la encuesta posterior al lanzamiento, después de hacer cambios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La satisfacción pasó del 72% (calificación de 4 y 5) al 86% (calificación de 4 y 5)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posteriores al piloto: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1 - Deficiente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5 - Excelente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posteriores al lanzamiento: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1 - Deficiente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5 - Excelente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Primer gráfico circular: Resultados de la encuesta posterior al piloto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Segundo gráfico circular: Resultados de la encuesta posterior al lanzamiento, después de hacer cambios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La satisfacción pasó del 72% (calificación de 4 y 5) al 86% (calificación de 4 y 5)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posteriores al piloto: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1 - Deficiente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5 - Excelente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posteriores al lanzamiento: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1 - Deficiente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5 - Excelente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Esto es un gráfico de los ingresos de Sauce &amp; Spoon, que demuestra que los ingresos aumentaron después de la implementación de las tabletas. Los ingresos de diciembre fueron hasta un 20% superiores a los ingresos mensuales de septiembre.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Datos de ventas: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Octubre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Noviembre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Diciembre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Enero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Febrero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Marzo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Abril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Mayo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Junio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Julio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 un enlace a tu unidad compartida o a una carpeta compartida con todos los elementos relevantes del proyecto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 rtl="0"/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pPr rtl="0"/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rtl="0"/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rtl="0"/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rtl="0"/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rtl="0"/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rtl="0"/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 rtl="0"/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Lanzamiento de las tabletas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de impacto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Resumen ejecutivo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[Agregar texto aquí]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Satisfacción del cliente: Piloto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P. En una escala del 1 al 5, ¿podrías calificar tu experiencia general con la tableta?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Este gráfico circular muestra los resultados de la encuesta posterior al piloto.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72% de los encuestados indicó un puntaje de satisfacción del cliente de 4 o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Satisfacción del cliente: Lanzamiento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P. En una escala del 1 al 5, ¿podrías calificar tu experiencia general con la tableta?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Este gráfico circular muestra los resultados de la encuesta posterior al lanzamiento.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86% de los encuestados indicó un puntaje de satisfacción del cliente de 4 o 5. Esto representa un aumento del 19%.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Ingresos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Lanzamiento de tabletas del 23 de abril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Esto es un gráfico de los ingresos de Sauce &amp; Spoon, que demuestra que los ingresos aumentaron después de la implementación de las tabletas.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Los ingresos de julio fueron hasta un 20% superiores a los ingresos mensuales de abril.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 que funcionó: Logros clave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latin typeface="Arial"/>
                <a:ea typeface="Arial"/>
                <a:cs typeface="Arial"/>
                <a:sym typeface="Arial"/>
              </a:rPr>
              <a:t>El tiempo de rotación de mesas disminuyó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La implementación de las tabletas aumentó el promedio diario de clientes en un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Las tabletas también redujeron el tiempo de espera en 30 minutos.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latin typeface="Arial"/>
                <a:ea typeface="Arial"/>
                <a:cs typeface="Arial"/>
                <a:sym typeface="Arial"/>
              </a:rPr>
              <a:t>El desperdicio de alimentos disminuyó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Las tabletas identificaron quién recibía un pedido incorrecto.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El personal de cocina tomó la iniciativa de corregir los pedidos y disminuir el desperdicio de comida en un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accent1"/>
                </a:solidFill>
              </a:rPr>
              <a:t>Aumentó la satisfacción del cliente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s" sz="1200">
                <a:solidFill>
                  <a:schemeClr val="accent1"/>
                </a:solidFill>
              </a:rPr>
              <a:t>Después del piloto, la satisfacción del cliente era del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s" sz="1200">
                <a:solidFill>
                  <a:schemeClr val="accent1"/>
                </a:solidFill>
              </a:rPr>
              <a:t>Una vez que implementamos mejoras basadas en los comentarios, la satisfacción del cliente aumentó al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accent1"/>
                </a:solidFill>
              </a:rPr>
              <a:t>Aumentaron las ventas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s" sz="1200">
                <a:solidFill>
                  <a:schemeClr val="accent1"/>
                </a:solidFill>
              </a:rPr>
              <a:t>Nuestros ingresos mensuales han aumentado constantemente desde el lanzamiento de las tabletas, más del 20% desde septiembre/antes del lanzamiento.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s" sz="1200">
                <a:solidFill>
                  <a:schemeClr val="accent1"/>
                </a:solidFill>
              </a:rPr>
              <a:t>Las tabletas también ayudaron a aumentar los ingresos durante la temporada navideña.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Próximos pasos: Pensando en el futuro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7239000" cy="3241315"/>
        </p:xfrm>
        <a:graphic>
          <a:graphicData uri="http://schemas.openxmlformats.org/drawingml/2006/table">
            <a:tbl>
              <a:tblPr>
                <a:noFill/>
                <a:tableStyleId>{8B2BBA67-36C7-460D-9CDF-27C5084D6082}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/>
                        <a:t>Iniciativa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/>
                        <a:t>Acción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 b="1"/>
                        <a:t>Fecha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Implementar las tabletas en más sucursales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Crear un nuevo plan del proyecto para una nueva instalación en la sucursal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Segundo trimestre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Continuar con el seguimiento de la experiencia y la satisfacción del cliente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Continuar con las encuestas/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la recolección de datos a través de distintos medios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En curso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Expandir las funciones de las tabletas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Investigar nuevas funciones como integración con redes sociales, reservas,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Cuarto trimestre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Apéndice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s" sz="2300">
                <a:latin typeface="Arial"/>
                <a:ea typeface="Arial"/>
                <a:cs typeface="Arial"/>
                <a:sym typeface="Arial"/>
              </a:rPr>
              <a:t>Accede a todos los recursos </a:t>
            </a:r>
            <a:r>
              <a:rPr lang="es" sz="2300" u="sng">
                <a:latin typeface="Arial"/>
                <a:ea typeface="Arial"/>
                <a:cs typeface="Arial"/>
                <a:sym typeface="Arial"/>
              </a:rPr>
              <a:t>aquí</a:t>
            </a:r>
            <a:r>
              <a:rPr lang="es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Macintosh PowerPoint</Application>
  <PresentationFormat>On-screen Show (16:9)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Streamline</vt:lpstr>
      <vt:lpstr>Sauce &amp; Spoon  Lanzamiento de las tabletas</vt:lpstr>
      <vt:lpstr>Resumen ejecutivo</vt:lpstr>
      <vt:lpstr>Satisfacción del cliente: Piloto</vt:lpstr>
      <vt:lpstr>Satisfacción del cliente: Lanzamiento</vt:lpstr>
      <vt:lpstr>Ingresos</vt:lpstr>
      <vt:lpstr>Lo que funcionó: Logros clave</vt:lpstr>
      <vt:lpstr>Próximos pasos: Pensando en el futuro</vt:lpstr>
      <vt:lpstr>Apéndice Accede a todos los recursos aquí.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Lanzamiento de las tabletas</dc:title>
  <cp:lastModifiedBy>Mike Devlin</cp:lastModifiedBy>
  <cp:revision>1</cp:revision>
  <dcterms:modified xsi:type="dcterms:W3CDTF">2022-06-21T20:55:23Z</dcterms:modified>
</cp:coreProperties>
</file>