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3923" y="172212"/>
            <a:ext cx="2362200" cy="856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461260" y="318515"/>
            <a:ext cx="6586728" cy="1121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72536" y="463423"/>
            <a:ext cx="6646926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94169" y="205485"/>
            <a:ext cx="3913504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9117" y="1199134"/>
            <a:ext cx="11173764" cy="469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28.png"/><Relationship Id="rId17" Type="http://schemas.openxmlformats.org/officeDocument/2006/relationships/image" Target="../media/image29.png"/><Relationship Id="rId18" Type="http://schemas.openxmlformats.org/officeDocument/2006/relationships/image" Target="../media/image30.png"/><Relationship Id="rId19" Type="http://schemas.openxmlformats.org/officeDocument/2006/relationships/image" Target="../media/image31.png"/><Relationship Id="rId20" Type="http://schemas.openxmlformats.org/officeDocument/2006/relationships/image" Target="../media/image32.png"/><Relationship Id="rId21" Type="http://schemas.openxmlformats.org/officeDocument/2006/relationships/image" Target="../media/image33.png"/><Relationship Id="rId22" Type="http://schemas.openxmlformats.org/officeDocument/2006/relationships/image" Target="../media/image34.png"/><Relationship Id="rId23" Type="http://schemas.openxmlformats.org/officeDocument/2006/relationships/image" Target="../media/image35.png"/><Relationship Id="rId24" Type="http://schemas.openxmlformats.org/officeDocument/2006/relationships/image" Target="../media/image36.png"/><Relationship Id="rId25" Type="http://schemas.openxmlformats.org/officeDocument/2006/relationships/image" Target="../media/image37.png"/><Relationship Id="rId26" Type="http://schemas.openxmlformats.org/officeDocument/2006/relationships/image" Target="../media/image38.png"/><Relationship Id="rId27" Type="http://schemas.openxmlformats.org/officeDocument/2006/relationships/image" Target="../media/image39.png"/><Relationship Id="rId28" Type="http://schemas.openxmlformats.org/officeDocument/2006/relationships/image" Target="../media/image40.png"/><Relationship Id="rId29" Type="http://schemas.openxmlformats.org/officeDocument/2006/relationships/image" Target="../media/image41.png"/><Relationship Id="rId30" Type="http://schemas.openxmlformats.org/officeDocument/2006/relationships/image" Target="../media/image4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3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4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5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6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7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0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jpg"/><Relationship Id="rId3" Type="http://schemas.openxmlformats.org/officeDocument/2006/relationships/image" Target="../media/image64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2536" y="463423"/>
            <a:ext cx="594741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latin typeface="Arial"/>
                <a:cs typeface="Arial"/>
              </a:rPr>
              <a:t>DAM GRADO</a:t>
            </a:r>
            <a:r>
              <a:rPr dirty="0" sz="4000" spc="-30">
                <a:latin typeface="Arial"/>
                <a:cs typeface="Arial"/>
              </a:rPr>
              <a:t> </a:t>
            </a:r>
            <a:r>
              <a:rPr dirty="0" sz="4000" spc="-10">
                <a:latin typeface="Arial"/>
                <a:cs typeface="Arial"/>
              </a:rPr>
              <a:t>SUPERIOR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72739" y="1378153"/>
            <a:ext cx="44856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Programación </a:t>
            </a:r>
            <a:r>
              <a:rPr dirty="0" sz="1800" spc="-5">
                <a:latin typeface="Calibri"/>
                <a:cs typeface="Calibri"/>
              </a:rPr>
              <a:t>multimedia </a:t>
            </a:r>
            <a:r>
              <a:rPr dirty="0" sz="1800">
                <a:latin typeface="Calibri"/>
                <a:cs typeface="Calibri"/>
              </a:rPr>
              <a:t>y </a:t>
            </a:r>
            <a:r>
              <a:rPr dirty="0" sz="1800" spc="-10">
                <a:latin typeface="Calibri"/>
                <a:cs typeface="Calibri"/>
              </a:rPr>
              <a:t>dispositivos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móviles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1536" y="2060448"/>
            <a:ext cx="7874000" cy="416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194" y="20827"/>
            <a:ext cx="37426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Calibri"/>
                <a:cs typeface="Calibri"/>
              </a:rPr>
              <a:t>Cuando copiamos </a:t>
            </a:r>
            <a:r>
              <a:rPr dirty="0" sz="1400">
                <a:latin typeface="Calibri"/>
                <a:cs typeface="Calibri"/>
              </a:rPr>
              <a:t>el </a:t>
            </a:r>
            <a:r>
              <a:rPr dirty="0" sz="1400" spc="-10">
                <a:latin typeface="Calibri"/>
                <a:cs typeface="Calibri"/>
              </a:rPr>
              <a:t>archivo </a:t>
            </a:r>
            <a:r>
              <a:rPr dirty="0" sz="1400">
                <a:latin typeface="Calibri"/>
                <a:cs typeface="Calibri"/>
              </a:rPr>
              <a:t>lo </a:t>
            </a:r>
            <a:r>
              <a:rPr dirty="0" sz="1400" spc="-5">
                <a:latin typeface="Calibri"/>
                <a:cs typeface="Calibri"/>
              </a:rPr>
              <a:t>hicimos </a:t>
            </a:r>
            <a:r>
              <a:rPr dirty="0" sz="1400">
                <a:latin typeface="Calibri"/>
                <a:cs typeface="Calibri"/>
              </a:rPr>
              <a:t>a la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carpeta: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8194" y="447801"/>
            <a:ext cx="9561830" cy="3013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Calibri"/>
                <a:cs typeface="Calibri"/>
              </a:rPr>
              <a:t>mipmap-mdpi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5">
                <a:latin typeface="Calibri"/>
                <a:cs typeface="Calibri"/>
              </a:rPr>
              <a:t>Pero </a:t>
            </a:r>
            <a:r>
              <a:rPr dirty="0" sz="1400" spc="-5">
                <a:latin typeface="Calibri"/>
                <a:cs typeface="Calibri"/>
              </a:rPr>
              <a:t>vimos que </a:t>
            </a:r>
            <a:r>
              <a:rPr dirty="0" sz="1400" spc="-10">
                <a:latin typeface="Calibri"/>
                <a:cs typeface="Calibri"/>
              </a:rPr>
              <a:t>hay otras carpetas con nombres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similares: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8336915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latin typeface="Calibri"/>
                <a:cs typeface="Calibri"/>
              </a:rPr>
              <a:t>mipmap-mdpi  mipmap-hdpi  mipmap-xhdpi  mipmap-xxhdpi  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ip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-</a:t>
            </a:r>
            <a:r>
              <a:rPr dirty="0" sz="1400" spc="-5">
                <a:latin typeface="Calibri"/>
                <a:cs typeface="Calibri"/>
              </a:rPr>
              <a:t>x</a:t>
            </a:r>
            <a:r>
              <a:rPr dirty="0" sz="1400" spc="5">
                <a:latin typeface="Calibri"/>
                <a:cs typeface="Calibri"/>
              </a:rPr>
              <a:t>x</a:t>
            </a:r>
            <a:r>
              <a:rPr dirty="0" sz="1400" spc="-5">
                <a:latin typeface="Calibri"/>
                <a:cs typeface="Calibri"/>
              </a:rPr>
              <a:t>xh</a:t>
            </a:r>
            <a:r>
              <a:rPr dirty="0" sz="1400" spc="-10">
                <a:latin typeface="Calibri"/>
                <a:cs typeface="Calibri"/>
              </a:rPr>
              <a:t>dp</a:t>
            </a:r>
            <a:r>
              <a:rPr dirty="0" sz="1400">
                <a:latin typeface="Calibri"/>
                <a:cs typeface="Calibri"/>
              </a:rPr>
              <a:t>i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El objetivo de estas </a:t>
            </a:r>
            <a:r>
              <a:rPr dirty="0" sz="1400" spc="-10">
                <a:latin typeface="Calibri"/>
                <a:cs typeface="Calibri"/>
              </a:rPr>
              <a:t>otras carpetas </a:t>
            </a:r>
            <a:r>
              <a:rPr dirty="0" sz="1400">
                <a:latin typeface="Calibri"/>
                <a:cs typeface="Calibri"/>
              </a:rPr>
              <a:t>es </a:t>
            </a:r>
            <a:r>
              <a:rPr dirty="0" sz="1400" spc="-5">
                <a:latin typeface="Calibri"/>
                <a:cs typeface="Calibri"/>
              </a:rPr>
              <a:t>guardar </a:t>
            </a:r>
            <a:r>
              <a:rPr dirty="0" sz="1400">
                <a:latin typeface="Calibri"/>
                <a:cs typeface="Calibri"/>
              </a:rPr>
              <a:t>las mismas </a:t>
            </a:r>
            <a:r>
              <a:rPr dirty="0" sz="1400" spc="-5">
                <a:latin typeface="Calibri"/>
                <a:cs typeface="Calibri"/>
              </a:rPr>
              <a:t>imágenes </a:t>
            </a:r>
            <a:r>
              <a:rPr dirty="0" sz="1400" spc="-10">
                <a:latin typeface="Calibri"/>
                <a:cs typeface="Calibri"/>
              </a:rPr>
              <a:t>pero con </a:t>
            </a:r>
            <a:r>
              <a:rPr dirty="0" sz="1400" spc="-5">
                <a:latin typeface="Calibri"/>
                <a:cs typeface="Calibri"/>
              </a:rPr>
              <a:t>una resolución </a:t>
            </a:r>
            <a:r>
              <a:rPr dirty="0" sz="1400" spc="-10">
                <a:latin typeface="Calibri"/>
                <a:cs typeface="Calibri"/>
              </a:rPr>
              <a:t>mayor </a:t>
            </a:r>
            <a:r>
              <a:rPr dirty="0" sz="1400" spc="-5">
                <a:latin typeface="Calibri"/>
                <a:cs typeface="Calibri"/>
              </a:rPr>
              <a:t>si </a:t>
            </a:r>
            <a:r>
              <a:rPr dirty="0" sz="1400">
                <a:latin typeface="Calibri"/>
                <a:cs typeface="Calibri"/>
              </a:rPr>
              <a:t>la </a:t>
            </a:r>
            <a:r>
              <a:rPr dirty="0" sz="1400" spc="-5">
                <a:latin typeface="Calibri"/>
                <a:cs typeface="Calibri"/>
              </a:rPr>
              <a:t>guardamos </a:t>
            </a:r>
            <a:r>
              <a:rPr dirty="0" sz="1400">
                <a:latin typeface="Calibri"/>
                <a:cs typeface="Calibri"/>
              </a:rPr>
              <a:t>en</a:t>
            </a:r>
            <a:r>
              <a:rPr dirty="0" sz="1400" spc="19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mipmap-hdpi.</a:t>
            </a:r>
            <a:endParaRPr sz="1400">
              <a:latin typeface="Calibri"/>
              <a:cs typeface="Calibri"/>
            </a:endParaRPr>
          </a:p>
          <a:p>
            <a:pPr marL="12700" marR="488950">
              <a:lnSpc>
                <a:spcPts val="3360"/>
              </a:lnSpc>
              <a:spcBef>
                <a:spcPts val="395"/>
              </a:spcBef>
            </a:pPr>
            <a:r>
              <a:rPr dirty="0" sz="1400" spc="-10">
                <a:latin typeface="Calibri"/>
                <a:cs typeface="Calibri"/>
              </a:rPr>
              <a:t>Esto </a:t>
            </a:r>
            <a:r>
              <a:rPr dirty="0" sz="1400" spc="-5">
                <a:latin typeface="Calibri"/>
                <a:cs typeface="Calibri"/>
              </a:rPr>
              <a:t>se hace </a:t>
            </a:r>
            <a:r>
              <a:rPr dirty="0" sz="1400">
                <a:latin typeface="Calibri"/>
                <a:cs typeface="Calibri"/>
              </a:rPr>
              <a:t>si </a:t>
            </a:r>
            <a:r>
              <a:rPr dirty="0" sz="1400" spc="-10">
                <a:latin typeface="Calibri"/>
                <a:cs typeface="Calibri"/>
              </a:rPr>
              <a:t>queremos </a:t>
            </a:r>
            <a:r>
              <a:rPr dirty="0" sz="1400" spc="-5">
                <a:latin typeface="Calibri"/>
                <a:cs typeface="Calibri"/>
              </a:rPr>
              <a:t>que </a:t>
            </a:r>
            <a:r>
              <a:rPr dirty="0" sz="1400" spc="-10">
                <a:latin typeface="Calibri"/>
                <a:cs typeface="Calibri"/>
              </a:rPr>
              <a:t>nuestra </a:t>
            </a:r>
            <a:r>
              <a:rPr dirty="0" sz="1400" spc="-5">
                <a:latin typeface="Calibri"/>
                <a:cs typeface="Calibri"/>
              </a:rPr>
              <a:t>aplicación sea más flexible si se ejecuta </a:t>
            </a:r>
            <a:r>
              <a:rPr dirty="0" sz="1400">
                <a:latin typeface="Calibri"/>
                <a:cs typeface="Calibri"/>
              </a:rPr>
              <a:t>en </a:t>
            </a:r>
            <a:r>
              <a:rPr dirty="0" sz="1400" spc="-5">
                <a:latin typeface="Calibri"/>
                <a:cs typeface="Calibri"/>
              </a:rPr>
              <a:t>un </a:t>
            </a:r>
            <a:r>
              <a:rPr dirty="0" sz="1400" spc="-20">
                <a:latin typeface="Calibri"/>
                <a:cs typeface="Calibri"/>
              </a:rPr>
              <a:t>celular, </a:t>
            </a:r>
            <a:r>
              <a:rPr dirty="0" sz="1400">
                <a:latin typeface="Calibri"/>
                <a:cs typeface="Calibri"/>
              </a:rPr>
              <a:t>en </a:t>
            </a:r>
            <a:r>
              <a:rPr dirty="0" sz="1400" spc="-5">
                <a:latin typeface="Calibri"/>
                <a:cs typeface="Calibri"/>
              </a:rPr>
              <a:t>una tablet, </a:t>
            </a:r>
            <a:r>
              <a:rPr dirty="0" sz="1400">
                <a:latin typeface="Calibri"/>
                <a:cs typeface="Calibri"/>
              </a:rPr>
              <a:t>en </a:t>
            </a:r>
            <a:r>
              <a:rPr dirty="0" sz="1400" spc="-5">
                <a:latin typeface="Calibri"/>
                <a:cs typeface="Calibri"/>
              </a:rPr>
              <a:t>un televisor </a:t>
            </a:r>
            <a:r>
              <a:rPr dirty="0" sz="1400" spc="-10">
                <a:latin typeface="Calibri"/>
                <a:cs typeface="Calibri"/>
              </a:rPr>
              <a:t>etc.  </a:t>
            </a:r>
            <a:r>
              <a:rPr dirty="0" sz="1400" spc="-5">
                <a:latin typeface="Calibri"/>
                <a:cs typeface="Calibri"/>
              </a:rPr>
              <a:t>Debemos tener </a:t>
            </a:r>
            <a:r>
              <a:rPr dirty="0" sz="1400">
                <a:latin typeface="Calibri"/>
                <a:cs typeface="Calibri"/>
              </a:rPr>
              <a:t>en </a:t>
            </a:r>
            <a:r>
              <a:rPr dirty="0" sz="1400" spc="-10">
                <a:latin typeface="Calibri"/>
                <a:cs typeface="Calibri"/>
              </a:rPr>
              <a:t>cuenta estos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tamaños: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19911" y="3706495"/>
            <a:ext cx="1289177" cy="1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06294" y="3717671"/>
            <a:ext cx="668782" cy="1654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17672" y="3786251"/>
            <a:ext cx="44450" cy="18415"/>
          </a:xfrm>
          <a:custGeom>
            <a:avLst/>
            <a:gdLst/>
            <a:ahLst/>
            <a:cxnLst/>
            <a:rect l="l" t="t" r="r" b="b"/>
            <a:pathLst>
              <a:path w="44450" h="18414">
                <a:moveTo>
                  <a:pt x="41020" y="0"/>
                </a:moveTo>
                <a:lnTo>
                  <a:pt x="2666" y="0"/>
                </a:lnTo>
                <a:lnTo>
                  <a:pt x="1650" y="635"/>
                </a:lnTo>
                <a:lnTo>
                  <a:pt x="380" y="3429"/>
                </a:lnTo>
                <a:lnTo>
                  <a:pt x="0" y="5715"/>
                </a:lnTo>
                <a:lnTo>
                  <a:pt x="20" y="12318"/>
                </a:lnTo>
                <a:lnTo>
                  <a:pt x="380" y="14605"/>
                </a:lnTo>
                <a:lnTo>
                  <a:pt x="1073" y="16001"/>
                </a:lnTo>
                <a:lnTo>
                  <a:pt x="1650" y="17272"/>
                </a:lnTo>
                <a:lnTo>
                  <a:pt x="2666" y="17906"/>
                </a:lnTo>
                <a:lnTo>
                  <a:pt x="41782" y="17906"/>
                </a:lnTo>
                <a:lnTo>
                  <a:pt x="42799" y="17272"/>
                </a:lnTo>
                <a:lnTo>
                  <a:pt x="43491" y="15875"/>
                </a:lnTo>
                <a:lnTo>
                  <a:pt x="44068" y="14605"/>
                </a:lnTo>
                <a:lnTo>
                  <a:pt x="44323" y="12318"/>
                </a:lnTo>
                <a:lnTo>
                  <a:pt x="44308" y="5715"/>
                </a:lnTo>
                <a:lnTo>
                  <a:pt x="42163" y="507"/>
                </a:lnTo>
                <a:lnTo>
                  <a:pt x="41655" y="126"/>
                </a:lnTo>
                <a:lnTo>
                  <a:pt x="410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17672" y="3786251"/>
            <a:ext cx="44450" cy="18415"/>
          </a:xfrm>
          <a:custGeom>
            <a:avLst/>
            <a:gdLst/>
            <a:ahLst/>
            <a:cxnLst/>
            <a:rect l="l" t="t" r="r" b="b"/>
            <a:pathLst>
              <a:path w="44450" h="18414">
                <a:moveTo>
                  <a:pt x="4190" y="0"/>
                </a:moveTo>
                <a:lnTo>
                  <a:pt x="40386" y="0"/>
                </a:lnTo>
                <a:lnTo>
                  <a:pt x="41020" y="0"/>
                </a:lnTo>
                <a:lnTo>
                  <a:pt x="41655" y="126"/>
                </a:lnTo>
                <a:lnTo>
                  <a:pt x="42163" y="507"/>
                </a:lnTo>
                <a:lnTo>
                  <a:pt x="42672" y="762"/>
                </a:lnTo>
                <a:lnTo>
                  <a:pt x="43052" y="1269"/>
                </a:lnTo>
                <a:lnTo>
                  <a:pt x="43433" y="1905"/>
                </a:lnTo>
                <a:lnTo>
                  <a:pt x="43814" y="2667"/>
                </a:lnTo>
                <a:lnTo>
                  <a:pt x="44068" y="3556"/>
                </a:lnTo>
                <a:lnTo>
                  <a:pt x="44195" y="4699"/>
                </a:lnTo>
                <a:lnTo>
                  <a:pt x="44323" y="5842"/>
                </a:lnTo>
                <a:lnTo>
                  <a:pt x="44323" y="7238"/>
                </a:lnTo>
                <a:lnTo>
                  <a:pt x="44323" y="8890"/>
                </a:lnTo>
                <a:lnTo>
                  <a:pt x="44323" y="12318"/>
                </a:lnTo>
                <a:lnTo>
                  <a:pt x="44068" y="14605"/>
                </a:lnTo>
                <a:lnTo>
                  <a:pt x="43433" y="16001"/>
                </a:lnTo>
                <a:lnTo>
                  <a:pt x="42799" y="17272"/>
                </a:lnTo>
                <a:lnTo>
                  <a:pt x="41782" y="17906"/>
                </a:lnTo>
                <a:lnTo>
                  <a:pt x="40386" y="17906"/>
                </a:lnTo>
                <a:lnTo>
                  <a:pt x="4190" y="17906"/>
                </a:lnTo>
                <a:lnTo>
                  <a:pt x="2666" y="17906"/>
                </a:lnTo>
                <a:lnTo>
                  <a:pt x="1650" y="17272"/>
                </a:lnTo>
                <a:lnTo>
                  <a:pt x="1015" y="15875"/>
                </a:lnTo>
                <a:lnTo>
                  <a:pt x="380" y="14605"/>
                </a:lnTo>
                <a:lnTo>
                  <a:pt x="0" y="12192"/>
                </a:lnTo>
                <a:lnTo>
                  <a:pt x="0" y="8890"/>
                </a:lnTo>
                <a:lnTo>
                  <a:pt x="0" y="5715"/>
                </a:lnTo>
                <a:lnTo>
                  <a:pt x="380" y="3429"/>
                </a:lnTo>
                <a:lnTo>
                  <a:pt x="1015" y="2031"/>
                </a:lnTo>
                <a:lnTo>
                  <a:pt x="1650" y="635"/>
                </a:lnTo>
                <a:lnTo>
                  <a:pt x="2666" y="0"/>
                </a:lnTo>
                <a:lnTo>
                  <a:pt x="4190" y="0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75329" y="3715003"/>
            <a:ext cx="373126" cy="168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49979" y="3713988"/>
            <a:ext cx="82296" cy="164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45685" y="3709542"/>
            <a:ext cx="74295" cy="156210"/>
          </a:xfrm>
          <a:custGeom>
            <a:avLst/>
            <a:gdLst/>
            <a:ahLst/>
            <a:cxnLst/>
            <a:rect l="l" t="t" r="r" b="b"/>
            <a:pathLst>
              <a:path w="74295" h="156210">
                <a:moveTo>
                  <a:pt x="65762" y="0"/>
                </a:moveTo>
                <a:lnTo>
                  <a:pt x="59920" y="0"/>
                </a:lnTo>
                <a:lnTo>
                  <a:pt x="57253" y="253"/>
                </a:lnTo>
                <a:lnTo>
                  <a:pt x="53570" y="2031"/>
                </a:lnTo>
                <a:lnTo>
                  <a:pt x="53062" y="2539"/>
                </a:lnTo>
                <a:lnTo>
                  <a:pt x="52681" y="3047"/>
                </a:lnTo>
                <a:lnTo>
                  <a:pt x="52427" y="3809"/>
                </a:lnTo>
                <a:lnTo>
                  <a:pt x="357" y="149986"/>
                </a:lnTo>
                <a:lnTo>
                  <a:pt x="103" y="151002"/>
                </a:lnTo>
                <a:lnTo>
                  <a:pt x="0" y="152018"/>
                </a:lnTo>
                <a:lnTo>
                  <a:pt x="230" y="153288"/>
                </a:lnTo>
                <a:lnTo>
                  <a:pt x="8358" y="155828"/>
                </a:lnTo>
                <a:lnTo>
                  <a:pt x="12549" y="155828"/>
                </a:lnTo>
                <a:lnTo>
                  <a:pt x="14200" y="155701"/>
                </a:lnTo>
                <a:lnTo>
                  <a:pt x="16740" y="155447"/>
                </a:lnTo>
                <a:lnTo>
                  <a:pt x="17756" y="155193"/>
                </a:lnTo>
                <a:lnTo>
                  <a:pt x="18518" y="154939"/>
                </a:lnTo>
                <a:lnTo>
                  <a:pt x="19407" y="154685"/>
                </a:lnTo>
                <a:lnTo>
                  <a:pt x="20042" y="154304"/>
                </a:lnTo>
                <a:lnTo>
                  <a:pt x="21058" y="153288"/>
                </a:lnTo>
                <a:lnTo>
                  <a:pt x="21312" y="152653"/>
                </a:lnTo>
                <a:lnTo>
                  <a:pt x="21693" y="152018"/>
                </a:lnTo>
                <a:lnTo>
                  <a:pt x="73636" y="5714"/>
                </a:lnTo>
                <a:lnTo>
                  <a:pt x="73890" y="4698"/>
                </a:lnTo>
                <a:lnTo>
                  <a:pt x="74017" y="3809"/>
                </a:lnTo>
                <a:lnTo>
                  <a:pt x="73763" y="2412"/>
                </a:lnTo>
                <a:lnTo>
                  <a:pt x="73382" y="1777"/>
                </a:lnTo>
                <a:lnTo>
                  <a:pt x="72620" y="1396"/>
                </a:lnTo>
                <a:lnTo>
                  <a:pt x="71858" y="888"/>
                </a:lnTo>
                <a:lnTo>
                  <a:pt x="70715" y="507"/>
                </a:lnTo>
                <a:lnTo>
                  <a:pt x="69191" y="253"/>
                </a:lnTo>
                <a:lnTo>
                  <a:pt x="67794" y="126"/>
                </a:lnTo>
                <a:lnTo>
                  <a:pt x="657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45661" y="3709542"/>
            <a:ext cx="74295" cy="156210"/>
          </a:xfrm>
          <a:custGeom>
            <a:avLst/>
            <a:gdLst/>
            <a:ahLst/>
            <a:cxnLst/>
            <a:rect l="l" t="t" r="r" b="b"/>
            <a:pathLst>
              <a:path w="74295" h="156210">
                <a:moveTo>
                  <a:pt x="63373" y="0"/>
                </a:moveTo>
                <a:lnTo>
                  <a:pt x="65786" y="0"/>
                </a:lnTo>
                <a:lnTo>
                  <a:pt x="67817" y="126"/>
                </a:lnTo>
                <a:lnTo>
                  <a:pt x="69214" y="253"/>
                </a:lnTo>
                <a:lnTo>
                  <a:pt x="70738" y="507"/>
                </a:lnTo>
                <a:lnTo>
                  <a:pt x="71882" y="888"/>
                </a:lnTo>
                <a:lnTo>
                  <a:pt x="72643" y="1396"/>
                </a:lnTo>
                <a:lnTo>
                  <a:pt x="73405" y="1777"/>
                </a:lnTo>
                <a:lnTo>
                  <a:pt x="73787" y="2412"/>
                </a:lnTo>
                <a:lnTo>
                  <a:pt x="73913" y="3174"/>
                </a:lnTo>
                <a:lnTo>
                  <a:pt x="74040" y="3809"/>
                </a:lnTo>
                <a:lnTo>
                  <a:pt x="73913" y="4698"/>
                </a:lnTo>
                <a:lnTo>
                  <a:pt x="73660" y="5714"/>
                </a:lnTo>
                <a:lnTo>
                  <a:pt x="21716" y="152018"/>
                </a:lnTo>
                <a:lnTo>
                  <a:pt x="21336" y="152653"/>
                </a:lnTo>
                <a:lnTo>
                  <a:pt x="21082" y="153288"/>
                </a:lnTo>
                <a:lnTo>
                  <a:pt x="20574" y="153796"/>
                </a:lnTo>
                <a:lnTo>
                  <a:pt x="20065" y="154304"/>
                </a:lnTo>
                <a:lnTo>
                  <a:pt x="19430" y="154685"/>
                </a:lnTo>
                <a:lnTo>
                  <a:pt x="18541" y="154939"/>
                </a:lnTo>
                <a:lnTo>
                  <a:pt x="17779" y="155193"/>
                </a:lnTo>
                <a:lnTo>
                  <a:pt x="16763" y="155447"/>
                </a:lnTo>
                <a:lnTo>
                  <a:pt x="15493" y="155574"/>
                </a:lnTo>
                <a:lnTo>
                  <a:pt x="14224" y="155701"/>
                </a:lnTo>
                <a:lnTo>
                  <a:pt x="12573" y="155828"/>
                </a:lnTo>
                <a:lnTo>
                  <a:pt x="10667" y="155828"/>
                </a:lnTo>
                <a:lnTo>
                  <a:pt x="8382" y="155828"/>
                </a:lnTo>
                <a:lnTo>
                  <a:pt x="6350" y="155701"/>
                </a:lnTo>
                <a:lnTo>
                  <a:pt x="0" y="151891"/>
                </a:lnTo>
                <a:lnTo>
                  <a:pt x="126" y="151002"/>
                </a:lnTo>
                <a:lnTo>
                  <a:pt x="380" y="149986"/>
                </a:lnTo>
                <a:lnTo>
                  <a:pt x="52450" y="3809"/>
                </a:lnTo>
                <a:lnTo>
                  <a:pt x="52704" y="3047"/>
                </a:lnTo>
                <a:lnTo>
                  <a:pt x="53086" y="2539"/>
                </a:lnTo>
                <a:lnTo>
                  <a:pt x="53593" y="2031"/>
                </a:lnTo>
                <a:lnTo>
                  <a:pt x="53975" y="1523"/>
                </a:lnTo>
                <a:lnTo>
                  <a:pt x="58674" y="126"/>
                </a:lnTo>
                <a:lnTo>
                  <a:pt x="59943" y="0"/>
                </a:lnTo>
                <a:lnTo>
                  <a:pt x="61595" y="0"/>
                </a:lnTo>
                <a:lnTo>
                  <a:pt x="63373" y="0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16863" y="3925315"/>
            <a:ext cx="3372485" cy="1711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19911" y="4346575"/>
            <a:ext cx="1289177" cy="1766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606294" y="4357751"/>
            <a:ext cx="668782" cy="1654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17672" y="4426330"/>
            <a:ext cx="44450" cy="18415"/>
          </a:xfrm>
          <a:custGeom>
            <a:avLst/>
            <a:gdLst/>
            <a:ahLst/>
            <a:cxnLst/>
            <a:rect l="l" t="t" r="r" b="b"/>
            <a:pathLst>
              <a:path w="44450" h="18414">
                <a:moveTo>
                  <a:pt x="41020" y="0"/>
                </a:moveTo>
                <a:lnTo>
                  <a:pt x="2666" y="0"/>
                </a:lnTo>
                <a:lnTo>
                  <a:pt x="1650" y="635"/>
                </a:lnTo>
                <a:lnTo>
                  <a:pt x="380" y="3429"/>
                </a:lnTo>
                <a:lnTo>
                  <a:pt x="0" y="5715"/>
                </a:lnTo>
                <a:lnTo>
                  <a:pt x="20" y="12319"/>
                </a:lnTo>
                <a:lnTo>
                  <a:pt x="380" y="14605"/>
                </a:lnTo>
                <a:lnTo>
                  <a:pt x="1073" y="16002"/>
                </a:lnTo>
                <a:lnTo>
                  <a:pt x="1650" y="17272"/>
                </a:lnTo>
                <a:lnTo>
                  <a:pt x="2666" y="17907"/>
                </a:lnTo>
                <a:lnTo>
                  <a:pt x="41782" y="17907"/>
                </a:lnTo>
                <a:lnTo>
                  <a:pt x="42799" y="17272"/>
                </a:lnTo>
                <a:lnTo>
                  <a:pt x="43491" y="15875"/>
                </a:lnTo>
                <a:lnTo>
                  <a:pt x="44068" y="14605"/>
                </a:lnTo>
                <a:lnTo>
                  <a:pt x="44323" y="12319"/>
                </a:lnTo>
                <a:lnTo>
                  <a:pt x="44308" y="5715"/>
                </a:lnTo>
                <a:lnTo>
                  <a:pt x="42163" y="508"/>
                </a:lnTo>
                <a:lnTo>
                  <a:pt x="41655" y="127"/>
                </a:lnTo>
                <a:lnTo>
                  <a:pt x="410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17672" y="4426330"/>
            <a:ext cx="44450" cy="18415"/>
          </a:xfrm>
          <a:custGeom>
            <a:avLst/>
            <a:gdLst/>
            <a:ahLst/>
            <a:cxnLst/>
            <a:rect l="l" t="t" r="r" b="b"/>
            <a:pathLst>
              <a:path w="44450" h="18414">
                <a:moveTo>
                  <a:pt x="4190" y="0"/>
                </a:moveTo>
                <a:lnTo>
                  <a:pt x="40386" y="0"/>
                </a:lnTo>
                <a:lnTo>
                  <a:pt x="41020" y="0"/>
                </a:lnTo>
                <a:lnTo>
                  <a:pt x="41655" y="127"/>
                </a:lnTo>
                <a:lnTo>
                  <a:pt x="42163" y="508"/>
                </a:lnTo>
                <a:lnTo>
                  <a:pt x="42672" y="762"/>
                </a:lnTo>
                <a:lnTo>
                  <a:pt x="43052" y="1270"/>
                </a:lnTo>
                <a:lnTo>
                  <a:pt x="43433" y="1905"/>
                </a:lnTo>
                <a:lnTo>
                  <a:pt x="43814" y="2667"/>
                </a:lnTo>
                <a:lnTo>
                  <a:pt x="44068" y="3556"/>
                </a:lnTo>
                <a:lnTo>
                  <a:pt x="44195" y="4699"/>
                </a:lnTo>
                <a:lnTo>
                  <a:pt x="44323" y="5842"/>
                </a:lnTo>
                <a:lnTo>
                  <a:pt x="44323" y="7239"/>
                </a:lnTo>
                <a:lnTo>
                  <a:pt x="44323" y="8890"/>
                </a:lnTo>
                <a:lnTo>
                  <a:pt x="44323" y="12319"/>
                </a:lnTo>
                <a:lnTo>
                  <a:pt x="44068" y="14605"/>
                </a:lnTo>
                <a:lnTo>
                  <a:pt x="43433" y="16002"/>
                </a:lnTo>
                <a:lnTo>
                  <a:pt x="42799" y="17272"/>
                </a:lnTo>
                <a:lnTo>
                  <a:pt x="41782" y="17907"/>
                </a:lnTo>
                <a:lnTo>
                  <a:pt x="40386" y="17907"/>
                </a:lnTo>
                <a:lnTo>
                  <a:pt x="4190" y="17907"/>
                </a:lnTo>
                <a:lnTo>
                  <a:pt x="2666" y="17907"/>
                </a:lnTo>
                <a:lnTo>
                  <a:pt x="1650" y="17272"/>
                </a:lnTo>
                <a:lnTo>
                  <a:pt x="1015" y="15875"/>
                </a:lnTo>
                <a:lnTo>
                  <a:pt x="380" y="14605"/>
                </a:lnTo>
                <a:lnTo>
                  <a:pt x="0" y="12192"/>
                </a:lnTo>
                <a:lnTo>
                  <a:pt x="0" y="8890"/>
                </a:lnTo>
                <a:lnTo>
                  <a:pt x="0" y="5715"/>
                </a:lnTo>
                <a:lnTo>
                  <a:pt x="380" y="3429"/>
                </a:lnTo>
                <a:lnTo>
                  <a:pt x="1015" y="2032"/>
                </a:lnTo>
                <a:lnTo>
                  <a:pt x="1650" y="635"/>
                </a:lnTo>
                <a:lnTo>
                  <a:pt x="2666" y="0"/>
                </a:lnTo>
                <a:lnTo>
                  <a:pt x="4190" y="0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75329" y="4354829"/>
            <a:ext cx="324358" cy="1684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01211" y="4354067"/>
            <a:ext cx="82296" cy="164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596917" y="4349622"/>
            <a:ext cx="74295" cy="156210"/>
          </a:xfrm>
          <a:custGeom>
            <a:avLst/>
            <a:gdLst/>
            <a:ahLst/>
            <a:cxnLst/>
            <a:rect l="l" t="t" r="r" b="b"/>
            <a:pathLst>
              <a:path w="74295" h="156210">
                <a:moveTo>
                  <a:pt x="65762" y="0"/>
                </a:moveTo>
                <a:lnTo>
                  <a:pt x="59920" y="0"/>
                </a:lnTo>
                <a:lnTo>
                  <a:pt x="57253" y="253"/>
                </a:lnTo>
                <a:lnTo>
                  <a:pt x="53570" y="2031"/>
                </a:lnTo>
                <a:lnTo>
                  <a:pt x="53062" y="2539"/>
                </a:lnTo>
                <a:lnTo>
                  <a:pt x="52681" y="3047"/>
                </a:lnTo>
                <a:lnTo>
                  <a:pt x="52427" y="3809"/>
                </a:lnTo>
                <a:lnTo>
                  <a:pt x="357" y="149987"/>
                </a:lnTo>
                <a:lnTo>
                  <a:pt x="103" y="151002"/>
                </a:lnTo>
                <a:lnTo>
                  <a:pt x="0" y="152019"/>
                </a:lnTo>
                <a:lnTo>
                  <a:pt x="230" y="153288"/>
                </a:lnTo>
                <a:lnTo>
                  <a:pt x="8358" y="155828"/>
                </a:lnTo>
                <a:lnTo>
                  <a:pt x="12549" y="155828"/>
                </a:lnTo>
                <a:lnTo>
                  <a:pt x="14200" y="155701"/>
                </a:lnTo>
                <a:lnTo>
                  <a:pt x="16740" y="155447"/>
                </a:lnTo>
                <a:lnTo>
                  <a:pt x="17756" y="155194"/>
                </a:lnTo>
                <a:lnTo>
                  <a:pt x="18518" y="154939"/>
                </a:lnTo>
                <a:lnTo>
                  <a:pt x="19407" y="154685"/>
                </a:lnTo>
                <a:lnTo>
                  <a:pt x="20042" y="154304"/>
                </a:lnTo>
                <a:lnTo>
                  <a:pt x="21058" y="153288"/>
                </a:lnTo>
                <a:lnTo>
                  <a:pt x="21312" y="152653"/>
                </a:lnTo>
                <a:lnTo>
                  <a:pt x="21693" y="152019"/>
                </a:lnTo>
                <a:lnTo>
                  <a:pt x="73636" y="5714"/>
                </a:lnTo>
                <a:lnTo>
                  <a:pt x="73890" y="4699"/>
                </a:lnTo>
                <a:lnTo>
                  <a:pt x="74017" y="3809"/>
                </a:lnTo>
                <a:lnTo>
                  <a:pt x="73763" y="2412"/>
                </a:lnTo>
                <a:lnTo>
                  <a:pt x="73382" y="1777"/>
                </a:lnTo>
                <a:lnTo>
                  <a:pt x="72620" y="1396"/>
                </a:lnTo>
                <a:lnTo>
                  <a:pt x="71858" y="888"/>
                </a:lnTo>
                <a:lnTo>
                  <a:pt x="70715" y="507"/>
                </a:lnTo>
                <a:lnTo>
                  <a:pt x="69191" y="253"/>
                </a:lnTo>
                <a:lnTo>
                  <a:pt x="67794" y="126"/>
                </a:lnTo>
                <a:lnTo>
                  <a:pt x="657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596894" y="4349622"/>
            <a:ext cx="74295" cy="156210"/>
          </a:xfrm>
          <a:custGeom>
            <a:avLst/>
            <a:gdLst/>
            <a:ahLst/>
            <a:cxnLst/>
            <a:rect l="l" t="t" r="r" b="b"/>
            <a:pathLst>
              <a:path w="74295" h="156210">
                <a:moveTo>
                  <a:pt x="63372" y="0"/>
                </a:moveTo>
                <a:lnTo>
                  <a:pt x="65785" y="0"/>
                </a:lnTo>
                <a:lnTo>
                  <a:pt x="67817" y="126"/>
                </a:lnTo>
                <a:lnTo>
                  <a:pt x="69214" y="253"/>
                </a:lnTo>
                <a:lnTo>
                  <a:pt x="70738" y="507"/>
                </a:lnTo>
                <a:lnTo>
                  <a:pt x="71881" y="888"/>
                </a:lnTo>
                <a:lnTo>
                  <a:pt x="72643" y="1396"/>
                </a:lnTo>
                <a:lnTo>
                  <a:pt x="73405" y="1777"/>
                </a:lnTo>
                <a:lnTo>
                  <a:pt x="73786" y="2412"/>
                </a:lnTo>
                <a:lnTo>
                  <a:pt x="73913" y="3175"/>
                </a:lnTo>
                <a:lnTo>
                  <a:pt x="74040" y="3809"/>
                </a:lnTo>
                <a:lnTo>
                  <a:pt x="73913" y="4699"/>
                </a:lnTo>
                <a:lnTo>
                  <a:pt x="73659" y="5714"/>
                </a:lnTo>
                <a:lnTo>
                  <a:pt x="21716" y="152019"/>
                </a:lnTo>
                <a:lnTo>
                  <a:pt x="21335" y="152653"/>
                </a:lnTo>
                <a:lnTo>
                  <a:pt x="21081" y="153288"/>
                </a:lnTo>
                <a:lnTo>
                  <a:pt x="20573" y="153796"/>
                </a:lnTo>
                <a:lnTo>
                  <a:pt x="20065" y="154304"/>
                </a:lnTo>
                <a:lnTo>
                  <a:pt x="19430" y="154685"/>
                </a:lnTo>
                <a:lnTo>
                  <a:pt x="18541" y="154939"/>
                </a:lnTo>
                <a:lnTo>
                  <a:pt x="17779" y="155194"/>
                </a:lnTo>
                <a:lnTo>
                  <a:pt x="16763" y="155447"/>
                </a:lnTo>
                <a:lnTo>
                  <a:pt x="15493" y="155575"/>
                </a:lnTo>
                <a:lnTo>
                  <a:pt x="14223" y="155701"/>
                </a:lnTo>
                <a:lnTo>
                  <a:pt x="12572" y="155828"/>
                </a:lnTo>
                <a:lnTo>
                  <a:pt x="10667" y="155828"/>
                </a:lnTo>
                <a:lnTo>
                  <a:pt x="8381" y="155828"/>
                </a:lnTo>
                <a:lnTo>
                  <a:pt x="0" y="151891"/>
                </a:lnTo>
                <a:lnTo>
                  <a:pt x="126" y="151002"/>
                </a:lnTo>
                <a:lnTo>
                  <a:pt x="380" y="149987"/>
                </a:lnTo>
                <a:lnTo>
                  <a:pt x="52450" y="3809"/>
                </a:lnTo>
                <a:lnTo>
                  <a:pt x="52704" y="3047"/>
                </a:lnTo>
                <a:lnTo>
                  <a:pt x="53085" y="2539"/>
                </a:lnTo>
                <a:lnTo>
                  <a:pt x="53593" y="2031"/>
                </a:lnTo>
                <a:lnTo>
                  <a:pt x="53975" y="1524"/>
                </a:lnTo>
                <a:lnTo>
                  <a:pt x="58673" y="126"/>
                </a:lnTo>
                <a:lnTo>
                  <a:pt x="59943" y="0"/>
                </a:lnTo>
                <a:lnTo>
                  <a:pt x="61594" y="0"/>
                </a:lnTo>
                <a:lnTo>
                  <a:pt x="63372" y="0"/>
                </a:lnTo>
                <a:close/>
              </a:path>
            </a:pathLst>
          </a:custGeom>
          <a:ln w="6095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316863" y="4565396"/>
            <a:ext cx="5568569" cy="1711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926833" y="4571110"/>
            <a:ext cx="668782" cy="16548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538211" y="4639690"/>
            <a:ext cx="44450" cy="18415"/>
          </a:xfrm>
          <a:custGeom>
            <a:avLst/>
            <a:gdLst/>
            <a:ahLst/>
            <a:cxnLst/>
            <a:rect l="l" t="t" r="r" b="b"/>
            <a:pathLst>
              <a:path w="44450" h="18414">
                <a:moveTo>
                  <a:pt x="41021" y="0"/>
                </a:moveTo>
                <a:lnTo>
                  <a:pt x="2667" y="0"/>
                </a:lnTo>
                <a:lnTo>
                  <a:pt x="1651" y="634"/>
                </a:lnTo>
                <a:lnTo>
                  <a:pt x="381" y="3428"/>
                </a:lnTo>
                <a:lnTo>
                  <a:pt x="0" y="5714"/>
                </a:lnTo>
                <a:lnTo>
                  <a:pt x="20" y="12318"/>
                </a:lnTo>
                <a:lnTo>
                  <a:pt x="381" y="14604"/>
                </a:lnTo>
                <a:lnTo>
                  <a:pt x="1073" y="16001"/>
                </a:lnTo>
                <a:lnTo>
                  <a:pt x="1651" y="17271"/>
                </a:lnTo>
                <a:lnTo>
                  <a:pt x="2667" y="17906"/>
                </a:lnTo>
                <a:lnTo>
                  <a:pt x="41783" y="17906"/>
                </a:lnTo>
                <a:lnTo>
                  <a:pt x="42799" y="17271"/>
                </a:lnTo>
                <a:lnTo>
                  <a:pt x="43491" y="15874"/>
                </a:lnTo>
                <a:lnTo>
                  <a:pt x="44069" y="14604"/>
                </a:lnTo>
                <a:lnTo>
                  <a:pt x="44323" y="12318"/>
                </a:lnTo>
                <a:lnTo>
                  <a:pt x="44308" y="5714"/>
                </a:lnTo>
                <a:lnTo>
                  <a:pt x="42164" y="507"/>
                </a:lnTo>
                <a:lnTo>
                  <a:pt x="41656" y="126"/>
                </a:lnTo>
                <a:lnTo>
                  <a:pt x="410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538211" y="4639690"/>
            <a:ext cx="44450" cy="18415"/>
          </a:xfrm>
          <a:custGeom>
            <a:avLst/>
            <a:gdLst/>
            <a:ahLst/>
            <a:cxnLst/>
            <a:rect l="l" t="t" r="r" b="b"/>
            <a:pathLst>
              <a:path w="44450" h="18414">
                <a:moveTo>
                  <a:pt x="4191" y="0"/>
                </a:moveTo>
                <a:lnTo>
                  <a:pt x="40386" y="0"/>
                </a:lnTo>
                <a:lnTo>
                  <a:pt x="41021" y="0"/>
                </a:lnTo>
                <a:lnTo>
                  <a:pt x="41656" y="126"/>
                </a:lnTo>
                <a:lnTo>
                  <a:pt x="42164" y="507"/>
                </a:lnTo>
                <a:lnTo>
                  <a:pt x="42672" y="761"/>
                </a:lnTo>
                <a:lnTo>
                  <a:pt x="43053" y="1269"/>
                </a:lnTo>
                <a:lnTo>
                  <a:pt x="44323" y="5841"/>
                </a:lnTo>
                <a:lnTo>
                  <a:pt x="44323" y="7238"/>
                </a:lnTo>
                <a:lnTo>
                  <a:pt x="44323" y="8889"/>
                </a:lnTo>
                <a:lnTo>
                  <a:pt x="44323" y="12318"/>
                </a:lnTo>
                <a:lnTo>
                  <a:pt x="44069" y="14604"/>
                </a:lnTo>
                <a:lnTo>
                  <a:pt x="43434" y="16001"/>
                </a:lnTo>
                <a:lnTo>
                  <a:pt x="42799" y="17271"/>
                </a:lnTo>
                <a:lnTo>
                  <a:pt x="41783" y="17906"/>
                </a:lnTo>
                <a:lnTo>
                  <a:pt x="40386" y="17906"/>
                </a:lnTo>
                <a:lnTo>
                  <a:pt x="4191" y="17906"/>
                </a:lnTo>
                <a:lnTo>
                  <a:pt x="2667" y="17906"/>
                </a:lnTo>
                <a:lnTo>
                  <a:pt x="1651" y="17271"/>
                </a:lnTo>
                <a:lnTo>
                  <a:pt x="1016" y="15874"/>
                </a:lnTo>
                <a:lnTo>
                  <a:pt x="381" y="14604"/>
                </a:lnTo>
                <a:lnTo>
                  <a:pt x="0" y="12191"/>
                </a:lnTo>
                <a:lnTo>
                  <a:pt x="0" y="8889"/>
                </a:lnTo>
                <a:lnTo>
                  <a:pt x="0" y="5714"/>
                </a:lnTo>
                <a:lnTo>
                  <a:pt x="381" y="3428"/>
                </a:lnTo>
                <a:lnTo>
                  <a:pt x="1016" y="2031"/>
                </a:lnTo>
                <a:lnTo>
                  <a:pt x="1651" y="634"/>
                </a:lnTo>
                <a:lnTo>
                  <a:pt x="2667" y="0"/>
                </a:lnTo>
                <a:lnTo>
                  <a:pt x="4191" y="0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595869" y="4568444"/>
            <a:ext cx="431038" cy="1681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975854" y="4568444"/>
            <a:ext cx="38100" cy="154940"/>
          </a:xfrm>
          <a:custGeom>
            <a:avLst/>
            <a:gdLst/>
            <a:ahLst/>
            <a:cxnLst/>
            <a:rect l="l" t="t" r="r" b="b"/>
            <a:pathLst>
              <a:path w="38100" h="154939">
                <a:moveTo>
                  <a:pt x="12953" y="0"/>
                </a:moveTo>
                <a:lnTo>
                  <a:pt x="7493" y="0"/>
                </a:lnTo>
                <a:lnTo>
                  <a:pt x="5715" y="126"/>
                </a:lnTo>
                <a:lnTo>
                  <a:pt x="253" y="4063"/>
                </a:lnTo>
                <a:lnTo>
                  <a:pt x="507" y="4825"/>
                </a:lnTo>
                <a:lnTo>
                  <a:pt x="3986" y="13374"/>
                </a:lnTo>
                <a:lnTo>
                  <a:pt x="7000" y="22066"/>
                </a:lnTo>
                <a:lnTo>
                  <a:pt x="15130" y="67506"/>
                </a:lnTo>
                <a:lnTo>
                  <a:pt x="15363" y="77088"/>
                </a:lnTo>
                <a:lnTo>
                  <a:pt x="15128" y="86417"/>
                </a:lnTo>
                <a:lnTo>
                  <a:pt x="6953" y="131873"/>
                </a:lnTo>
                <a:lnTo>
                  <a:pt x="253" y="150113"/>
                </a:lnTo>
                <a:lnTo>
                  <a:pt x="0" y="150875"/>
                </a:lnTo>
                <a:lnTo>
                  <a:pt x="0" y="152272"/>
                </a:lnTo>
                <a:lnTo>
                  <a:pt x="380" y="152780"/>
                </a:lnTo>
                <a:lnTo>
                  <a:pt x="1650" y="153796"/>
                </a:lnTo>
                <a:lnTo>
                  <a:pt x="2667" y="154050"/>
                </a:lnTo>
                <a:lnTo>
                  <a:pt x="5206" y="154558"/>
                </a:lnTo>
                <a:lnTo>
                  <a:pt x="7112" y="154685"/>
                </a:lnTo>
                <a:lnTo>
                  <a:pt x="12446" y="154685"/>
                </a:lnTo>
                <a:lnTo>
                  <a:pt x="14859" y="154431"/>
                </a:lnTo>
                <a:lnTo>
                  <a:pt x="15748" y="154177"/>
                </a:lnTo>
                <a:lnTo>
                  <a:pt x="16510" y="154050"/>
                </a:lnTo>
                <a:lnTo>
                  <a:pt x="17399" y="153796"/>
                </a:lnTo>
                <a:lnTo>
                  <a:pt x="18415" y="153288"/>
                </a:lnTo>
                <a:lnTo>
                  <a:pt x="19176" y="152526"/>
                </a:lnTo>
                <a:lnTo>
                  <a:pt x="19303" y="152145"/>
                </a:lnTo>
                <a:lnTo>
                  <a:pt x="22478" y="146176"/>
                </a:lnTo>
                <a:lnTo>
                  <a:pt x="25146" y="140080"/>
                </a:lnTo>
                <a:lnTo>
                  <a:pt x="27431" y="133857"/>
                </a:lnTo>
                <a:lnTo>
                  <a:pt x="29718" y="127761"/>
                </a:lnTo>
                <a:lnTo>
                  <a:pt x="31623" y="121665"/>
                </a:lnTo>
                <a:lnTo>
                  <a:pt x="33147" y="115315"/>
                </a:lnTo>
                <a:lnTo>
                  <a:pt x="34671" y="109092"/>
                </a:lnTo>
                <a:lnTo>
                  <a:pt x="35814" y="102869"/>
                </a:lnTo>
                <a:lnTo>
                  <a:pt x="37338" y="90169"/>
                </a:lnTo>
                <a:lnTo>
                  <a:pt x="37719" y="83692"/>
                </a:lnTo>
                <a:lnTo>
                  <a:pt x="37715" y="76961"/>
                </a:lnTo>
                <a:lnTo>
                  <a:pt x="33020" y="38988"/>
                </a:lnTo>
                <a:lnTo>
                  <a:pt x="19303" y="2031"/>
                </a:lnTo>
                <a:lnTo>
                  <a:pt x="19176" y="1650"/>
                </a:lnTo>
                <a:lnTo>
                  <a:pt x="16255" y="380"/>
                </a:lnTo>
                <a:lnTo>
                  <a:pt x="15240" y="126"/>
                </a:lnTo>
                <a:lnTo>
                  <a:pt x="14097" y="126"/>
                </a:lnTo>
                <a:lnTo>
                  <a:pt x="129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975854" y="4568444"/>
            <a:ext cx="38100" cy="154940"/>
          </a:xfrm>
          <a:custGeom>
            <a:avLst/>
            <a:gdLst/>
            <a:ahLst/>
            <a:cxnLst/>
            <a:rect l="l" t="t" r="r" b="b"/>
            <a:pathLst>
              <a:path w="38100" h="154939">
                <a:moveTo>
                  <a:pt x="9651" y="0"/>
                </a:moveTo>
                <a:lnTo>
                  <a:pt x="11429" y="0"/>
                </a:lnTo>
                <a:lnTo>
                  <a:pt x="12953" y="0"/>
                </a:lnTo>
                <a:lnTo>
                  <a:pt x="14097" y="126"/>
                </a:lnTo>
                <a:lnTo>
                  <a:pt x="15240" y="126"/>
                </a:lnTo>
                <a:lnTo>
                  <a:pt x="16255" y="380"/>
                </a:lnTo>
                <a:lnTo>
                  <a:pt x="16891" y="507"/>
                </a:lnTo>
                <a:lnTo>
                  <a:pt x="19303" y="2031"/>
                </a:lnTo>
                <a:lnTo>
                  <a:pt x="23590" y="11199"/>
                </a:lnTo>
                <a:lnTo>
                  <a:pt x="35093" y="48371"/>
                </a:lnTo>
                <a:lnTo>
                  <a:pt x="37719" y="77088"/>
                </a:lnTo>
                <a:lnTo>
                  <a:pt x="37719" y="83692"/>
                </a:lnTo>
                <a:lnTo>
                  <a:pt x="37338" y="90169"/>
                </a:lnTo>
                <a:lnTo>
                  <a:pt x="36575" y="96519"/>
                </a:lnTo>
                <a:lnTo>
                  <a:pt x="35814" y="102869"/>
                </a:lnTo>
                <a:lnTo>
                  <a:pt x="34671" y="109092"/>
                </a:lnTo>
                <a:lnTo>
                  <a:pt x="33147" y="115315"/>
                </a:lnTo>
                <a:lnTo>
                  <a:pt x="31623" y="121665"/>
                </a:lnTo>
                <a:lnTo>
                  <a:pt x="29718" y="127761"/>
                </a:lnTo>
                <a:lnTo>
                  <a:pt x="27431" y="133857"/>
                </a:lnTo>
                <a:lnTo>
                  <a:pt x="25146" y="140080"/>
                </a:lnTo>
                <a:lnTo>
                  <a:pt x="22478" y="146176"/>
                </a:lnTo>
                <a:lnTo>
                  <a:pt x="19303" y="152145"/>
                </a:lnTo>
                <a:lnTo>
                  <a:pt x="19176" y="152526"/>
                </a:lnTo>
                <a:lnTo>
                  <a:pt x="18796" y="152907"/>
                </a:lnTo>
                <a:lnTo>
                  <a:pt x="18415" y="153288"/>
                </a:lnTo>
                <a:lnTo>
                  <a:pt x="17906" y="153542"/>
                </a:lnTo>
                <a:lnTo>
                  <a:pt x="17399" y="153796"/>
                </a:lnTo>
                <a:lnTo>
                  <a:pt x="16510" y="154050"/>
                </a:lnTo>
                <a:lnTo>
                  <a:pt x="15748" y="154177"/>
                </a:lnTo>
                <a:lnTo>
                  <a:pt x="14859" y="154431"/>
                </a:lnTo>
                <a:lnTo>
                  <a:pt x="13589" y="154558"/>
                </a:lnTo>
                <a:lnTo>
                  <a:pt x="12446" y="154685"/>
                </a:lnTo>
                <a:lnTo>
                  <a:pt x="11049" y="154685"/>
                </a:lnTo>
                <a:lnTo>
                  <a:pt x="9525" y="154685"/>
                </a:lnTo>
                <a:lnTo>
                  <a:pt x="7112" y="154685"/>
                </a:lnTo>
                <a:lnTo>
                  <a:pt x="5206" y="154558"/>
                </a:lnTo>
                <a:lnTo>
                  <a:pt x="3937" y="154304"/>
                </a:lnTo>
                <a:lnTo>
                  <a:pt x="2667" y="154050"/>
                </a:lnTo>
                <a:lnTo>
                  <a:pt x="1650" y="153796"/>
                </a:lnTo>
                <a:lnTo>
                  <a:pt x="1016" y="153288"/>
                </a:lnTo>
                <a:lnTo>
                  <a:pt x="380" y="152780"/>
                </a:lnTo>
                <a:lnTo>
                  <a:pt x="0" y="152272"/>
                </a:lnTo>
                <a:lnTo>
                  <a:pt x="0" y="151637"/>
                </a:lnTo>
                <a:lnTo>
                  <a:pt x="0" y="150875"/>
                </a:lnTo>
                <a:lnTo>
                  <a:pt x="253" y="150113"/>
                </a:lnTo>
                <a:lnTo>
                  <a:pt x="635" y="149224"/>
                </a:lnTo>
                <a:lnTo>
                  <a:pt x="4020" y="140602"/>
                </a:lnTo>
                <a:lnTo>
                  <a:pt x="14414" y="95742"/>
                </a:lnTo>
                <a:lnTo>
                  <a:pt x="15367" y="76961"/>
                </a:lnTo>
                <a:lnTo>
                  <a:pt x="15130" y="67506"/>
                </a:lnTo>
                <a:lnTo>
                  <a:pt x="7000" y="22066"/>
                </a:lnTo>
                <a:lnTo>
                  <a:pt x="507" y="4825"/>
                </a:lnTo>
                <a:lnTo>
                  <a:pt x="253" y="4063"/>
                </a:lnTo>
                <a:lnTo>
                  <a:pt x="126" y="3428"/>
                </a:lnTo>
                <a:lnTo>
                  <a:pt x="253" y="2793"/>
                </a:lnTo>
                <a:lnTo>
                  <a:pt x="253" y="2158"/>
                </a:lnTo>
                <a:lnTo>
                  <a:pt x="7493" y="0"/>
                </a:lnTo>
                <a:lnTo>
                  <a:pt x="9651" y="0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319911" y="4986654"/>
            <a:ext cx="1289177" cy="17665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606294" y="4997830"/>
            <a:ext cx="668782" cy="1654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217672" y="5066410"/>
            <a:ext cx="44450" cy="18415"/>
          </a:xfrm>
          <a:custGeom>
            <a:avLst/>
            <a:gdLst/>
            <a:ahLst/>
            <a:cxnLst/>
            <a:rect l="l" t="t" r="r" b="b"/>
            <a:pathLst>
              <a:path w="44450" h="18414">
                <a:moveTo>
                  <a:pt x="41020" y="0"/>
                </a:moveTo>
                <a:lnTo>
                  <a:pt x="2666" y="0"/>
                </a:lnTo>
                <a:lnTo>
                  <a:pt x="1650" y="634"/>
                </a:lnTo>
                <a:lnTo>
                  <a:pt x="380" y="3428"/>
                </a:lnTo>
                <a:lnTo>
                  <a:pt x="0" y="5714"/>
                </a:lnTo>
                <a:lnTo>
                  <a:pt x="20" y="12318"/>
                </a:lnTo>
                <a:lnTo>
                  <a:pt x="380" y="14605"/>
                </a:lnTo>
                <a:lnTo>
                  <a:pt x="1073" y="16001"/>
                </a:lnTo>
                <a:lnTo>
                  <a:pt x="1650" y="17271"/>
                </a:lnTo>
                <a:lnTo>
                  <a:pt x="2666" y="17906"/>
                </a:lnTo>
                <a:lnTo>
                  <a:pt x="41782" y="17906"/>
                </a:lnTo>
                <a:lnTo>
                  <a:pt x="42799" y="17271"/>
                </a:lnTo>
                <a:lnTo>
                  <a:pt x="43491" y="15875"/>
                </a:lnTo>
                <a:lnTo>
                  <a:pt x="44068" y="14605"/>
                </a:lnTo>
                <a:lnTo>
                  <a:pt x="44323" y="12318"/>
                </a:lnTo>
                <a:lnTo>
                  <a:pt x="44308" y="5714"/>
                </a:lnTo>
                <a:lnTo>
                  <a:pt x="42163" y="507"/>
                </a:lnTo>
                <a:lnTo>
                  <a:pt x="41655" y="126"/>
                </a:lnTo>
                <a:lnTo>
                  <a:pt x="410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217672" y="5066410"/>
            <a:ext cx="44450" cy="18415"/>
          </a:xfrm>
          <a:custGeom>
            <a:avLst/>
            <a:gdLst/>
            <a:ahLst/>
            <a:cxnLst/>
            <a:rect l="l" t="t" r="r" b="b"/>
            <a:pathLst>
              <a:path w="44450" h="18414">
                <a:moveTo>
                  <a:pt x="4190" y="0"/>
                </a:moveTo>
                <a:lnTo>
                  <a:pt x="40386" y="0"/>
                </a:lnTo>
                <a:lnTo>
                  <a:pt x="41020" y="0"/>
                </a:lnTo>
                <a:lnTo>
                  <a:pt x="41655" y="126"/>
                </a:lnTo>
                <a:lnTo>
                  <a:pt x="42163" y="507"/>
                </a:lnTo>
                <a:lnTo>
                  <a:pt x="42672" y="762"/>
                </a:lnTo>
                <a:lnTo>
                  <a:pt x="43052" y="1269"/>
                </a:lnTo>
                <a:lnTo>
                  <a:pt x="43433" y="1905"/>
                </a:lnTo>
                <a:lnTo>
                  <a:pt x="43814" y="2666"/>
                </a:lnTo>
                <a:lnTo>
                  <a:pt x="44068" y="3556"/>
                </a:lnTo>
                <a:lnTo>
                  <a:pt x="44195" y="4699"/>
                </a:lnTo>
                <a:lnTo>
                  <a:pt x="44323" y="5841"/>
                </a:lnTo>
                <a:lnTo>
                  <a:pt x="44323" y="7238"/>
                </a:lnTo>
                <a:lnTo>
                  <a:pt x="44323" y="8889"/>
                </a:lnTo>
                <a:lnTo>
                  <a:pt x="44323" y="12318"/>
                </a:lnTo>
                <a:lnTo>
                  <a:pt x="44068" y="14605"/>
                </a:lnTo>
                <a:lnTo>
                  <a:pt x="43433" y="16001"/>
                </a:lnTo>
                <a:lnTo>
                  <a:pt x="42799" y="17271"/>
                </a:lnTo>
                <a:lnTo>
                  <a:pt x="41782" y="17906"/>
                </a:lnTo>
                <a:lnTo>
                  <a:pt x="40386" y="17906"/>
                </a:lnTo>
                <a:lnTo>
                  <a:pt x="4190" y="17906"/>
                </a:lnTo>
                <a:lnTo>
                  <a:pt x="2666" y="17906"/>
                </a:lnTo>
                <a:lnTo>
                  <a:pt x="1650" y="17271"/>
                </a:lnTo>
                <a:lnTo>
                  <a:pt x="1015" y="15875"/>
                </a:lnTo>
                <a:lnTo>
                  <a:pt x="380" y="14605"/>
                </a:lnTo>
                <a:lnTo>
                  <a:pt x="0" y="12191"/>
                </a:lnTo>
                <a:lnTo>
                  <a:pt x="0" y="8889"/>
                </a:lnTo>
                <a:lnTo>
                  <a:pt x="0" y="5714"/>
                </a:lnTo>
                <a:lnTo>
                  <a:pt x="380" y="3428"/>
                </a:lnTo>
                <a:lnTo>
                  <a:pt x="1015" y="2031"/>
                </a:lnTo>
                <a:lnTo>
                  <a:pt x="1650" y="634"/>
                </a:lnTo>
                <a:lnTo>
                  <a:pt x="2666" y="0"/>
                </a:lnTo>
                <a:lnTo>
                  <a:pt x="4190" y="0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267202" y="4994909"/>
            <a:ext cx="413258" cy="16840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681984" y="4994147"/>
            <a:ext cx="82296" cy="164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677689" y="4989703"/>
            <a:ext cx="74295" cy="156210"/>
          </a:xfrm>
          <a:custGeom>
            <a:avLst/>
            <a:gdLst/>
            <a:ahLst/>
            <a:cxnLst/>
            <a:rect l="l" t="t" r="r" b="b"/>
            <a:pathLst>
              <a:path w="74295" h="156210">
                <a:moveTo>
                  <a:pt x="65762" y="0"/>
                </a:moveTo>
                <a:lnTo>
                  <a:pt x="59920" y="0"/>
                </a:lnTo>
                <a:lnTo>
                  <a:pt x="57253" y="254"/>
                </a:lnTo>
                <a:lnTo>
                  <a:pt x="53570" y="2032"/>
                </a:lnTo>
                <a:lnTo>
                  <a:pt x="53062" y="2540"/>
                </a:lnTo>
                <a:lnTo>
                  <a:pt x="52681" y="3048"/>
                </a:lnTo>
                <a:lnTo>
                  <a:pt x="52427" y="3810"/>
                </a:lnTo>
                <a:lnTo>
                  <a:pt x="357" y="149987"/>
                </a:lnTo>
                <a:lnTo>
                  <a:pt x="103" y="151003"/>
                </a:lnTo>
                <a:lnTo>
                  <a:pt x="0" y="152019"/>
                </a:lnTo>
                <a:lnTo>
                  <a:pt x="230" y="153289"/>
                </a:lnTo>
                <a:lnTo>
                  <a:pt x="8358" y="155829"/>
                </a:lnTo>
                <a:lnTo>
                  <a:pt x="12549" y="155829"/>
                </a:lnTo>
                <a:lnTo>
                  <a:pt x="14200" y="155702"/>
                </a:lnTo>
                <a:lnTo>
                  <a:pt x="16740" y="155448"/>
                </a:lnTo>
                <a:lnTo>
                  <a:pt x="17756" y="155194"/>
                </a:lnTo>
                <a:lnTo>
                  <a:pt x="18518" y="154940"/>
                </a:lnTo>
                <a:lnTo>
                  <a:pt x="19407" y="154686"/>
                </a:lnTo>
                <a:lnTo>
                  <a:pt x="73636" y="5715"/>
                </a:lnTo>
                <a:lnTo>
                  <a:pt x="74017" y="3810"/>
                </a:lnTo>
                <a:lnTo>
                  <a:pt x="73763" y="2413"/>
                </a:lnTo>
                <a:lnTo>
                  <a:pt x="73382" y="1778"/>
                </a:lnTo>
                <a:lnTo>
                  <a:pt x="72620" y="1397"/>
                </a:lnTo>
                <a:lnTo>
                  <a:pt x="71858" y="889"/>
                </a:lnTo>
                <a:lnTo>
                  <a:pt x="70715" y="508"/>
                </a:lnTo>
                <a:lnTo>
                  <a:pt x="69191" y="254"/>
                </a:lnTo>
                <a:lnTo>
                  <a:pt x="67794" y="127"/>
                </a:lnTo>
                <a:lnTo>
                  <a:pt x="657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677665" y="4989703"/>
            <a:ext cx="74295" cy="156210"/>
          </a:xfrm>
          <a:custGeom>
            <a:avLst/>
            <a:gdLst/>
            <a:ahLst/>
            <a:cxnLst/>
            <a:rect l="l" t="t" r="r" b="b"/>
            <a:pathLst>
              <a:path w="74295" h="156210">
                <a:moveTo>
                  <a:pt x="63373" y="0"/>
                </a:moveTo>
                <a:lnTo>
                  <a:pt x="65786" y="0"/>
                </a:lnTo>
                <a:lnTo>
                  <a:pt x="67818" y="127"/>
                </a:lnTo>
                <a:lnTo>
                  <a:pt x="69214" y="254"/>
                </a:lnTo>
                <a:lnTo>
                  <a:pt x="70738" y="508"/>
                </a:lnTo>
                <a:lnTo>
                  <a:pt x="71882" y="889"/>
                </a:lnTo>
                <a:lnTo>
                  <a:pt x="72644" y="1397"/>
                </a:lnTo>
                <a:lnTo>
                  <a:pt x="73406" y="1778"/>
                </a:lnTo>
                <a:lnTo>
                  <a:pt x="73787" y="2413"/>
                </a:lnTo>
                <a:lnTo>
                  <a:pt x="73913" y="3175"/>
                </a:lnTo>
                <a:lnTo>
                  <a:pt x="74041" y="3810"/>
                </a:lnTo>
                <a:lnTo>
                  <a:pt x="73913" y="4699"/>
                </a:lnTo>
                <a:lnTo>
                  <a:pt x="73660" y="5715"/>
                </a:lnTo>
                <a:lnTo>
                  <a:pt x="21717" y="152019"/>
                </a:lnTo>
                <a:lnTo>
                  <a:pt x="21336" y="152654"/>
                </a:lnTo>
                <a:lnTo>
                  <a:pt x="20955" y="153289"/>
                </a:lnTo>
                <a:lnTo>
                  <a:pt x="20574" y="153797"/>
                </a:lnTo>
                <a:lnTo>
                  <a:pt x="20066" y="154305"/>
                </a:lnTo>
                <a:lnTo>
                  <a:pt x="19431" y="154686"/>
                </a:lnTo>
                <a:lnTo>
                  <a:pt x="18542" y="154940"/>
                </a:lnTo>
                <a:lnTo>
                  <a:pt x="17780" y="155194"/>
                </a:lnTo>
                <a:lnTo>
                  <a:pt x="16763" y="155448"/>
                </a:lnTo>
                <a:lnTo>
                  <a:pt x="15494" y="155575"/>
                </a:lnTo>
                <a:lnTo>
                  <a:pt x="14224" y="155702"/>
                </a:lnTo>
                <a:lnTo>
                  <a:pt x="12573" y="155829"/>
                </a:lnTo>
                <a:lnTo>
                  <a:pt x="10668" y="155829"/>
                </a:lnTo>
                <a:lnTo>
                  <a:pt x="8382" y="155829"/>
                </a:lnTo>
                <a:lnTo>
                  <a:pt x="0" y="151892"/>
                </a:lnTo>
                <a:lnTo>
                  <a:pt x="126" y="151003"/>
                </a:lnTo>
                <a:lnTo>
                  <a:pt x="381" y="149987"/>
                </a:lnTo>
                <a:lnTo>
                  <a:pt x="52450" y="3810"/>
                </a:lnTo>
                <a:lnTo>
                  <a:pt x="52705" y="3048"/>
                </a:lnTo>
                <a:lnTo>
                  <a:pt x="53086" y="2540"/>
                </a:lnTo>
                <a:lnTo>
                  <a:pt x="53594" y="2032"/>
                </a:lnTo>
                <a:lnTo>
                  <a:pt x="53975" y="1524"/>
                </a:lnTo>
                <a:lnTo>
                  <a:pt x="58674" y="127"/>
                </a:lnTo>
                <a:lnTo>
                  <a:pt x="59944" y="0"/>
                </a:lnTo>
                <a:lnTo>
                  <a:pt x="61595" y="0"/>
                </a:lnTo>
                <a:lnTo>
                  <a:pt x="63373" y="0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316863" y="5205476"/>
            <a:ext cx="5568569" cy="17119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926833" y="5211190"/>
            <a:ext cx="668782" cy="16548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538211" y="5279771"/>
            <a:ext cx="44450" cy="18415"/>
          </a:xfrm>
          <a:custGeom>
            <a:avLst/>
            <a:gdLst/>
            <a:ahLst/>
            <a:cxnLst/>
            <a:rect l="l" t="t" r="r" b="b"/>
            <a:pathLst>
              <a:path w="44450" h="18414">
                <a:moveTo>
                  <a:pt x="41021" y="0"/>
                </a:moveTo>
                <a:lnTo>
                  <a:pt x="2667" y="0"/>
                </a:lnTo>
                <a:lnTo>
                  <a:pt x="1651" y="634"/>
                </a:lnTo>
                <a:lnTo>
                  <a:pt x="381" y="3428"/>
                </a:lnTo>
                <a:lnTo>
                  <a:pt x="0" y="5714"/>
                </a:lnTo>
                <a:lnTo>
                  <a:pt x="20" y="12318"/>
                </a:lnTo>
                <a:lnTo>
                  <a:pt x="381" y="14604"/>
                </a:lnTo>
                <a:lnTo>
                  <a:pt x="1073" y="16001"/>
                </a:lnTo>
                <a:lnTo>
                  <a:pt x="1651" y="17271"/>
                </a:lnTo>
                <a:lnTo>
                  <a:pt x="2667" y="17906"/>
                </a:lnTo>
                <a:lnTo>
                  <a:pt x="41783" y="17906"/>
                </a:lnTo>
                <a:lnTo>
                  <a:pt x="42799" y="17271"/>
                </a:lnTo>
                <a:lnTo>
                  <a:pt x="43491" y="15874"/>
                </a:lnTo>
                <a:lnTo>
                  <a:pt x="44069" y="14604"/>
                </a:lnTo>
                <a:lnTo>
                  <a:pt x="44323" y="12318"/>
                </a:lnTo>
                <a:lnTo>
                  <a:pt x="44308" y="5714"/>
                </a:lnTo>
                <a:lnTo>
                  <a:pt x="42164" y="507"/>
                </a:lnTo>
                <a:lnTo>
                  <a:pt x="41656" y="126"/>
                </a:lnTo>
                <a:lnTo>
                  <a:pt x="410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538211" y="5279771"/>
            <a:ext cx="44450" cy="18415"/>
          </a:xfrm>
          <a:custGeom>
            <a:avLst/>
            <a:gdLst/>
            <a:ahLst/>
            <a:cxnLst/>
            <a:rect l="l" t="t" r="r" b="b"/>
            <a:pathLst>
              <a:path w="44450" h="18414">
                <a:moveTo>
                  <a:pt x="4191" y="0"/>
                </a:moveTo>
                <a:lnTo>
                  <a:pt x="40386" y="0"/>
                </a:lnTo>
                <a:lnTo>
                  <a:pt x="41021" y="0"/>
                </a:lnTo>
                <a:lnTo>
                  <a:pt x="41656" y="126"/>
                </a:lnTo>
                <a:lnTo>
                  <a:pt x="42164" y="507"/>
                </a:lnTo>
                <a:lnTo>
                  <a:pt x="42672" y="761"/>
                </a:lnTo>
                <a:lnTo>
                  <a:pt x="43053" y="1269"/>
                </a:lnTo>
                <a:lnTo>
                  <a:pt x="44323" y="5841"/>
                </a:lnTo>
                <a:lnTo>
                  <a:pt x="44323" y="7238"/>
                </a:lnTo>
                <a:lnTo>
                  <a:pt x="44323" y="8889"/>
                </a:lnTo>
                <a:lnTo>
                  <a:pt x="44323" y="12318"/>
                </a:lnTo>
                <a:lnTo>
                  <a:pt x="44069" y="14604"/>
                </a:lnTo>
                <a:lnTo>
                  <a:pt x="43434" y="16001"/>
                </a:lnTo>
                <a:lnTo>
                  <a:pt x="42799" y="17271"/>
                </a:lnTo>
                <a:lnTo>
                  <a:pt x="41783" y="17906"/>
                </a:lnTo>
                <a:lnTo>
                  <a:pt x="40386" y="17906"/>
                </a:lnTo>
                <a:lnTo>
                  <a:pt x="4191" y="17906"/>
                </a:lnTo>
                <a:lnTo>
                  <a:pt x="2667" y="17906"/>
                </a:lnTo>
                <a:lnTo>
                  <a:pt x="1651" y="17271"/>
                </a:lnTo>
                <a:lnTo>
                  <a:pt x="1016" y="15874"/>
                </a:lnTo>
                <a:lnTo>
                  <a:pt x="381" y="14604"/>
                </a:lnTo>
                <a:lnTo>
                  <a:pt x="0" y="12191"/>
                </a:lnTo>
                <a:lnTo>
                  <a:pt x="0" y="8889"/>
                </a:lnTo>
                <a:lnTo>
                  <a:pt x="0" y="5714"/>
                </a:lnTo>
                <a:lnTo>
                  <a:pt x="381" y="3428"/>
                </a:lnTo>
                <a:lnTo>
                  <a:pt x="1016" y="2031"/>
                </a:lnTo>
                <a:lnTo>
                  <a:pt x="1651" y="634"/>
                </a:lnTo>
                <a:lnTo>
                  <a:pt x="2667" y="0"/>
                </a:lnTo>
                <a:lnTo>
                  <a:pt x="4191" y="0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595869" y="5208523"/>
            <a:ext cx="431038" cy="16814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975854" y="5208523"/>
            <a:ext cx="38100" cy="154940"/>
          </a:xfrm>
          <a:custGeom>
            <a:avLst/>
            <a:gdLst/>
            <a:ahLst/>
            <a:cxnLst/>
            <a:rect l="l" t="t" r="r" b="b"/>
            <a:pathLst>
              <a:path w="38100" h="154939">
                <a:moveTo>
                  <a:pt x="12953" y="0"/>
                </a:moveTo>
                <a:lnTo>
                  <a:pt x="7493" y="0"/>
                </a:lnTo>
                <a:lnTo>
                  <a:pt x="5715" y="126"/>
                </a:lnTo>
                <a:lnTo>
                  <a:pt x="253" y="4063"/>
                </a:lnTo>
                <a:lnTo>
                  <a:pt x="507" y="4825"/>
                </a:lnTo>
                <a:lnTo>
                  <a:pt x="3986" y="13374"/>
                </a:lnTo>
                <a:lnTo>
                  <a:pt x="7000" y="22066"/>
                </a:lnTo>
                <a:lnTo>
                  <a:pt x="15130" y="67506"/>
                </a:lnTo>
                <a:lnTo>
                  <a:pt x="15363" y="77088"/>
                </a:lnTo>
                <a:lnTo>
                  <a:pt x="15128" y="86417"/>
                </a:lnTo>
                <a:lnTo>
                  <a:pt x="6953" y="131873"/>
                </a:lnTo>
                <a:lnTo>
                  <a:pt x="253" y="150113"/>
                </a:lnTo>
                <a:lnTo>
                  <a:pt x="0" y="150875"/>
                </a:lnTo>
                <a:lnTo>
                  <a:pt x="0" y="152272"/>
                </a:lnTo>
                <a:lnTo>
                  <a:pt x="380" y="152781"/>
                </a:lnTo>
                <a:lnTo>
                  <a:pt x="1650" y="153797"/>
                </a:lnTo>
                <a:lnTo>
                  <a:pt x="2667" y="154050"/>
                </a:lnTo>
                <a:lnTo>
                  <a:pt x="5206" y="154559"/>
                </a:lnTo>
                <a:lnTo>
                  <a:pt x="7112" y="154685"/>
                </a:lnTo>
                <a:lnTo>
                  <a:pt x="12446" y="154685"/>
                </a:lnTo>
                <a:lnTo>
                  <a:pt x="14859" y="154431"/>
                </a:lnTo>
                <a:lnTo>
                  <a:pt x="15748" y="154178"/>
                </a:lnTo>
                <a:lnTo>
                  <a:pt x="16510" y="154050"/>
                </a:lnTo>
                <a:lnTo>
                  <a:pt x="17399" y="153797"/>
                </a:lnTo>
                <a:lnTo>
                  <a:pt x="18415" y="153288"/>
                </a:lnTo>
                <a:lnTo>
                  <a:pt x="19176" y="152526"/>
                </a:lnTo>
                <a:lnTo>
                  <a:pt x="19303" y="152145"/>
                </a:lnTo>
                <a:lnTo>
                  <a:pt x="22478" y="146176"/>
                </a:lnTo>
                <a:lnTo>
                  <a:pt x="25146" y="140081"/>
                </a:lnTo>
                <a:lnTo>
                  <a:pt x="27431" y="133857"/>
                </a:lnTo>
                <a:lnTo>
                  <a:pt x="29718" y="127762"/>
                </a:lnTo>
                <a:lnTo>
                  <a:pt x="31623" y="121665"/>
                </a:lnTo>
                <a:lnTo>
                  <a:pt x="33147" y="115315"/>
                </a:lnTo>
                <a:lnTo>
                  <a:pt x="34671" y="109092"/>
                </a:lnTo>
                <a:lnTo>
                  <a:pt x="35814" y="102869"/>
                </a:lnTo>
                <a:lnTo>
                  <a:pt x="37338" y="90169"/>
                </a:lnTo>
                <a:lnTo>
                  <a:pt x="37719" y="83692"/>
                </a:lnTo>
                <a:lnTo>
                  <a:pt x="37715" y="76962"/>
                </a:lnTo>
                <a:lnTo>
                  <a:pt x="33020" y="38988"/>
                </a:lnTo>
                <a:lnTo>
                  <a:pt x="19303" y="2031"/>
                </a:lnTo>
                <a:lnTo>
                  <a:pt x="19176" y="1650"/>
                </a:lnTo>
                <a:lnTo>
                  <a:pt x="16255" y="381"/>
                </a:lnTo>
                <a:lnTo>
                  <a:pt x="15240" y="126"/>
                </a:lnTo>
                <a:lnTo>
                  <a:pt x="14097" y="126"/>
                </a:lnTo>
                <a:lnTo>
                  <a:pt x="129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975854" y="5208523"/>
            <a:ext cx="38100" cy="154940"/>
          </a:xfrm>
          <a:custGeom>
            <a:avLst/>
            <a:gdLst/>
            <a:ahLst/>
            <a:cxnLst/>
            <a:rect l="l" t="t" r="r" b="b"/>
            <a:pathLst>
              <a:path w="38100" h="154939">
                <a:moveTo>
                  <a:pt x="9651" y="0"/>
                </a:moveTo>
                <a:lnTo>
                  <a:pt x="11429" y="0"/>
                </a:lnTo>
                <a:lnTo>
                  <a:pt x="12953" y="0"/>
                </a:lnTo>
                <a:lnTo>
                  <a:pt x="14097" y="126"/>
                </a:lnTo>
                <a:lnTo>
                  <a:pt x="15240" y="126"/>
                </a:lnTo>
                <a:lnTo>
                  <a:pt x="16255" y="381"/>
                </a:lnTo>
                <a:lnTo>
                  <a:pt x="16891" y="507"/>
                </a:lnTo>
                <a:lnTo>
                  <a:pt x="19303" y="2031"/>
                </a:lnTo>
                <a:lnTo>
                  <a:pt x="23590" y="11199"/>
                </a:lnTo>
                <a:lnTo>
                  <a:pt x="35093" y="48371"/>
                </a:lnTo>
                <a:lnTo>
                  <a:pt x="37719" y="77088"/>
                </a:lnTo>
                <a:lnTo>
                  <a:pt x="37719" y="83692"/>
                </a:lnTo>
                <a:lnTo>
                  <a:pt x="37338" y="90169"/>
                </a:lnTo>
                <a:lnTo>
                  <a:pt x="36575" y="96519"/>
                </a:lnTo>
                <a:lnTo>
                  <a:pt x="35814" y="102869"/>
                </a:lnTo>
                <a:lnTo>
                  <a:pt x="34671" y="109092"/>
                </a:lnTo>
                <a:lnTo>
                  <a:pt x="33147" y="115315"/>
                </a:lnTo>
                <a:lnTo>
                  <a:pt x="31623" y="121665"/>
                </a:lnTo>
                <a:lnTo>
                  <a:pt x="29718" y="127762"/>
                </a:lnTo>
                <a:lnTo>
                  <a:pt x="27431" y="133857"/>
                </a:lnTo>
                <a:lnTo>
                  <a:pt x="25146" y="140081"/>
                </a:lnTo>
                <a:lnTo>
                  <a:pt x="22478" y="146176"/>
                </a:lnTo>
                <a:lnTo>
                  <a:pt x="19303" y="152145"/>
                </a:lnTo>
                <a:lnTo>
                  <a:pt x="19176" y="152526"/>
                </a:lnTo>
                <a:lnTo>
                  <a:pt x="18796" y="152907"/>
                </a:lnTo>
                <a:lnTo>
                  <a:pt x="18415" y="153288"/>
                </a:lnTo>
                <a:lnTo>
                  <a:pt x="17906" y="153542"/>
                </a:lnTo>
                <a:lnTo>
                  <a:pt x="17399" y="153797"/>
                </a:lnTo>
                <a:lnTo>
                  <a:pt x="16510" y="154050"/>
                </a:lnTo>
                <a:lnTo>
                  <a:pt x="15748" y="154178"/>
                </a:lnTo>
                <a:lnTo>
                  <a:pt x="14859" y="154431"/>
                </a:lnTo>
                <a:lnTo>
                  <a:pt x="13589" y="154559"/>
                </a:lnTo>
                <a:lnTo>
                  <a:pt x="12446" y="154685"/>
                </a:lnTo>
                <a:lnTo>
                  <a:pt x="11049" y="154685"/>
                </a:lnTo>
                <a:lnTo>
                  <a:pt x="9525" y="154685"/>
                </a:lnTo>
                <a:lnTo>
                  <a:pt x="7112" y="154685"/>
                </a:lnTo>
                <a:lnTo>
                  <a:pt x="5206" y="154559"/>
                </a:lnTo>
                <a:lnTo>
                  <a:pt x="3937" y="154304"/>
                </a:lnTo>
                <a:lnTo>
                  <a:pt x="2667" y="154050"/>
                </a:lnTo>
                <a:lnTo>
                  <a:pt x="1650" y="153797"/>
                </a:lnTo>
                <a:lnTo>
                  <a:pt x="1016" y="153288"/>
                </a:lnTo>
                <a:lnTo>
                  <a:pt x="380" y="152781"/>
                </a:lnTo>
                <a:lnTo>
                  <a:pt x="0" y="152272"/>
                </a:lnTo>
                <a:lnTo>
                  <a:pt x="0" y="151637"/>
                </a:lnTo>
                <a:lnTo>
                  <a:pt x="0" y="150875"/>
                </a:lnTo>
                <a:lnTo>
                  <a:pt x="253" y="150113"/>
                </a:lnTo>
                <a:lnTo>
                  <a:pt x="13223" y="104947"/>
                </a:lnTo>
                <a:lnTo>
                  <a:pt x="15367" y="76962"/>
                </a:lnTo>
                <a:lnTo>
                  <a:pt x="15130" y="67506"/>
                </a:lnTo>
                <a:lnTo>
                  <a:pt x="7000" y="22066"/>
                </a:lnTo>
                <a:lnTo>
                  <a:pt x="507" y="4825"/>
                </a:lnTo>
                <a:lnTo>
                  <a:pt x="253" y="4063"/>
                </a:lnTo>
                <a:lnTo>
                  <a:pt x="126" y="3428"/>
                </a:lnTo>
                <a:lnTo>
                  <a:pt x="253" y="2793"/>
                </a:lnTo>
                <a:lnTo>
                  <a:pt x="253" y="2158"/>
                </a:lnTo>
                <a:lnTo>
                  <a:pt x="7493" y="0"/>
                </a:lnTo>
                <a:lnTo>
                  <a:pt x="9651" y="0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319911" y="5626684"/>
            <a:ext cx="1289177" cy="1767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606294" y="5637910"/>
            <a:ext cx="668782" cy="16548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217672" y="5706516"/>
            <a:ext cx="44450" cy="18415"/>
          </a:xfrm>
          <a:custGeom>
            <a:avLst/>
            <a:gdLst/>
            <a:ahLst/>
            <a:cxnLst/>
            <a:rect l="l" t="t" r="r" b="b"/>
            <a:pathLst>
              <a:path w="44450" h="18414">
                <a:moveTo>
                  <a:pt x="41020" y="0"/>
                </a:moveTo>
                <a:lnTo>
                  <a:pt x="2666" y="0"/>
                </a:lnTo>
                <a:lnTo>
                  <a:pt x="1650" y="673"/>
                </a:lnTo>
                <a:lnTo>
                  <a:pt x="380" y="3340"/>
                </a:lnTo>
                <a:lnTo>
                  <a:pt x="0" y="5638"/>
                </a:lnTo>
                <a:lnTo>
                  <a:pt x="10" y="12255"/>
                </a:lnTo>
                <a:lnTo>
                  <a:pt x="380" y="14528"/>
                </a:lnTo>
                <a:lnTo>
                  <a:pt x="1669" y="17271"/>
                </a:lnTo>
                <a:lnTo>
                  <a:pt x="2666" y="17945"/>
                </a:lnTo>
                <a:lnTo>
                  <a:pt x="41782" y="17945"/>
                </a:lnTo>
                <a:lnTo>
                  <a:pt x="42805" y="17259"/>
                </a:lnTo>
                <a:lnTo>
                  <a:pt x="44068" y="14605"/>
                </a:lnTo>
                <a:lnTo>
                  <a:pt x="44323" y="12255"/>
                </a:lnTo>
                <a:lnTo>
                  <a:pt x="44298" y="5638"/>
                </a:lnTo>
                <a:lnTo>
                  <a:pt x="410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217672" y="5706516"/>
            <a:ext cx="44450" cy="18415"/>
          </a:xfrm>
          <a:custGeom>
            <a:avLst/>
            <a:gdLst/>
            <a:ahLst/>
            <a:cxnLst/>
            <a:rect l="l" t="t" r="r" b="b"/>
            <a:pathLst>
              <a:path w="44450" h="18414">
                <a:moveTo>
                  <a:pt x="4190" y="0"/>
                </a:moveTo>
                <a:lnTo>
                  <a:pt x="40386" y="0"/>
                </a:lnTo>
                <a:lnTo>
                  <a:pt x="41020" y="0"/>
                </a:lnTo>
                <a:lnTo>
                  <a:pt x="41655" y="152"/>
                </a:lnTo>
                <a:lnTo>
                  <a:pt x="42163" y="444"/>
                </a:lnTo>
                <a:lnTo>
                  <a:pt x="42672" y="736"/>
                </a:lnTo>
                <a:lnTo>
                  <a:pt x="43052" y="1219"/>
                </a:lnTo>
                <a:lnTo>
                  <a:pt x="43433" y="1917"/>
                </a:lnTo>
                <a:lnTo>
                  <a:pt x="43814" y="2616"/>
                </a:lnTo>
                <a:lnTo>
                  <a:pt x="44068" y="3543"/>
                </a:lnTo>
                <a:lnTo>
                  <a:pt x="44195" y="4711"/>
                </a:lnTo>
                <a:lnTo>
                  <a:pt x="44323" y="5867"/>
                </a:lnTo>
                <a:lnTo>
                  <a:pt x="44323" y="7264"/>
                </a:lnTo>
                <a:lnTo>
                  <a:pt x="44323" y="8890"/>
                </a:lnTo>
                <a:lnTo>
                  <a:pt x="44323" y="12255"/>
                </a:lnTo>
                <a:lnTo>
                  <a:pt x="44068" y="14605"/>
                </a:lnTo>
                <a:lnTo>
                  <a:pt x="43433" y="15938"/>
                </a:lnTo>
                <a:lnTo>
                  <a:pt x="42799" y="17271"/>
                </a:lnTo>
                <a:lnTo>
                  <a:pt x="41782" y="17945"/>
                </a:lnTo>
                <a:lnTo>
                  <a:pt x="40386" y="17945"/>
                </a:lnTo>
                <a:lnTo>
                  <a:pt x="4190" y="17945"/>
                </a:lnTo>
                <a:lnTo>
                  <a:pt x="2666" y="17945"/>
                </a:lnTo>
                <a:lnTo>
                  <a:pt x="1650" y="17259"/>
                </a:lnTo>
                <a:lnTo>
                  <a:pt x="1015" y="15900"/>
                </a:lnTo>
                <a:lnTo>
                  <a:pt x="380" y="14528"/>
                </a:lnTo>
                <a:lnTo>
                  <a:pt x="0" y="12192"/>
                </a:lnTo>
                <a:lnTo>
                  <a:pt x="0" y="8890"/>
                </a:lnTo>
                <a:lnTo>
                  <a:pt x="0" y="5638"/>
                </a:lnTo>
                <a:lnTo>
                  <a:pt x="380" y="3340"/>
                </a:lnTo>
                <a:lnTo>
                  <a:pt x="1015" y="2006"/>
                </a:lnTo>
                <a:lnTo>
                  <a:pt x="1650" y="673"/>
                </a:lnTo>
                <a:lnTo>
                  <a:pt x="2666" y="0"/>
                </a:lnTo>
                <a:lnTo>
                  <a:pt x="4190" y="0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267202" y="5634951"/>
            <a:ext cx="494029" cy="16844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762755" y="5634228"/>
            <a:ext cx="82296" cy="164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758451" y="5629732"/>
            <a:ext cx="74295" cy="156210"/>
          </a:xfrm>
          <a:custGeom>
            <a:avLst/>
            <a:gdLst/>
            <a:ahLst/>
            <a:cxnLst/>
            <a:rect l="l" t="t" r="r" b="b"/>
            <a:pathLst>
              <a:path w="74295" h="156210">
                <a:moveTo>
                  <a:pt x="65772" y="0"/>
                </a:moveTo>
                <a:lnTo>
                  <a:pt x="61581" y="0"/>
                </a:lnTo>
                <a:lnTo>
                  <a:pt x="59930" y="76"/>
                </a:lnTo>
                <a:lnTo>
                  <a:pt x="57263" y="355"/>
                </a:lnTo>
                <a:lnTo>
                  <a:pt x="56247" y="584"/>
                </a:lnTo>
                <a:lnTo>
                  <a:pt x="55485" y="863"/>
                </a:lnTo>
                <a:lnTo>
                  <a:pt x="54596" y="1155"/>
                </a:lnTo>
                <a:lnTo>
                  <a:pt x="53961" y="1549"/>
                </a:lnTo>
                <a:lnTo>
                  <a:pt x="53580" y="2044"/>
                </a:lnTo>
                <a:lnTo>
                  <a:pt x="53072" y="2540"/>
                </a:lnTo>
                <a:lnTo>
                  <a:pt x="52691" y="3162"/>
                </a:lnTo>
                <a:lnTo>
                  <a:pt x="367" y="150101"/>
                </a:lnTo>
                <a:lnTo>
                  <a:pt x="113" y="151079"/>
                </a:lnTo>
                <a:lnTo>
                  <a:pt x="0" y="152019"/>
                </a:lnTo>
                <a:lnTo>
                  <a:pt x="240" y="153390"/>
                </a:lnTo>
                <a:lnTo>
                  <a:pt x="8368" y="155841"/>
                </a:lnTo>
                <a:lnTo>
                  <a:pt x="12559" y="155841"/>
                </a:lnTo>
                <a:lnTo>
                  <a:pt x="14210" y="155765"/>
                </a:lnTo>
                <a:lnTo>
                  <a:pt x="16750" y="155486"/>
                </a:lnTo>
                <a:lnTo>
                  <a:pt x="17766" y="155257"/>
                </a:lnTo>
                <a:lnTo>
                  <a:pt x="18528" y="154978"/>
                </a:lnTo>
                <a:lnTo>
                  <a:pt x="19417" y="154685"/>
                </a:lnTo>
                <a:lnTo>
                  <a:pt x="20052" y="154305"/>
                </a:lnTo>
                <a:lnTo>
                  <a:pt x="21068" y="153377"/>
                </a:lnTo>
                <a:lnTo>
                  <a:pt x="21322" y="152768"/>
                </a:lnTo>
                <a:lnTo>
                  <a:pt x="21730" y="151942"/>
                </a:lnTo>
                <a:lnTo>
                  <a:pt x="73646" y="5740"/>
                </a:lnTo>
                <a:lnTo>
                  <a:pt x="73900" y="4762"/>
                </a:lnTo>
                <a:lnTo>
                  <a:pt x="74027" y="3898"/>
                </a:lnTo>
                <a:lnTo>
                  <a:pt x="73773" y="2451"/>
                </a:lnTo>
                <a:lnTo>
                  <a:pt x="73392" y="1854"/>
                </a:lnTo>
                <a:lnTo>
                  <a:pt x="71868" y="927"/>
                </a:lnTo>
                <a:lnTo>
                  <a:pt x="70725" y="584"/>
                </a:lnTo>
                <a:lnTo>
                  <a:pt x="67804" y="114"/>
                </a:lnTo>
                <a:lnTo>
                  <a:pt x="657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758438" y="5629732"/>
            <a:ext cx="74295" cy="156210"/>
          </a:xfrm>
          <a:custGeom>
            <a:avLst/>
            <a:gdLst/>
            <a:ahLst/>
            <a:cxnLst/>
            <a:rect l="l" t="t" r="r" b="b"/>
            <a:pathLst>
              <a:path w="74295" h="156210">
                <a:moveTo>
                  <a:pt x="63373" y="0"/>
                </a:moveTo>
                <a:lnTo>
                  <a:pt x="65786" y="0"/>
                </a:lnTo>
                <a:lnTo>
                  <a:pt x="67817" y="114"/>
                </a:lnTo>
                <a:lnTo>
                  <a:pt x="69214" y="342"/>
                </a:lnTo>
                <a:lnTo>
                  <a:pt x="70738" y="584"/>
                </a:lnTo>
                <a:lnTo>
                  <a:pt x="71882" y="927"/>
                </a:lnTo>
                <a:lnTo>
                  <a:pt x="72644" y="1396"/>
                </a:lnTo>
                <a:lnTo>
                  <a:pt x="73406" y="1854"/>
                </a:lnTo>
                <a:lnTo>
                  <a:pt x="73787" y="2451"/>
                </a:lnTo>
                <a:lnTo>
                  <a:pt x="73913" y="3175"/>
                </a:lnTo>
                <a:lnTo>
                  <a:pt x="74040" y="3898"/>
                </a:lnTo>
                <a:lnTo>
                  <a:pt x="73913" y="4762"/>
                </a:lnTo>
                <a:lnTo>
                  <a:pt x="73660" y="5740"/>
                </a:lnTo>
                <a:lnTo>
                  <a:pt x="21716" y="152019"/>
                </a:lnTo>
                <a:lnTo>
                  <a:pt x="21336" y="152768"/>
                </a:lnTo>
                <a:lnTo>
                  <a:pt x="21082" y="153377"/>
                </a:lnTo>
                <a:lnTo>
                  <a:pt x="20574" y="153847"/>
                </a:lnTo>
                <a:lnTo>
                  <a:pt x="20065" y="154305"/>
                </a:lnTo>
                <a:lnTo>
                  <a:pt x="19431" y="154685"/>
                </a:lnTo>
                <a:lnTo>
                  <a:pt x="18541" y="154978"/>
                </a:lnTo>
                <a:lnTo>
                  <a:pt x="17779" y="155257"/>
                </a:lnTo>
                <a:lnTo>
                  <a:pt x="16763" y="155486"/>
                </a:lnTo>
                <a:lnTo>
                  <a:pt x="15494" y="155625"/>
                </a:lnTo>
                <a:lnTo>
                  <a:pt x="14224" y="155765"/>
                </a:lnTo>
                <a:lnTo>
                  <a:pt x="12573" y="155841"/>
                </a:lnTo>
                <a:lnTo>
                  <a:pt x="10667" y="155841"/>
                </a:lnTo>
                <a:lnTo>
                  <a:pt x="8382" y="155841"/>
                </a:lnTo>
                <a:lnTo>
                  <a:pt x="126" y="152666"/>
                </a:lnTo>
                <a:lnTo>
                  <a:pt x="0" y="151942"/>
                </a:lnTo>
                <a:lnTo>
                  <a:pt x="126" y="151079"/>
                </a:lnTo>
                <a:lnTo>
                  <a:pt x="381" y="150101"/>
                </a:lnTo>
                <a:lnTo>
                  <a:pt x="52450" y="3911"/>
                </a:lnTo>
                <a:lnTo>
                  <a:pt x="52704" y="3162"/>
                </a:lnTo>
                <a:lnTo>
                  <a:pt x="53086" y="2540"/>
                </a:lnTo>
                <a:lnTo>
                  <a:pt x="53594" y="2044"/>
                </a:lnTo>
                <a:lnTo>
                  <a:pt x="53975" y="1549"/>
                </a:lnTo>
                <a:lnTo>
                  <a:pt x="54610" y="1155"/>
                </a:lnTo>
                <a:lnTo>
                  <a:pt x="55499" y="863"/>
                </a:lnTo>
                <a:lnTo>
                  <a:pt x="56261" y="584"/>
                </a:lnTo>
                <a:lnTo>
                  <a:pt x="57276" y="355"/>
                </a:lnTo>
                <a:lnTo>
                  <a:pt x="58674" y="215"/>
                </a:lnTo>
                <a:lnTo>
                  <a:pt x="59944" y="76"/>
                </a:lnTo>
                <a:lnTo>
                  <a:pt x="61595" y="0"/>
                </a:lnTo>
                <a:lnTo>
                  <a:pt x="63373" y="0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316863" y="5845530"/>
            <a:ext cx="5568569" cy="17122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926833" y="5851271"/>
            <a:ext cx="668782" cy="16548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538211" y="5919876"/>
            <a:ext cx="44450" cy="18415"/>
          </a:xfrm>
          <a:custGeom>
            <a:avLst/>
            <a:gdLst/>
            <a:ahLst/>
            <a:cxnLst/>
            <a:rect l="l" t="t" r="r" b="b"/>
            <a:pathLst>
              <a:path w="44450" h="18414">
                <a:moveTo>
                  <a:pt x="41021" y="0"/>
                </a:moveTo>
                <a:lnTo>
                  <a:pt x="2667" y="0"/>
                </a:lnTo>
                <a:lnTo>
                  <a:pt x="1651" y="673"/>
                </a:lnTo>
                <a:lnTo>
                  <a:pt x="381" y="3340"/>
                </a:lnTo>
                <a:lnTo>
                  <a:pt x="0" y="5638"/>
                </a:lnTo>
                <a:lnTo>
                  <a:pt x="10" y="12255"/>
                </a:lnTo>
                <a:lnTo>
                  <a:pt x="381" y="14528"/>
                </a:lnTo>
                <a:lnTo>
                  <a:pt x="1669" y="17271"/>
                </a:lnTo>
                <a:lnTo>
                  <a:pt x="2667" y="17945"/>
                </a:lnTo>
                <a:lnTo>
                  <a:pt x="41783" y="17945"/>
                </a:lnTo>
                <a:lnTo>
                  <a:pt x="42805" y="17259"/>
                </a:lnTo>
                <a:lnTo>
                  <a:pt x="44069" y="14604"/>
                </a:lnTo>
                <a:lnTo>
                  <a:pt x="44323" y="12255"/>
                </a:lnTo>
                <a:lnTo>
                  <a:pt x="44298" y="5638"/>
                </a:lnTo>
                <a:lnTo>
                  <a:pt x="410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538211" y="5919876"/>
            <a:ext cx="44450" cy="18415"/>
          </a:xfrm>
          <a:custGeom>
            <a:avLst/>
            <a:gdLst/>
            <a:ahLst/>
            <a:cxnLst/>
            <a:rect l="l" t="t" r="r" b="b"/>
            <a:pathLst>
              <a:path w="44450" h="18414">
                <a:moveTo>
                  <a:pt x="4191" y="0"/>
                </a:moveTo>
                <a:lnTo>
                  <a:pt x="40386" y="0"/>
                </a:lnTo>
                <a:lnTo>
                  <a:pt x="41021" y="0"/>
                </a:lnTo>
                <a:lnTo>
                  <a:pt x="41656" y="152"/>
                </a:lnTo>
                <a:lnTo>
                  <a:pt x="42164" y="444"/>
                </a:lnTo>
                <a:lnTo>
                  <a:pt x="42672" y="736"/>
                </a:lnTo>
                <a:lnTo>
                  <a:pt x="43053" y="1219"/>
                </a:lnTo>
                <a:lnTo>
                  <a:pt x="43434" y="1917"/>
                </a:lnTo>
                <a:lnTo>
                  <a:pt x="43815" y="2616"/>
                </a:lnTo>
                <a:lnTo>
                  <a:pt x="44069" y="3543"/>
                </a:lnTo>
                <a:lnTo>
                  <a:pt x="44196" y="4711"/>
                </a:lnTo>
                <a:lnTo>
                  <a:pt x="44323" y="5867"/>
                </a:lnTo>
                <a:lnTo>
                  <a:pt x="44323" y="7264"/>
                </a:lnTo>
                <a:lnTo>
                  <a:pt x="44323" y="8889"/>
                </a:lnTo>
                <a:lnTo>
                  <a:pt x="44323" y="12255"/>
                </a:lnTo>
                <a:lnTo>
                  <a:pt x="44069" y="14604"/>
                </a:lnTo>
                <a:lnTo>
                  <a:pt x="43434" y="15938"/>
                </a:lnTo>
                <a:lnTo>
                  <a:pt x="42799" y="17271"/>
                </a:lnTo>
                <a:lnTo>
                  <a:pt x="41783" y="17945"/>
                </a:lnTo>
                <a:lnTo>
                  <a:pt x="40386" y="17945"/>
                </a:lnTo>
                <a:lnTo>
                  <a:pt x="4191" y="17945"/>
                </a:lnTo>
                <a:lnTo>
                  <a:pt x="2667" y="17945"/>
                </a:lnTo>
                <a:lnTo>
                  <a:pt x="1651" y="17259"/>
                </a:lnTo>
                <a:lnTo>
                  <a:pt x="1016" y="15900"/>
                </a:lnTo>
                <a:lnTo>
                  <a:pt x="381" y="14528"/>
                </a:lnTo>
                <a:lnTo>
                  <a:pt x="0" y="12191"/>
                </a:lnTo>
                <a:lnTo>
                  <a:pt x="0" y="8889"/>
                </a:lnTo>
                <a:lnTo>
                  <a:pt x="0" y="5638"/>
                </a:lnTo>
                <a:lnTo>
                  <a:pt x="381" y="3340"/>
                </a:lnTo>
                <a:lnTo>
                  <a:pt x="1016" y="2006"/>
                </a:lnTo>
                <a:lnTo>
                  <a:pt x="1651" y="673"/>
                </a:lnTo>
                <a:lnTo>
                  <a:pt x="2667" y="0"/>
                </a:lnTo>
                <a:lnTo>
                  <a:pt x="4191" y="0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595869" y="5848578"/>
            <a:ext cx="431038" cy="16817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975854" y="5848578"/>
            <a:ext cx="38100" cy="154940"/>
          </a:xfrm>
          <a:custGeom>
            <a:avLst/>
            <a:gdLst/>
            <a:ahLst/>
            <a:cxnLst/>
            <a:rect l="l" t="t" r="r" b="b"/>
            <a:pathLst>
              <a:path w="38100" h="154939">
                <a:moveTo>
                  <a:pt x="11429" y="0"/>
                </a:moveTo>
                <a:lnTo>
                  <a:pt x="7493" y="0"/>
                </a:lnTo>
                <a:lnTo>
                  <a:pt x="5715" y="101"/>
                </a:lnTo>
                <a:lnTo>
                  <a:pt x="3175" y="507"/>
                </a:lnTo>
                <a:lnTo>
                  <a:pt x="2159" y="812"/>
                </a:lnTo>
                <a:lnTo>
                  <a:pt x="635" y="1625"/>
                </a:lnTo>
                <a:lnTo>
                  <a:pt x="253" y="2146"/>
                </a:lnTo>
                <a:lnTo>
                  <a:pt x="253" y="4114"/>
                </a:lnTo>
                <a:lnTo>
                  <a:pt x="507" y="4876"/>
                </a:lnTo>
                <a:lnTo>
                  <a:pt x="3986" y="13432"/>
                </a:lnTo>
                <a:lnTo>
                  <a:pt x="7000" y="22124"/>
                </a:lnTo>
                <a:lnTo>
                  <a:pt x="15130" y="67530"/>
                </a:lnTo>
                <a:lnTo>
                  <a:pt x="15362" y="77139"/>
                </a:lnTo>
                <a:lnTo>
                  <a:pt x="15128" y="86434"/>
                </a:lnTo>
                <a:lnTo>
                  <a:pt x="6953" y="131908"/>
                </a:lnTo>
                <a:lnTo>
                  <a:pt x="253" y="150152"/>
                </a:lnTo>
                <a:lnTo>
                  <a:pt x="0" y="150952"/>
                </a:lnTo>
                <a:lnTo>
                  <a:pt x="0" y="152285"/>
                </a:lnTo>
                <a:lnTo>
                  <a:pt x="380" y="152857"/>
                </a:lnTo>
                <a:lnTo>
                  <a:pt x="1650" y="153784"/>
                </a:lnTo>
                <a:lnTo>
                  <a:pt x="2667" y="154127"/>
                </a:lnTo>
                <a:lnTo>
                  <a:pt x="5206" y="154597"/>
                </a:lnTo>
                <a:lnTo>
                  <a:pt x="7112" y="154711"/>
                </a:lnTo>
                <a:lnTo>
                  <a:pt x="11049" y="154711"/>
                </a:lnTo>
                <a:lnTo>
                  <a:pt x="12446" y="154647"/>
                </a:lnTo>
                <a:lnTo>
                  <a:pt x="14859" y="154419"/>
                </a:lnTo>
                <a:lnTo>
                  <a:pt x="15748" y="154266"/>
                </a:lnTo>
                <a:lnTo>
                  <a:pt x="16510" y="154063"/>
                </a:lnTo>
                <a:lnTo>
                  <a:pt x="17399" y="153860"/>
                </a:lnTo>
                <a:lnTo>
                  <a:pt x="19303" y="152184"/>
                </a:lnTo>
                <a:lnTo>
                  <a:pt x="22478" y="146151"/>
                </a:lnTo>
                <a:lnTo>
                  <a:pt x="34671" y="109156"/>
                </a:lnTo>
                <a:lnTo>
                  <a:pt x="37719" y="83692"/>
                </a:lnTo>
                <a:lnTo>
                  <a:pt x="37713" y="76961"/>
                </a:lnTo>
                <a:lnTo>
                  <a:pt x="33020" y="38963"/>
                </a:lnTo>
                <a:lnTo>
                  <a:pt x="19176" y="1714"/>
                </a:lnTo>
                <a:lnTo>
                  <a:pt x="18542" y="1219"/>
                </a:lnTo>
                <a:lnTo>
                  <a:pt x="18288" y="977"/>
                </a:lnTo>
                <a:lnTo>
                  <a:pt x="17652" y="761"/>
                </a:lnTo>
                <a:lnTo>
                  <a:pt x="16891" y="558"/>
                </a:lnTo>
                <a:lnTo>
                  <a:pt x="16255" y="355"/>
                </a:lnTo>
                <a:lnTo>
                  <a:pt x="15240" y="215"/>
                </a:lnTo>
                <a:lnTo>
                  <a:pt x="12953" y="38"/>
                </a:lnTo>
                <a:lnTo>
                  <a:pt x="114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975854" y="5848578"/>
            <a:ext cx="38100" cy="154940"/>
          </a:xfrm>
          <a:custGeom>
            <a:avLst/>
            <a:gdLst/>
            <a:ahLst/>
            <a:cxnLst/>
            <a:rect l="l" t="t" r="r" b="b"/>
            <a:pathLst>
              <a:path w="38100" h="154939">
                <a:moveTo>
                  <a:pt x="9651" y="0"/>
                </a:moveTo>
                <a:lnTo>
                  <a:pt x="11429" y="0"/>
                </a:lnTo>
                <a:lnTo>
                  <a:pt x="12953" y="38"/>
                </a:lnTo>
                <a:lnTo>
                  <a:pt x="14097" y="126"/>
                </a:lnTo>
                <a:lnTo>
                  <a:pt x="15240" y="215"/>
                </a:lnTo>
                <a:lnTo>
                  <a:pt x="16255" y="355"/>
                </a:lnTo>
                <a:lnTo>
                  <a:pt x="16891" y="558"/>
                </a:lnTo>
                <a:lnTo>
                  <a:pt x="17652" y="761"/>
                </a:lnTo>
                <a:lnTo>
                  <a:pt x="18288" y="977"/>
                </a:lnTo>
                <a:lnTo>
                  <a:pt x="18542" y="1219"/>
                </a:lnTo>
                <a:lnTo>
                  <a:pt x="18923" y="1447"/>
                </a:lnTo>
                <a:lnTo>
                  <a:pt x="19176" y="1714"/>
                </a:lnTo>
                <a:lnTo>
                  <a:pt x="19303" y="1993"/>
                </a:lnTo>
                <a:lnTo>
                  <a:pt x="23590" y="11161"/>
                </a:lnTo>
                <a:lnTo>
                  <a:pt x="35093" y="48350"/>
                </a:lnTo>
                <a:lnTo>
                  <a:pt x="37719" y="77139"/>
                </a:lnTo>
                <a:lnTo>
                  <a:pt x="37719" y="83692"/>
                </a:lnTo>
                <a:lnTo>
                  <a:pt x="37338" y="90157"/>
                </a:lnTo>
                <a:lnTo>
                  <a:pt x="36575" y="96507"/>
                </a:lnTo>
                <a:lnTo>
                  <a:pt x="35814" y="102869"/>
                </a:lnTo>
                <a:lnTo>
                  <a:pt x="27431" y="133946"/>
                </a:lnTo>
                <a:lnTo>
                  <a:pt x="25146" y="140068"/>
                </a:lnTo>
                <a:lnTo>
                  <a:pt x="22478" y="146151"/>
                </a:lnTo>
                <a:lnTo>
                  <a:pt x="19303" y="152184"/>
                </a:lnTo>
                <a:lnTo>
                  <a:pt x="19176" y="152590"/>
                </a:lnTo>
                <a:lnTo>
                  <a:pt x="16510" y="154063"/>
                </a:lnTo>
                <a:lnTo>
                  <a:pt x="15748" y="154266"/>
                </a:lnTo>
                <a:lnTo>
                  <a:pt x="14859" y="154419"/>
                </a:lnTo>
                <a:lnTo>
                  <a:pt x="13589" y="154533"/>
                </a:lnTo>
                <a:lnTo>
                  <a:pt x="12446" y="154647"/>
                </a:lnTo>
                <a:lnTo>
                  <a:pt x="11049" y="154711"/>
                </a:lnTo>
                <a:lnTo>
                  <a:pt x="9525" y="154711"/>
                </a:lnTo>
                <a:lnTo>
                  <a:pt x="7112" y="154711"/>
                </a:lnTo>
                <a:lnTo>
                  <a:pt x="1016" y="153314"/>
                </a:lnTo>
                <a:lnTo>
                  <a:pt x="380" y="152857"/>
                </a:lnTo>
                <a:lnTo>
                  <a:pt x="0" y="152285"/>
                </a:lnTo>
                <a:lnTo>
                  <a:pt x="0" y="151625"/>
                </a:lnTo>
                <a:lnTo>
                  <a:pt x="0" y="150952"/>
                </a:lnTo>
                <a:lnTo>
                  <a:pt x="253" y="150152"/>
                </a:lnTo>
                <a:lnTo>
                  <a:pt x="635" y="149224"/>
                </a:lnTo>
                <a:lnTo>
                  <a:pt x="4020" y="140628"/>
                </a:lnTo>
                <a:lnTo>
                  <a:pt x="14414" y="95781"/>
                </a:lnTo>
                <a:lnTo>
                  <a:pt x="15367" y="76961"/>
                </a:lnTo>
                <a:lnTo>
                  <a:pt x="15130" y="67530"/>
                </a:lnTo>
                <a:lnTo>
                  <a:pt x="7000" y="22124"/>
                </a:lnTo>
                <a:lnTo>
                  <a:pt x="507" y="4876"/>
                </a:lnTo>
                <a:lnTo>
                  <a:pt x="253" y="4114"/>
                </a:lnTo>
                <a:lnTo>
                  <a:pt x="126" y="3416"/>
                </a:lnTo>
                <a:lnTo>
                  <a:pt x="253" y="2781"/>
                </a:lnTo>
                <a:lnTo>
                  <a:pt x="253" y="2146"/>
                </a:lnTo>
                <a:lnTo>
                  <a:pt x="4445" y="304"/>
                </a:lnTo>
                <a:lnTo>
                  <a:pt x="5715" y="101"/>
                </a:lnTo>
                <a:lnTo>
                  <a:pt x="7493" y="0"/>
                </a:lnTo>
                <a:lnTo>
                  <a:pt x="9651" y="0"/>
                </a:lnTo>
                <a:close/>
              </a:path>
            </a:pathLst>
          </a:custGeom>
          <a:ln w="6095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319911" y="6266764"/>
            <a:ext cx="1289177" cy="17670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606294" y="6277990"/>
            <a:ext cx="668782" cy="16548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217672" y="6346596"/>
            <a:ext cx="44450" cy="18415"/>
          </a:xfrm>
          <a:custGeom>
            <a:avLst/>
            <a:gdLst/>
            <a:ahLst/>
            <a:cxnLst/>
            <a:rect l="l" t="t" r="r" b="b"/>
            <a:pathLst>
              <a:path w="44450" h="18414">
                <a:moveTo>
                  <a:pt x="41020" y="0"/>
                </a:moveTo>
                <a:lnTo>
                  <a:pt x="2666" y="0"/>
                </a:lnTo>
                <a:lnTo>
                  <a:pt x="1650" y="673"/>
                </a:lnTo>
                <a:lnTo>
                  <a:pt x="380" y="3340"/>
                </a:lnTo>
                <a:lnTo>
                  <a:pt x="0" y="5638"/>
                </a:lnTo>
                <a:lnTo>
                  <a:pt x="10" y="12255"/>
                </a:lnTo>
                <a:lnTo>
                  <a:pt x="380" y="14528"/>
                </a:lnTo>
                <a:lnTo>
                  <a:pt x="1669" y="17272"/>
                </a:lnTo>
                <a:lnTo>
                  <a:pt x="2666" y="17945"/>
                </a:lnTo>
                <a:lnTo>
                  <a:pt x="41782" y="17945"/>
                </a:lnTo>
                <a:lnTo>
                  <a:pt x="42805" y="17259"/>
                </a:lnTo>
                <a:lnTo>
                  <a:pt x="44068" y="14605"/>
                </a:lnTo>
                <a:lnTo>
                  <a:pt x="44323" y="12255"/>
                </a:lnTo>
                <a:lnTo>
                  <a:pt x="44298" y="5638"/>
                </a:lnTo>
                <a:lnTo>
                  <a:pt x="410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217672" y="6346596"/>
            <a:ext cx="44450" cy="18415"/>
          </a:xfrm>
          <a:custGeom>
            <a:avLst/>
            <a:gdLst/>
            <a:ahLst/>
            <a:cxnLst/>
            <a:rect l="l" t="t" r="r" b="b"/>
            <a:pathLst>
              <a:path w="44450" h="18414">
                <a:moveTo>
                  <a:pt x="4190" y="0"/>
                </a:moveTo>
                <a:lnTo>
                  <a:pt x="40386" y="0"/>
                </a:lnTo>
                <a:lnTo>
                  <a:pt x="41020" y="0"/>
                </a:lnTo>
                <a:lnTo>
                  <a:pt x="41655" y="152"/>
                </a:lnTo>
                <a:lnTo>
                  <a:pt x="42163" y="444"/>
                </a:lnTo>
                <a:lnTo>
                  <a:pt x="42672" y="736"/>
                </a:lnTo>
                <a:lnTo>
                  <a:pt x="43052" y="1219"/>
                </a:lnTo>
                <a:lnTo>
                  <a:pt x="43433" y="1917"/>
                </a:lnTo>
                <a:lnTo>
                  <a:pt x="43814" y="2616"/>
                </a:lnTo>
                <a:lnTo>
                  <a:pt x="44068" y="3543"/>
                </a:lnTo>
                <a:lnTo>
                  <a:pt x="44195" y="4711"/>
                </a:lnTo>
                <a:lnTo>
                  <a:pt x="44323" y="5867"/>
                </a:lnTo>
                <a:lnTo>
                  <a:pt x="44323" y="7264"/>
                </a:lnTo>
                <a:lnTo>
                  <a:pt x="44323" y="8890"/>
                </a:lnTo>
                <a:lnTo>
                  <a:pt x="44323" y="12255"/>
                </a:lnTo>
                <a:lnTo>
                  <a:pt x="44068" y="14605"/>
                </a:lnTo>
                <a:lnTo>
                  <a:pt x="43433" y="15938"/>
                </a:lnTo>
                <a:lnTo>
                  <a:pt x="42799" y="17272"/>
                </a:lnTo>
                <a:lnTo>
                  <a:pt x="41782" y="17945"/>
                </a:lnTo>
                <a:lnTo>
                  <a:pt x="40386" y="17945"/>
                </a:lnTo>
                <a:lnTo>
                  <a:pt x="4190" y="17945"/>
                </a:lnTo>
                <a:lnTo>
                  <a:pt x="2666" y="17945"/>
                </a:lnTo>
                <a:lnTo>
                  <a:pt x="1650" y="17259"/>
                </a:lnTo>
                <a:lnTo>
                  <a:pt x="1015" y="15900"/>
                </a:lnTo>
                <a:lnTo>
                  <a:pt x="380" y="14528"/>
                </a:lnTo>
                <a:lnTo>
                  <a:pt x="0" y="12192"/>
                </a:lnTo>
                <a:lnTo>
                  <a:pt x="0" y="8890"/>
                </a:lnTo>
                <a:lnTo>
                  <a:pt x="0" y="5638"/>
                </a:lnTo>
                <a:lnTo>
                  <a:pt x="380" y="3340"/>
                </a:lnTo>
                <a:lnTo>
                  <a:pt x="1015" y="2006"/>
                </a:lnTo>
                <a:lnTo>
                  <a:pt x="1650" y="673"/>
                </a:lnTo>
                <a:lnTo>
                  <a:pt x="2666" y="0"/>
                </a:lnTo>
                <a:lnTo>
                  <a:pt x="4190" y="0"/>
                </a:lnTo>
                <a:close/>
              </a:path>
            </a:pathLst>
          </a:custGeom>
          <a:ln w="6095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267202" y="6275031"/>
            <a:ext cx="574801" cy="16844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843528" y="6274308"/>
            <a:ext cx="82296" cy="164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839223" y="6269812"/>
            <a:ext cx="74295" cy="156210"/>
          </a:xfrm>
          <a:custGeom>
            <a:avLst/>
            <a:gdLst/>
            <a:ahLst/>
            <a:cxnLst/>
            <a:rect l="l" t="t" r="r" b="b"/>
            <a:pathLst>
              <a:path w="74295" h="156210">
                <a:moveTo>
                  <a:pt x="65772" y="0"/>
                </a:moveTo>
                <a:lnTo>
                  <a:pt x="61581" y="0"/>
                </a:lnTo>
                <a:lnTo>
                  <a:pt x="59930" y="76"/>
                </a:lnTo>
                <a:lnTo>
                  <a:pt x="57263" y="355"/>
                </a:lnTo>
                <a:lnTo>
                  <a:pt x="56247" y="584"/>
                </a:lnTo>
                <a:lnTo>
                  <a:pt x="55485" y="863"/>
                </a:lnTo>
                <a:lnTo>
                  <a:pt x="54596" y="1155"/>
                </a:lnTo>
                <a:lnTo>
                  <a:pt x="53961" y="1549"/>
                </a:lnTo>
                <a:lnTo>
                  <a:pt x="53580" y="2044"/>
                </a:lnTo>
                <a:lnTo>
                  <a:pt x="53072" y="2540"/>
                </a:lnTo>
                <a:lnTo>
                  <a:pt x="52691" y="3162"/>
                </a:lnTo>
                <a:lnTo>
                  <a:pt x="367" y="150101"/>
                </a:lnTo>
                <a:lnTo>
                  <a:pt x="113" y="151079"/>
                </a:lnTo>
                <a:lnTo>
                  <a:pt x="0" y="152019"/>
                </a:lnTo>
                <a:lnTo>
                  <a:pt x="240" y="153390"/>
                </a:lnTo>
                <a:lnTo>
                  <a:pt x="8368" y="155841"/>
                </a:lnTo>
                <a:lnTo>
                  <a:pt x="12559" y="155841"/>
                </a:lnTo>
                <a:lnTo>
                  <a:pt x="14210" y="155765"/>
                </a:lnTo>
                <a:lnTo>
                  <a:pt x="16750" y="155486"/>
                </a:lnTo>
                <a:lnTo>
                  <a:pt x="17766" y="155257"/>
                </a:lnTo>
                <a:lnTo>
                  <a:pt x="18528" y="154978"/>
                </a:lnTo>
                <a:lnTo>
                  <a:pt x="19417" y="154686"/>
                </a:lnTo>
                <a:lnTo>
                  <a:pt x="73646" y="5740"/>
                </a:lnTo>
                <a:lnTo>
                  <a:pt x="74027" y="3898"/>
                </a:lnTo>
                <a:lnTo>
                  <a:pt x="73773" y="2451"/>
                </a:lnTo>
                <a:lnTo>
                  <a:pt x="73392" y="1854"/>
                </a:lnTo>
                <a:lnTo>
                  <a:pt x="71868" y="927"/>
                </a:lnTo>
                <a:lnTo>
                  <a:pt x="70725" y="584"/>
                </a:lnTo>
                <a:lnTo>
                  <a:pt x="67804" y="114"/>
                </a:lnTo>
                <a:lnTo>
                  <a:pt x="657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839209" y="6269812"/>
            <a:ext cx="74295" cy="156210"/>
          </a:xfrm>
          <a:custGeom>
            <a:avLst/>
            <a:gdLst/>
            <a:ahLst/>
            <a:cxnLst/>
            <a:rect l="l" t="t" r="r" b="b"/>
            <a:pathLst>
              <a:path w="74295" h="156210">
                <a:moveTo>
                  <a:pt x="63373" y="0"/>
                </a:moveTo>
                <a:lnTo>
                  <a:pt x="65786" y="0"/>
                </a:lnTo>
                <a:lnTo>
                  <a:pt x="67817" y="114"/>
                </a:lnTo>
                <a:lnTo>
                  <a:pt x="69214" y="342"/>
                </a:lnTo>
                <a:lnTo>
                  <a:pt x="70738" y="584"/>
                </a:lnTo>
                <a:lnTo>
                  <a:pt x="71881" y="927"/>
                </a:lnTo>
                <a:lnTo>
                  <a:pt x="72643" y="1397"/>
                </a:lnTo>
                <a:lnTo>
                  <a:pt x="73405" y="1854"/>
                </a:lnTo>
                <a:lnTo>
                  <a:pt x="73787" y="2451"/>
                </a:lnTo>
                <a:lnTo>
                  <a:pt x="73913" y="3175"/>
                </a:lnTo>
                <a:lnTo>
                  <a:pt x="74040" y="3898"/>
                </a:lnTo>
                <a:lnTo>
                  <a:pt x="21716" y="152019"/>
                </a:lnTo>
                <a:lnTo>
                  <a:pt x="18541" y="154978"/>
                </a:lnTo>
                <a:lnTo>
                  <a:pt x="17779" y="155257"/>
                </a:lnTo>
                <a:lnTo>
                  <a:pt x="16763" y="155486"/>
                </a:lnTo>
                <a:lnTo>
                  <a:pt x="15493" y="155625"/>
                </a:lnTo>
                <a:lnTo>
                  <a:pt x="14224" y="155765"/>
                </a:lnTo>
                <a:lnTo>
                  <a:pt x="12573" y="155841"/>
                </a:lnTo>
                <a:lnTo>
                  <a:pt x="10667" y="155841"/>
                </a:lnTo>
                <a:lnTo>
                  <a:pt x="8381" y="155841"/>
                </a:lnTo>
                <a:lnTo>
                  <a:pt x="126" y="152666"/>
                </a:lnTo>
                <a:lnTo>
                  <a:pt x="0" y="151942"/>
                </a:lnTo>
                <a:lnTo>
                  <a:pt x="126" y="151079"/>
                </a:lnTo>
                <a:lnTo>
                  <a:pt x="380" y="150101"/>
                </a:lnTo>
                <a:lnTo>
                  <a:pt x="52450" y="3911"/>
                </a:lnTo>
                <a:lnTo>
                  <a:pt x="52704" y="3162"/>
                </a:lnTo>
                <a:lnTo>
                  <a:pt x="53086" y="2540"/>
                </a:lnTo>
                <a:lnTo>
                  <a:pt x="53593" y="2044"/>
                </a:lnTo>
                <a:lnTo>
                  <a:pt x="53975" y="1549"/>
                </a:lnTo>
                <a:lnTo>
                  <a:pt x="54610" y="1155"/>
                </a:lnTo>
                <a:lnTo>
                  <a:pt x="55499" y="863"/>
                </a:lnTo>
                <a:lnTo>
                  <a:pt x="56261" y="584"/>
                </a:lnTo>
                <a:lnTo>
                  <a:pt x="57276" y="355"/>
                </a:lnTo>
                <a:lnTo>
                  <a:pt x="58674" y="215"/>
                </a:lnTo>
                <a:lnTo>
                  <a:pt x="59943" y="76"/>
                </a:lnTo>
                <a:lnTo>
                  <a:pt x="61594" y="0"/>
                </a:lnTo>
                <a:lnTo>
                  <a:pt x="63373" y="0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316863" y="6485610"/>
            <a:ext cx="5568569" cy="17122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926833" y="6491351"/>
            <a:ext cx="668782" cy="16548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538211" y="6559956"/>
            <a:ext cx="44450" cy="18415"/>
          </a:xfrm>
          <a:custGeom>
            <a:avLst/>
            <a:gdLst/>
            <a:ahLst/>
            <a:cxnLst/>
            <a:rect l="l" t="t" r="r" b="b"/>
            <a:pathLst>
              <a:path w="44450" h="18415">
                <a:moveTo>
                  <a:pt x="41021" y="0"/>
                </a:moveTo>
                <a:lnTo>
                  <a:pt x="2667" y="0"/>
                </a:lnTo>
                <a:lnTo>
                  <a:pt x="1651" y="673"/>
                </a:lnTo>
                <a:lnTo>
                  <a:pt x="381" y="3340"/>
                </a:lnTo>
                <a:lnTo>
                  <a:pt x="0" y="5638"/>
                </a:lnTo>
                <a:lnTo>
                  <a:pt x="10" y="12255"/>
                </a:lnTo>
                <a:lnTo>
                  <a:pt x="381" y="14528"/>
                </a:lnTo>
                <a:lnTo>
                  <a:pt x="1669" y="17271"/>
                </a:lnTo>
                <a:lnTo>
                  <a:pt x="2667" y="17945"/>
                </a:lnTo>
                <a:lnTo>
                  <a:pt x="41783" y="17945"/>
                </a:lnTo>
                <a:lnTo>
                  <a:pt x="42805" y="17259"/>
                </a:lnTo>
                <a:lnTo>
                  <a:pt x="44069" y="14604"/>
                </a:lnTo>
                <a:lnTo>
                  <a:pt x="44323" y="12255"/>
                </a:lnTo>
                <a:lnTo>
                  <a:pt x="44298" y="5638"/>
                </a:lnTo>
                <a:lnTo>
                  <a:pt x="410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538211" y="6559956"/>
            <a:ext cx="44450" cy="18415"/>
          </a:xfrm>
          <a:custGeom>
            <a:avLst/>
            <a:gdLst/>
            <a:ahLst/>
            <a:cxnLst/>
            <a:rect l="l" t="t" r="r" b="b"/>
            <a:pathLst>
              <a:path w="44450" h="18415">
                <a:moveTo>
                  <a:pt x="4191" y="0"/>
                </a:moveTo>
                <a:lnTo>
                  <a:pt x="40386" y="0"/>
                </a:lnTo>
                <a:lnTo>
                  <a:pt x="41021" y="0"/>
                </a:lnTo>
                <a:lnTo>
                  <a:pt x="41656" y="152"/>
                </a:lnTo>
                <a:lnTo>
                  <a:pt x="42164" y="444"/>
                </a:lnTo>
                <a:lnTo>
                  <a:pt x="42672" y="723"/>
                </a:lnTo>
                <a:lnTo>
                  <a:pt x="43053" y="1219"/>
                </a:lnTo>
                <a:lnTo>
                  <a:pt x="43434" y="1917"/>
                </a:lnTo>
                <a:lnTo>
                  <a:pt x="43815" y="2616"/>
                </a:lnTo>
                <a:lnTo>
                  <a:pt x="44069" y="3543"/>
                </a:lnTo>
                <a:lnTo>
                  <a:pt x="44196" y="4711"/>
                </a:lnTo>
                <a:lnTo>
                  <a:pt x="44323" y="5867"/>
                </a:lnTo>
                <a:lnTo>
                  <a:pt x="44323" y="7264"/>
                </a:lnTo>
                <a:lnTo>
                  <a:pt x="44323" y="8889"/>
                </a:lnTo>
                <a:lnTo>
                  <a:pt x="44323" y="12255"/>
                </a:lnTo>
                <a:lnTo>
                  <a:pt x="44069" y="14604"/>
                </a:lnTo>
                <a:lnTo>
                  <a:pt x="43434" y="15938"/>
                </a:lnTo>
                <a:lnTo>
                  <a:pt x="42799" y="17271"/>
                </a:lnTo>
                <a:lnTo>
                  <a:pt x="41783" y="17945"/>
                </a:lnTo>
                <a:lnTo>
                  <a:pt x="40386" y="17945"/>
                </a:lnTo>
                <a:lnTo>
                  <a:pt x="4191" y="17945"/>
                </a:lnTo>
                <a:lnTo>
                  <a:pt x="2667" y="17945"/>
                </a:lnTo>
                <a:lnTo>
                  <a:pt x="1651" y="17259"/>
                </a:lnTo>
                <a:lnTo>
                  <a:pt x="1016" y="15900"/>
                </a:lnTo>
                <a:lnTo>
                  <a:pt x="381" y="14528"/>
                </a:lnTo>
                <a:lnTo>
                  <a:pt x="0" y="12191"/>
                </a:lnTo>
                <a:lnTo>
                  <a:pt x="0" y="8889"/>
                </a:lnTo>
                <a:lnTo>
                  <a:pt x="0" y="5638"/>
                </a:lnTo>
                <a:lnTo>
                  <a:pt x="381" y="3340"/>
                </a:lnTo>
                <a:lnTo>
                  <a:pt x="1016" y="2006"/>
                </a:lnTo>
                <a:lnTo>
                  <a:pt x="1651" y="673"/>
                </a:lnTo>
                <a:lnTo>
                  <a:pt x="2667" y="0"/>
                </a:lnTo>
                <a:lnTo>
                  <a:pt x="4191" y="0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595869" y="6488658"/>
            <a:ext cx="431038" cy="16817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975854" y="6488658"/>
            <a:ext cx="38100" cy="154940"/>
          </a:xfrm>
          <a:custGeom>
            <a:avLst/>
            <a:gdLst/>
            <a:ahLst/>
            <a:cxnLst/>
            <a:rect l="l" t="t" r="r" b="b"/>
            <a:pathLst>
              <a:path w="38100" h="154940">
                <a:moveTo>
                  <a:pt x="11429" y="0"/>
                </a:moveTo>
                <a:lnTo>
                  <a:pt x="7493" y="0"/>
                </a:lnTo>
                <a:lnTo>
                  <a:pt x="5715" y="101"/>
                </a:lnTo>
                <a:lnTo>
                  <a:pt x="3175" y="507"/>
                </a:lnTo>
                <a:lnTo>
                  <a:pt x="2159" y="812"/>
                </a:lnTo>
                <a:lnTo>
                  <a:pt x="635" y="1625"/>
                </a:lnTo>
                <a:lnTo>
                  <a:pt x="253" y="2146"/>
                </a:lnTo>
                <a:lnTo>
                  <a:pt x="253" y="4114"/>
                </a:lnTo>
                <a:lnTo>
                  <a:pt x="507" y="4876"/>
                </a:lnTo>
                <a:lnTo>
                  <a:pt x="3986" y="13432"/>
                </a:lnTo>
                <a:lnTo>
                  <a:pt x="7000" y="22124"/>
                </a:lnTo>
                <a:lnTo>
                  <a:pt x="15130" y="67530"/>
                </a:lnTo>
                <a:lnTo>
                  <a:pt x="15362" y="77139"/>
                </a:lnTo>
                <a:lnTo>
                  <a:pt x="15128" y="86432"/>
                </a:lnTo>
                <a:lnTo>
                  <a:pt x="6953" y="131908"/>
                </a:lnTo>
                <a:lnTo>
                  <a:pt x="253" y="150152"/>
                </a:lnTo>
                <a:lnTo>
                  <a:pt x="0" y="150952"/>
                </a:lnTo>
                <a:lnTo>
                  <a:pt x="0" y="152285"/>
                </a:lnTo>
                <a:lnTo>
                  <a:pt x="380" y="152857"/>
                </a:lnTo>
                <a:lnTo>
                  <a:pt x="1650" y="153784"/>
                </a:lnTo>
                <a:lnTo>
                  <a:pt x="2667" y="154127"/>
                </a:lnTo>
                <a:lnTo>
                  <a:pt x="5206" y="154597"/>
                </a:lnTo>
                <a:lnTo>
                  <a:pt x="7112" y="154711"/>
                </a:lnTo>
                <a:lnTo>
                  <a:pt x="11049" y="154711"/>
                </a:lnTo>
                <a:lnTo>
                  <a:pt x="19303" y="152184"/>
                </a:lnTo>
                <a:lnTo>
                  <a:pt x="22478" y="146151"/>
                </a:lnTo>
                <a:lnTo>
                  <a:pt x="34671" y="109156"/>
                </a:lnTo>
                <a:lnTo>
                  <a:pt x="37719" y="83692"/>
                </a:lnTo>
                <a:lnTo>
                  <a:pt x="37713" y="76961"/>
                </a:lnTo>
                <a:lnTo>
                  <a:pt x="33020" y="38963"/>
                </a:lnTo>
                <a:lnTo>
                  <a:pt x="19176" y="1714"/>
                </a:lnTo>
                <a:lnTo>
                  <a:pt x="18542" y="1219"/>
                </a:lnTo>
                <a:lnTo>
                  <a:pt x="18288" y="977"/>
                </a:lnTo>
                <a:lnTo>
                  <a:pt x="17652" y="761"/>
                </a:lnTo>
                <a:lnTo>
                  <a:pt x="16891" y="558"/>
                </a:lnTo>
                <a:lnTo>
                  <a:pt x="16255" y="355"/>
                </a:lnTo>
                <a:lnTo>
                  <a:pt x="15240" y="215"/>
                </a:lnTo>
                <a:lnTo>
                  <a:pt x="12953" y="38"/>
                </a:lnTo>
                <a:lnTo>
                  <a:pt x="114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975854" y="6488658"/>
            <a:ext cx="38100" cy="154940"/>
          </a:xfrm>
          <a:custGeom>
            <a:avLst/>
            <a:gdLst/>
            <a:ahLst/>
            <a:cxnLst/>
            <a:rect l="l" t="t" r="r" b="b"/>
            <a:pathLst>
              <a:path w="38100" h="154940">
                <a:moveTo>
                  <a:pt x="9651" y="0"/>
                </a:moveTo>
                <a:lnTo>
                  <a:pt x="11429" y="0"/>
                </a:lnTo>
                <a:lnTo>
                  <a:pt x="12953" y="38"/>
                </a:lnTo>
                <a:lnTo>
                  <a:pt x="14097" y="126"/>
                </a:lnTo>
                <a:lnTo>
                  <a:pt x="15240" y="215"/>
                </a:lnTo>
                <a:lnTo>
                  <a:pt x="16255" y="355"/>
                </a:lnTo>
                <a:lnTo>
                  <a:pt x="16891" y="558"/>
                </a:lnTo>
                <a:lnTo>
                  <a:pt x="17652" y="761"/>
                </a:lnTo>
                <a:lnTo>
                  <a:pt x="18288" y="977"/>
                </a:lnTo>
                <a:lnTo>
                  <a:pt x="18542" y="1219"/>
                </a:lnTo>
                <a:lnTo>
                  <a:pt x="18923" y="1447"/>
                </a:lnTo>
                <a:lnTo>
                  <a:pt x="19176" y="1714"/>
                </a:lnTo>
                <a:lnTo>
                  <a:pt x="19303" y="1993"/>
                </a:lnTo>
                <a:lnTo>
                  <a:pt x="23590" y="11161"/>
                </a:lnTo>
                <a:lnTo>
                  <a:pt x="35093" y="48350"/>
                </a:lnTo>
                <a:lnTo>
                  <a:pt x="37719" y="77139"/>
                </a:lnTo>
                <a:lnTo>
                  <a:pt x="37719" y="83692"/>
                </a:lnTo>
                <a:lnTo>
                  <a:pt x="37338" y="90157"/>
                </a:lnTo>
                <a:lnTo>
                  <a:pt x="36575" y="96507"/>
                </a:lnTo>
                <a:lnTo>
                  <a:pt x="35814" y="102857"/>
                </a:lnTo>
                <a:lnTo>
                  <a:pt x="27431" y="133946"/>
                </a:lnTo>
                <a:lnTo>
                  <a:pt x="25146" y="140068"/>
                </a:lnTo>
                <a:lnTo>
                  <a:pt x="22478" y="146151"/>
                </a:lnTo>
                <a:lnTo>
                  <a:pt x="19303" y="152184"/>
                </a:lnTo>
                <a:lnTo>
                  <a:pt x="19176" y="152590"/>
                </a:lnTo>
                <a:lnTo>
                  <a:pt x="16510" y="154063"/>
                </a:lnTo>
                <a:lnTo>
                  <a:pt x="15748" y="154266"/>
                </a:lnTo>
                <a:lnTo>
                  <a:pt x="14859" y="154419"/>
                </a:lnTo>
                <a:lnTo>
                  <a:pt x="13589" y="154533"/>
                </a:lnTo>
                <a:lnTo>
                  <a:pt x="12446" y="154647"/>
                </a:lnTo>
                <a:lnTo>
                  <a:pt x="11049" y="154711"/>
                </a:lnTo>
                <a:lnTo>
                  <a:pt x="9525" y="154711"/>
                </a:lnTo>
                <a:lnTo>
                  <a:pt x="7112" y="154711"/>
                </a:lnTo>
                <a:lnTo>
                  <a:pt x="1016" y="153314"/>
                </a:lnTo>
                <a:lnTo>
                  <a:pt x="380" y="152857"/>
                </a:lnTo>
                <a:lnTo>
                  <a:pt x="0" y="152285"/>
                </a:lnTo>
                <a:lnTo>
                  <a:pt x="0" y="151625"/>
                </a:lnTo>
                <a:lnTo>
                  <a:pt x="0" y="150952"/>
                </a:lnTo>
                <a:lnTo>
                  <a:pt x="253" y="150152"/>
                </a:lnTo>
                <a:lnTo>
                  <a:pt x="635" y="149224"/>
                </a:lnTo>
                <a:lnTo>
                  <a:pt x="4020" y="140628"/>
                </a:lnTo>
                <a:lnTo>
                  <a:pt x="14414" y="95777"/>
                </a:lnTo>
                <a:lnTo>
                  <a:pt x="15367" y="76961"/>
                </a:lnTo>
                <a:lnTo>
                  <a:pt x="15130" y="67530"/>
                </a:lnTo>
                <a:lnTo>
                  <a:pt x="7000" y="22124"/>
                </a:lnTo>
                <a:lnTo>
                  <a:pt x="507" y="4876"/>
                </a:lnTo>
                <a:lnTo>
                  <a:pt x="253" y="4114"/>
                </a:lnTo>
                <a:lnTo>
                  <a:pt x="126" y="3416"/>
                </a:lnTo>
                <a:lnTo>
                  <a:pt x="253" y="2781"/>
                </a:lnTo>
                <a:lnTo>
                  <a:pt x="253" y="2146"/>
                </a:lnTo>
                <a:lnTo>
                  <a:pt x="4445" y="304"/>
                </a:lnTo>
                <a:lnTo>
                  <a:pt x="5715" y="101"/>
                </a:lnTo>
                <a:lnTo>
                  <a:pt x="7493" y="0"/>
                </a:lnTo>
                <a:lnTo>
                  <a:pt x="9651" y="0"/>
                </a:lnTo>
                <a:close/>
              </a:path>
            </a:pathLst>
          </a:custGeom>
          <a:ln w="6095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Comentarios extras </a:t>
            </a:r>
            <a:r>
              <a:rPr dirty="0"/>
              <a:t>de </a:t>
            </a:r>
            <a:r>
              <a:rPr dirty="0" spc="-5"/>
              <a:t>este</a:t>
            </a:r>
            <a:r>
              <a:rPr dirty="0" spc="-10"/>
              <a:t> </a:t>
            </a:r>
            <a:r>
              <a:rPr dirty="0"/>
              <a:t>control.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517" y="1544192"/>
            <a:ext cx="4254500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00"/>
              </a:spcBef>
              <a:tabLst>
                <a:tab pos="664210" algn="l"/>
                <a:tab pos="1027430" algn="l"/>
                <a:tab pos="1277620" algn="l"/>
                <a:tab pos="1548765" algn="l"/>
                <a:tab pos="1598930" algn="l"/>
                <a:tab pos="2529840" algn="l"/>
                <a:tab pos="2665730" algn="l"/>
                <a:tab pos="2932430" algn="l"/>
                <a:tab pos="2976880" algn="l"/>
                <a:tab pos="3363595" algn="l"/>
                <a:tab pos="3488690" algn="l"/>
                <a:tab pos="4063365" algn="l"/>
              </a:tabLst>
            </a:pP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Esto	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so</a:t>
            </a:r>
            <a:r>
              <a:rPr dirty="0" sz="1800" spc="-15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	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		ef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ctos	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		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ver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		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qu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	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el 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proyecto se actualiza con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los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archivos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de 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rs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	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qu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	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dirty="0" sz="1800" spc="-15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dirty="0" sz="1800" spc="5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		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	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dirty="0" sz="1800" spc="-15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	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tas 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mipmap-mdpi.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Ahora insertaremos el objeto de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la clase 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ImageButton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en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el formulario de nuestra  aplicación. La clase ImageButton se  encuentra en la pestaña "Images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&amp; 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Media":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13476" y="350520"/>
            <a:ext cx="5260848" cy="5996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137" y="632205"/>
            <a:ext cx="1902460" cy="16656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05"/>
              </a:spcBef>
            </a:pP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Luego de  disponer el objeto 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se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abre un</a:t>
            </a:r>
            <a:r>
              <a:rPr dirty="0" sz="1800" spc="-5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diálogo 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donde debemos  seleccionar la  imagen a</a:t>
            </a:r>
            <a:r>
              <a:rPr dirty="0" sz="1800" spc="-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mostrar: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60676" y="918972"/>
            <a:ext cx="6707124" cy="5580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232772" y="4411726"/>
            <a:ext cx="2451100" cy="19405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Al cerrar el diálogo se  carga la propiedad  "srcCompact"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la 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referencia a la imagen  (podemos modificar la  imagen cambiando</a:t>
            </a:r>
            <a:r>
              <a:rPr dirty="0" sz="1800" spc="-5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esta  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propiedad)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4695" y="2353436"/>
            <a:ext cx="4032885" cy="84264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98900"/>
              </a:lnSpc>
              <a:spcBef>
                <a:spcPts val="120"/>
              </a:spcBef>
            </a:pP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Inicializamos la propiedad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Id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con el  nombre boton1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y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la propiedad "onClick"  con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el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nombre de método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"llamar":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24855" y="390143"/>
            <a:ext cx="6353556" cy="5939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134" y="1685925"/>
            <a:ext cx="4787265" cy="84264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just" marL="12700" marR="5080">
              <a:lnSpc>
                <a:spcPct val="98900"/>
              </a:lnSpc>
              <a:spcBef>
                <a:spcPts val="120"/>
              </a:spcBef>
            </a:pP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Agreguemos un </a:t>
            </a:r>
            <a:r>
              <a:rPr dirty="0" sz="1800" spc="-35">
                <a:solidFill>
                  <a:srgbClr val="333333"/>
                </a:solidFill>
                <a:latin typeface="Arial"/>
                <a:cs typeface="Arial"/>
              </a:rPr>
              <a:t>TextView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a nuestra aplicación 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y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configuremos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sus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propiedades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Id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(con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tv1) y 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text. Luego la interfaz visual debe ser similar</a:t>
            </a:r>
            <a:r>
              <a:rPr dirty="0" sz="1800" spc="7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a: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16167" y="216408"/>
            <a:ext cx="5800344" cy="6306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92166" y="178130"/>
            <a:ext cx="16383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333333"/>
                </a:solidFill>
                <a:latin typeface="Arial"/>
                <a:cs typeface="Arial"/>
              </a:rPr>
              <a:t>Código</a:t>
            </a:r>
            <a:r>
              <a:rPr dirty="0" sz="1800" spc="-7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fuente: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2288" y="658368"/>
            <a:ext cx="8865108" cy="6056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4689" y="943178"/>
            <a:ext cx="3884929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Definimos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el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atributo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de tipo</a:t>
            </a:r>
            <a:r>
              <a:rPr dirty="0" sz="1800" spc="-6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35">
                <a:solidFill>
                  <a:srgbClr val="333333"/>
                </a:solidFill>
                <a:latin typeface="Arial"/>
                <a:cs typeface="Arial"/>
              </a:rPr>
              <a:t>TextView: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921764"/>
            <a:ext cx="12129516" cy="2799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9889" y="1053210"/>
            <a:ext cx="5312410" cy="568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Enlazamos el control definido en el archivo 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XML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y</a:t>
            </a:r>
            <a:r>
              <a:rPr dirty="0" sz="1800" spc="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la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5"/>
              </a:lnSpc>
            </a:pP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variable de</a:t>
            </a:r>
            <a:r>
              <a:rPr dirty="0" sz="1800" spc="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java: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270760"/>
            <a:ext cx="12192000" cy="2801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5397" y="564260"/>
            <a:ext cx="5588000" cy="568325"/>
          </a:xfrm>
          <a:prstGeom prst="rect"/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dirty="0" spc="-5" b="0">
                <a:latin typeface="Arial"/>
                <a:cs typeface="Arial"/>
              </a:rPr>
              <a:t>Implementamos el método que se ejecutará cuando se  presione el objeto de la clase</a:t>
            </a:r>
            <a:r>
              <a:rPr dirty="0" spc="35" b="0">
                <a:latin typeface="Arial"/>
                <a:cs typeface="Arial"/>
              </a:rPr>
              <a:t> </a:t>
            </a:r>
            <a:r>
              <a:rPr dirty="0" spc="-5" b="0">
                <a:latin typeface="Arial"/>
                <a:cs typeface="Arial"/>
              </a:rPr>
              <a:t>ImageButton: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434083"/>
            <a:ext cx="12192000" cy="3308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481452" y="5021326"/>
            <a:ext cx="5688965" cy="111696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99300"/>
              </a:lnSpc>
              <a:spcBef>
                <a:spcPts val="114"/>
              </a:spcBef>
            </a:pP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No olvidemos inicializar la propiedad onClick del objeto  boton1 con el nombre del método "llamar" (recordemos  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que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esto lo hacemos 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accediendo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a la 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propiedad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onClick  en la ventana de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"Properties")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4664" y="384809"/>
            <a:ext cx="522922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Notificaciones sencillas mediante la clase</a:t>
            </a:r>
            <a:r>
              <a:rPr dirty="0" spc="65"/>
              <a:t> </a:t>
            </a:r>
            <a:r>
              <a:rPr dirty="0" spc="-30"/>
              <a:t>Toast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117" y="1199134"/>
            <a:ext cx="5938520" cy="4690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635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Android permite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mostrar una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ventana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emergente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temporal  que informa al usuario mediante un mensaje que aparece  en la pantalla por un lapso pequeño de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tiempo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(luego 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de 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pasado un tiempo la ventana</a:t>
            </a:r>
            <a:r>
              <a:rPr dirty="0" sz="1800" spc="5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desaparece).</a:t>
            </a:r>
            <a:endParaRPr sz="1800">
              <a:latin typeface="Arial"/>
              <a:cs typeface="Arial"/>
            </a:endParaRPr>
          </a:p>
          <a:p>
            <a:pPr algn="just" marL="12700" marR="6350">
              <a:lnSpc>
                <a:spcPct val="100000"/>
              </a:lnSpc>
            </a:pP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Esta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ventana 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que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se superpone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la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interfaz 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que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se está  mostrando en ese momento se administra mediante una  clase llamada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35">
                <a:solidFill>
                  <a:srgbClr val="333333"/>
                </a:solidFill>
                <a:latin typeface="Arial"/>
                <a:cs typeface="Arial"/>
              </a:rPr>
              <a:t>Toast.</a:t>
            </a:r>
            <a:endParaRPr sz="18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</a:pP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Crear un proyecto llamado</a:t>
            </a:r>
            <a:r>
              <a:rPr dirty="0" sz="1800" spc="5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Proyecto008.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Problema:</a:t>
            </a:r>
            <a:endParaRPr sz="180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Generar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un número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aleatorio entre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1 y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100000. Mostrar  mediante una ventana emergente dicho número por 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un 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lapso de tiempo. Luego mediante un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control </a:t>
            </a:r>
            <a:r>
              <a:rPr dirty="0" sz="1800" spc="-30">
                <a:solidFill>
                  <a:srgbClr val="333333"/>
                </a:solidFill>
                <a:latin typeface="Arial"/>
                <a:cs typeface="Arial"/>
              </a:rPr>
              <a:t>EditText 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("Number") pedir al operador que ingrese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el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número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que  vio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en la pantalla. Cuando se presione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un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botón controlar  el número generado aleatoriamente con el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que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ingresó 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el 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usuario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y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mediante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otro </a:t>
            </a:r>
            <a:r>
              <a:rPr dirty="0" sz="1800" spc="-40">
                <a:solidFill>
                  <a:srgbClr val="333333"/>
                </a:solidFill>
                <a:latin typeface="Arial"/>
                <a:cs typeface="Arial"/>
              </a:rPr>
              <a:t>Toast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informar si acertó o</a:t>
            </a:r>
            <a:r>
              <a:rPr dirty="0" sz="1800" spc="5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no.</a:t>
            </a:r>
            <a:endParaRPr sz="18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Lo primero que hacemos es crear la interfaz</a:t>
            </a:r>
            <a:r>
              <a:rPr dirty="0" sz="1800" spc="8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siguiente: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0359" y="941832"/>
            <a:ext cx="5155692" cy="5571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0158" y="501522"/>
            <a:ext cx="449262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Control </a:t>
            </a:r>
            <a:r>
              <a:rPr dirty="0" spc="-5"/>
              <a:t>ListView </a:t>
            </a:r>
            <a:r>
              <a:rPr dirty="0"/>
              <a:t>(con una lista de</a:t>
            </a:r>
            <a:r>
              <a:rPr dirty="0" spc="-105"/>
              <a:t> </a:t>
            </a:r>
            <a:r>
              <a:rPr dirty="0"/>
              <a:t>String)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3055" y="2102865"/>
            <a:ext cx="9733280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698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El control ListView a diferencia del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Spinner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que se cierra luego de seleccionar un elemento  permanecen visibles varios elementos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(se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lo utiliza cuando hay que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mostrar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muchos  elementos)</a:t>
            </a:r>
            <a:endParaRPr sz="180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En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este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primer ejemplo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mostraremos una lista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String (es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decir cada elemento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de la lista 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es 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un String, veremos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más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adelante que podemos tener listas de objetos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de otro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tipo: imágenes,  íconos, varios String por elemento</a:t>
            </a:r>
            <a:r>
              <a:rPr dirty="0" sz="1800" spc="4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etc.)</a:t>
            </a:r>
            <a:endParaRPr sz="18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</a:pP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Si</a:t>
            </a:r>
            <a:r>
              <a:rPr dirty="0" sz="1800" spc="8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la</a:t>
            </a:r>
            <a:r>
              <a:rPr dirty="0" sz="1800" spc="8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lista</a:t>
            </a:r>
            <a:r>
              <a:rPr dirty="0" sz="1800" spc="9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no</a:t>
            </a:r>
            <a:r>
              <a:rPr dirty="0" sz="1800" spc="8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entra</a:t>
            </a:r>
            <a:r>
              <a:rPr dirty="0" sz="1800" spc="8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en</a:t>
            </a:r>
            <a:r>
              <a:rPr dirty="0" sz="1800" spc="8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el</a:t>
            </a:r>
            <a:r>
              <a:rPr dirty="0" sz="1800" spc="9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espacio</a:t>
            </a:r>
            <a:r>
              <a:rPr dirty="0" sz="1800" spc="8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que</a:t>
            </a:r>
            <a:r>
              <a:rPr dirty="0" sz="1800" spc="9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hemos</a:t>
            </a:r>
            <a:r>
              <a:rPr dirty="0" sz="1800" spc="10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fijado</a:t>
            </a:r>
            <a:r>
              <a:rPr dirty="0" sz="1800" spc="8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para</a:t>
            </a:r>
            <a:r>
              <a:rPr dirty="0" sz="1800" spc="8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el</a:t>
            </a:r>
            <a:r>
              <a:rPr dirty="0" sz="1800" spc="10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ListView</a:t>
            </a:r>
            <a:r>
              <a:rPr dirty="0" sz="1800" spc="7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nos</a:t>
            </a:r>
            <a:r>
              <a:rPr dirty="0" sz="1800" spc="9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permite</a:t>
            </a:r>
            <a:r>
              <a:rPr dirty="0" sz="1800" spc="9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hacer</a:t>
            </a:r>
            <a:r>
              <a:rPr dirty="0" sz="1800" spc="8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scroll</a:t>
            </a:r>
            <a:r>
              <a:rPr dirty="0" sz="1800" spc="10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de</a:t>
            </a:r>
            <a:endParaRPr sz="18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</a:pP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los mismos.</a:t>
            </a:r>
            <a:endParaRPr sz="1800">
              <a:latin typeface="Arial"/>
              <a:cs typeface="Arial"/>
            </a:endParaRPr>
          </a:p>
          <a:p>
            <a:pPr algn="just" marL="12700" marR="363855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El control 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ListView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se encuentra en la pestaña "Containers".  Crear un proyecto llamado</a:t>
            </a:r>
            <a:r>
              <a:rPr dirty="0" sz="1800" spc="4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Proyecto006.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928" y="601726"/>
            <a:ext cx="4353560" cy="4415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Es decir que disponemos un </a:t>
            </a:r>
            <a:r>
              <a:rPr dirty="0" sz="1800" spc="-40">
                <a:solidFill>
                  <a:srgbClr val="333333"/>
                </a:solidFill>
                <a:latin typeface="Arial"/>
                <a:cs typeface="Arial"/>
              </a:rPr>
              <a:t>TextView,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un  </a:t>
            </a:r>
            <a:r>
              <a:rPr dirty="0" sz="1800" spc="-30">
                <a:solidFill>
                  <a:srgbClr val="333333"/>
                </a:solidFill>
                <a:latin typeface="Arial"/>
                <a:cs typeface="Arial"/>
              </a:rPr>
              <a:t>EditText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("Number")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y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un Button. Dejamos  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por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defecto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los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nombres asignados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a las  ID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de los objetos: </a:t>
            </a:r>
            <a:r>
              <a:rPr dirty="0" sz="1800" spc="-30">
                <a:solidFill>
                  <a:srgbClr val="333333"/>
                </a:solidFill>
                <a:latin typeface="Arial"/>
                <a:cs typeface="Arial"/>
              </a:rPr>
              <a:t>TextView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y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Button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pero 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al objeto de tipo </a:t>
            </a:r>
            <a:r>
              <a:rPr dirty="0" sz="1800" spc="-30">
                <a:solidFill>
                  <a:srgbClr val="333333"/>
                </a:solidFill>
                <a:latin typeface="Arial"/>
                <a:cs typeface="Arial"/>
              </a:rPr>
              <a:t>EditText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definimos su ID  con el valor "et1". Recordemos que en 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la 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ventana "Component </a:t>
            </a:r>
            <a:r>
              <a:rPr dirty="0" sz="1800" spc="-15">
                <a:solidFill>
                  <a:srgbClr val="333333"/>
                </a:solidFill>
                <a:latin typeface="Arial"/>
                <a:cs typeface="Arial"/>
              </a:rPr>
              <a:t>Tree"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tenemos 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la 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referencia de todos los objetos </a:t>
            </a:r>
            <a:r>
              <a:rPr dirty="0" sz="1800" spc="5">
                <a:solidFill>
                  <a:srgbClr val="333333"/>
                </a:solidFill>
                <a:latin typeface="Arial"/>
                <a:cs typeface="Arial"/>
              </a:rPr>
              <a:t>que 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contiene nuestra</a:t>
            </a:r>
            <a:r>
              <a:rPr dirty="0" sz="1800" spc="1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interfaz.</a:t>
            </a:r>
            <a:endParaRPr sz="180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Luego seleccionamos el botón de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la 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interfaz visual e inicializamos la propiedad  onClick con el nombre del método que </a:t>
            </a:r>
            <a:r>
              <a:rPr dirty="0" sz="1800" spc="5">
                <a:solidFill>
                  <a:srgbClr val="333333"/>
                </a:solidFill>
                <a:latin typeface="Arial"/>
                <a:cs typeface="Arial"/>
              </a:rPr>
              <a:t>se 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ejecutará al ser presionado, dicho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nombre 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debe ser: "controlar" (recordemos que los  nombre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métodos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en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Java 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por 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convención empiezan en</a:t>
            </a:r>
            <a:r>
              <a:rPr dirty="0" sz="1800" spc="2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minúsculas)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89803" y="0"/>
            <a:ext cx="6768083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57133" y="97917"/>
            <a:ext cx="16383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Código</a:t>
            </a:r>
            <a:r>
              <a:rPr dirty="0" spc="-95"/>
              <a:t> </a:t>
            </a:r>
            <a:r>
              <a:rPr dirty="0"/>
              <a:t>fuente: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7055" y="731265"/>
            <a:ext cx="5662930" cy="111696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99300"/>
              </a:lnSpc>
              <a:spcBef>
                <a:spcPts val="114"/>
              </a:spcBef>
            </a:pP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Analicemos el código fuente de la aplicación, lo primero  es definir un objeto de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la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clase </a:t>
            </a:r>
            <a:r>
              <a:rPr dirty="0" sz="1800" spc="-30">
                <a:solidFill>
                  <a:srgbClr val="333333"/>
                </a:solidFill>
                <a:latin typeface="Arial"/>
                <a:cs typeface="Arial"/>
              </a:rPr>
              <a:t>EditText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y 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una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variable  entera donde almacenaremos el valor aleatorio que  generamos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y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mostramos en un</a:t>
            </a:r>
            <a:r>
              <a:rPr dirty="0" sz="1800" spc="1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principio: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382011"/>
            <a:ext cx="12192000" cy="3044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7489" y="1676476"/>
            <a:ext cx="5751830" cy="8432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25"/>
              </a:spcBef>
            </a:pP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En el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método 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onCreate que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es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el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primero 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que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se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ejecuta  al inicializar la aplicación es donde inicializamos la  referencia del</a:t>
            </a:r>
            <a:r>
              <a:rPr dirty="0" sz="1800" spc="2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333333"/>
                </a:solidFill>
                <a:latin typeface="Arial"/>
                <a:cs typeface="Arial"/>
              </a:rPr>
              <a:t>EditText: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040379"/>
            <a:ext cx="12192000" cy="2802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4286" y="990041"/>
            <a:ext cx="5371465" cy="568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Generamos un valor aleatorio comprendido entre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0</a:t>
            </a:r>
            <a:r>
              <a:rPr dirty="0" sz="1800" spc="2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5"/>
              </a:lnSpc>
            </a:pP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100000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y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lo almacenamos en la variable</a:t>
            </a:r>
            <a:r>
              <a:rPr dirty="0" sz="1800" spc="6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num: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476500"/>
            <a:ext cx="12192000" cy="2801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1422" y="1008379"/>
            <a:ext cx="5864225" cy="568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Convertimos el valor entero a String </a:t>
            </a:r>
            <a:r>
              <a:rPr dirty="0" sz="1800" spc="-15">
                <a:solidFill>
                  <a:srgbClr val="333333"/>
                </a:solidFill>
                <a:latin typeface="Arial"/>
                <a:cs typeface="Arial"/>
              </a:rPr>
              <a:t>ya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que la clase</a:t>
            </a:r>
            <a:r>
              <a:rPr dirty="0" sz="1800" spc="9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40">
                <a:solidFill>
                  <a:srgbClr val="333333"/>
                </a:solidFill>
                <a:latin typeface="Arial"/>
                <a:cs typeface="Arial"/>
              </a:rPr>
              <a:t>Toast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5"/>
              </a:lnSpc>
            </a:pP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siempre 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hay que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pasarte un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String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para</a:t>
            </a:r>
            <a:r>
              <a:rPr dirty="0" sz="1800" spc="5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mostrar: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439923"/>
            <a:ext cx="12192000" cy="2802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1030" y="442671"/>
            <a:ext cx="5939155" cy="3044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635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333333"/>
                </a:solidFill>
                <a:latin typeface="Arial"/>
                <a:cs typeface="Arial"/>
              </a:rPr>
              <a:t>Veamos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ahora lo nuevo 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que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es la clase </a:t>
            </a:r>
            <a:r>
              <a:rPr dirty="0" sz="1800" spc="-40">
                <a:solidFill>
                  <a:srgbClr val="333333"/>
                </a:solidFill>
                <a:latin typeface="Arial"/>
                <a:cs typeface="Arial"/>
              </a:rPr>
              <a:t>Toast,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tenemos  que crear un objeto de la clase </a:t>
            </a:r>
            <a:r>
              <a:rPr dirty="0" sz="1800" spc="-35">
                <a:solidFill>
                  <a:srgbClr val="333333"/>
                </a:solidFill>
                <a:latin typeface="Arial"/>
                <a:cs typeface="Arial"/>
              </a:rPr>
              <a:t>Toast,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para ello definimos  una variable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que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la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llamamos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notificacion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y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mediante 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el 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método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estático </a:t>
            </a:r>
            <a:r>
              <a:rPr dirty="0" sz="1800" spc="-30">
                <a:solidFill>
                  <a:srgbClr val="333333"/>
                </a:solidFill>
                <a:latin typeface="Arial"/>
                <a:cs typeface="Arial"/>
              </a:rPr>
              <a:t>makeText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la clase </a:t>
            </a:r>
            <a:r>
              <a:rPr dirty="0" sz="1800" spc="-40">
                <a:solidFill>
                  <a:srgbClr val="333333"/>
                </a:solidFill>
                <a:latin typeface="Arial"/>
                <a:cs typeface="Arial"/>
              </a:rPr>
              <a:t>Toast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creamos 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el 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objeto.</a:t>
            </a:r>
            <a:endParaRPr sz="180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El método </a:t>
            </a:r>
            <a:r>
              <a:rPr dirty="0" sz="1800" spc="-30">
                <a:solidFill>
                  <a:srgbClr val="333333"/>
                </a:solidFill>
                <a:latin typeface="Arial"/>
                <a:cs typeface="Arial"/>
              </a:rPr>
              <a:t>makeText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tiene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tres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parámetros: el primero  hace referencia a la ventana o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Activity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donde aparece  (this), el segundo el la variable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tipo String que se  mostrará en pantalla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y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por último es una constante 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que 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indica 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que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la notificación se mostrará 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por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un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tiempo largo  o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corto: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704844"/>
            <a:ext cx="12192000" cy="2801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566" y="475234"/>
            <a:ext cx="5614035" cy="84264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20"/>
              </a:spcBef>
            </a:pP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Finalmente cuando queremos que se muestre la  notificación en pantalla procedemos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llamar al método  show de la clase</a:t>
            </a:r>
            <a:r>
              <a:rPr dirty="0" sz="1800" spc="-2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35">
                <a:solidFill>
                  <a:srgbClr val="333333"/>
                </a:solidFill>
                <a:latin typeface="Arial"/>
                <a:cs typeface="Arial"/>
              </a:rPr>
              <a:t>Toast: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929383"/>
            <a:ext cx="12192000" cy="2802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095" y="1828876"/>
            <a:ext cx="3962400" cy="111760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99300"/>
              </a:lnSpc>
              <a:spcBef>
                <a:spcPts val="114"/>
              </a:spcBef>
            </a:pPr>
            <a:r>
              <a:rPr dirty="0" b="0">
                <a:latin typeface="Arial"/>
                <a:cs typeface="Arial"/>
              </a:rPr>
              <a:t>Esto </a:t>
            </a:r>
            <a:r>
              <a:rPr dirty="0" spc="-5" b="0">
                <a:latin typeface="Arial"/>
                <a:cs typeface="Arial"/>
              </a:rPr>
              <a:t>hace que inmediatamente  arranquemos la aplicación se mostrará  la notificación con el número que  deberá memorizar el</a:t>
            </a:r>
            <a:r>
              <a:rPr dirty="0" spc="20" b="0">
                <a:latin typeface="Arial"/>
                <a:cs typeface="Arial"/>
              </a:rPr>
              <a:t> </a:t>
            </a:r>
            <a:r>
              <a:rPr dirty="0" spc="-5" b="0">
                <a:latin typeface="Arial"/>
                <a:cs typeface="Arial"/>
              </a:rPr>
              <a:t>usuario:</a:t>
            </a:r>
          </a:p>
        </p:txBody>
      </p:sp>
      <p:sp>
        <p:nvSpPr>
          <p:cNvPr id="3" name="object 3"/>
          <p:cNvSpPr/>
          <p:nvPr/>
        </p:nvSpPr>
        <p:spPr>
          <a:xfrm>
            <a:off x="5184647" y="156971"/>
            <a:ext cx="3400044" cy="6201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901176" y="4564126"/>
            <a:ext cx="2984500" cy="1391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0"/>
              </a:spcBef>
            </a:pP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Luego de unos segundos  desaparece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la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notificación de  pantalla (es decir en nuestro  programa desaparece de  pantalla el número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aleatorio)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6138" y="609980"/>
            <a:ext cx="5254625" cy="84264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98900"/>
              </a:lnSpc>
              <a:spcBef>
                <a:spcPts val="120"/>
              </a:spcBef>
            </a:pP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Cuando el operador termina 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cargar 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el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número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y 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procede a ejecutar el botón "controlar" se ejecuta el  código que dispusimos en el método</a:t>
            </a:r>
            <a:r>
              <a:rPr dirty="0" sz="1800" spc="4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"controlar":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063495"/>
            <a:ext cx="12192000" cy="4559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1422" y="596010"/>
            <a:ext cx="5829300" cy="568325"/>
          </a:xfrm>
          <a:prstGeom prst="rect"/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dirty="0" spc="-5" b="0">
                <a:latin typeface="Arial"/>
                <a:cs typeface="Arial"/>
              </a:rPr>
              <a:t>En </a:t>
            </a:r>
            <a:r>
              <a:rPr dirty="0" b="0">
                <a:latin typeface="Arial"/>
                <a:cs typeface="Arial"/>
              </a:rPr>
              <a:t>este </a:t>
            </a:r>
            <a:r>
              <a:rPr dirty="0" spc="-5" b="0">
                <a:latin typeface="Arial"/>
                <a:cs typeface="Arial"/>
              </a:rPr>
              <a:t>método extraemos del control </a:t>
            </a:r>
            <a:r>
              <a:rPr dirty="0" spc="-30" b="0">
                <a:latin typeface="Arial"/>
                <a:cs typeface="Arial"/>
              </a:rPr>
              <a:t>EditText </a:t>
            </a:r>
            <a:r>
              <a:rPr dirty="0" spc="-5" b="0">
                <a:latin typeface="Arial"/>
                <a:cs typeface="Arial"/>
              </a:rPr>
              <a:t>el número  que ingreso el</a:t>
            </a:r>
            <a:r>
              <a:rPr dirty="0" spc="5" b="0">
                <a:latin typeface="Arial"/>
                <a:cs typeface="Arial"/>
              </a:rPr>
              <a:t> </a:t>
            </a:r>
            <a:r>
              <a:rPr dirty="0" spc="-5" b="0">
                <a:latin typeface="Arial"/>
                <a:cs typeface="Arial"/>
              </a:rPr>
              <a:t>usuario: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443227"/>
            <a:ext cx="12192000" cy="2106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41422" y="3800094"/>
            <a:ext cx="25387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Lo convertimos a</a:t>
            </a:r>
            <a:r>
              <a:rPr dirty="0" sz="1800" spc="-3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entero: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370832"/>
            <a:ext cx="12192000" cy="2106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523" y="329565"/>
            <a:ext cx="4130040" cy="3044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Supuesto</a:t>
            </a:r>
            <a:r>
              <a:rPr dirty="0" sz="1800" spc="-1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práctico:</a:t>
            </a:r>
            <a:endParaRPr sz="1800">
              <a:latin typeface="Arial"/>
              <a:cs typeface="Arial"/>
            </a:endParaRPr>
          </a:p>
          <a:p>
            <a:pPr algn="just" marL="12700" marR="6985">
              <a:lnSpc>
                <a:spcPct val="100000"/>
              </a:lnSpc>
            </a:pP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Disponer un ListView con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los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nombres  de paises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sudamérica. Cuando se  seleccione un país mostrar en 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un  </a:t>
            </a:r>
            <a:r>
              <a:rPr dirty="0" sz="1800" spc="-30">
                <a:solidFill>
                  <a:srgbClr val="333333"/>
                </a:solidFill>
                <a:latin typeface="Arial"/>
                <a:cs typeface="Arial"/>
              </a:rPr>
              <a:t>TextView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la cantidad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habitantes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del 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país 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seleccionado.</a:t>
            </a:r>
            <a:endParaRPr sz="180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La interfaz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visual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a implementar es 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la 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siguiente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(primero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disponemos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un  </a:t>
            </a:r>
            <a:r>
              <a:rPr dirty="0" sz="1800" spc="-30">
                <a:solidFill>
                  <a:srgbClr val="333333"/>
                </a:solidFill>
                <a:latin typeface="Arial"/>
                <a:cs typeface="Arial"/>
              </a:rPr>
              <a:t>TextView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en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la parte superior (cuyo id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lo 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definimos con el valor tv1)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y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un ListView  (y definimos su id con el valor</a:t>
            </a:r>
            <a:r>
              <a:rPr dirty="0" sz="1800" spc="2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list1)):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16423" y="409955"/>
            <a:ext cx="6998208" cy="5846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58951"/>
            <a:ext cx="12192000" cy="2670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63523" y="3085338"/>
            <a:ext cx="9268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Por el falso mediante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otra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notificación mostramos que no ingresó correctamente el</a:t>
            </a:r>
            <a:r>
              <a:rPr dirty="0" sz="1800" spc="19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número: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772" y="3465576"/>
            <a:ext cx="12111227" cy="2670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830571" y="5873292"/>
            <a:ext cx="5852795" cy="56832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Si queremos que aparezca de nuevo un número aleatorio  debemos cerrar el programa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y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volverlo a</a:t>
            </a:r>
            <a:r>
              <a:rPr dirty="0" sz="1800" spc="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333333"/>
                </a:solidFill>
                <a:latin typeface="Arial"/>
                <a:cs typeface="Arial"/>
              </a:rPr>
              <a:t>ejecutar.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02283" y="292989"/>
            <a:ext cx="10345420" cy="568325"/>
          </a:xfrm>
          <a:prstGeom prst="rect"/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dirty="0" b="0">
                <a:latin typeface="Arial"/>
                <a:cs typeface="Arial"/>
              </a:rPr>
              <a:t>Y </a:t>
            </a:r>
            <a:r>
              <a:rPr dirty="0" spc="-5" b="0">
                <a:latin typeface="Arial"/>
                <a:cs typeface="Arial"/>
              </a:rPr>
              <a:t>mediante un if verificamos si coincide con el número aleatorio ingresado por el </a:t>
            </a:r>
            <a:r>
              <a:rPr dirty="0" spc="-15" b="0">
                <a:latin typeface="Arial"/>
                <a:cs typeface="Arial"/>
              </a:rPr>
              <a:t>operador, </a:t>
            </a:r>
            <a:r>
              <a:rPr dirty="0" spc="-5" b="0">
                <a:latin typeface="Arial"/>
                <a:cs typeface="Arial"/>
              </a:rPr>
              <a:t>si coincide  inmediatamente creamos una nueva notificación </a:t>
            </a:r>
            <a:r>
              <a:rPr dirty="0" b="0">
                <a:latin typeface="Arial"/>
                <a:cs typeface="Arial"/>
              </a:rPr>
              <a:t>y </a:t>
            </a:r>
            <a:r>
              <a:rPr dirty="0" spc="-5" b="0">
                <a:latin typeface="Arial"/>
                <a:cs typeface="Arial"/>
              </a:rPr>
              <a:t>procedemos a mostrar que</a:t>
            </a:r>
            <a:r>
              <a:rPr dirty="0" spc="125" b="0">
                <a:latin typeface="Arial"/>
                <a:cs typeface="Arial"/>
              </a:rPr>
              <a:t> </a:t>
            </a:r>
            <a:r>
              <a:rPr dirty="0" spc="-5" b="0">
                <a:latin typeface="Arial"/>
                <a:cs typeface="Arial"/>
              </a:rPr>
              <a:t>acertó: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9915" y="268351"/>
            <a:ext cx="1638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333333"/>
                </a:solidFill>
                <a:latin typeface="Arial"/>
                <a:cs typeface="Arial"/>
              </a:rPr>
              <a:t>Código</a:t>
            </a:r>
            <a:r>
              <a:rPr dirty="0" sz="1800" spc="-9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3333"/>
                </a:solidFill>
                <a:latin typeface="Arial"/>
                <a:cs typeface="Arial"/>
              </a:rPr>
              <a:t>fuente: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25039" y="547116"/>
            <a:ext cx="7644383" cy="6099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0774" y="457022"/>
            <a:ext cx="5902960" cy="84328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98900"/>
              </a:lnSpc>
              <a:spcBef>
                <a:spcPts val="125"/>
              </a:spcBef>
            </a:pPr>
            <a:r>
              <a:rPr dirty="0" spc="-5" b="0">
                <a:latin typeface="Arial"/>
                <a:cs typeface="Arial"/>
              </a:rPr>
              <a:t>Primero definimos dos vectores paralelos donde  almacenamos en uno los nombres de </a:t>
            </a:r>
            <a:r>
              <a:rPr dirty="0" b="0">
                <a:latin typeface="Arial"/>
                <a:cs typeface="Arial"/>
              </a:rPr>
              <a:t>países y </a:t>
            </a:r>
            <a:r>
              <a:rPr dirty="0" spc="-5" b="0">
                <a:latin typeface="Arial"/>
                <a:cs typeface="Arial"/>
              </a:rPr>
              <a:t>en el otro  almacenamos la cantidad de habitantes de dichos</a:t>
            </a:r>
            <a:r>
              <a:rPr dirty="0" spc="14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países:</a:t>
            </a:r>
          </a:p>
        </p:txBody>
      </p:sp>
      <p:sp>
        <p:nvSpPr>
          <p:cNvPr id="3" name="object 3"/>
          <p:cNvSpPr/>
          <p:nvPr/>
        </p:nvSpPr>
        <p:spPr>
          <a:xfrm>
            <a:off x="1004316" y="1551432"/>
            <a:ext cx="8839200" cy="1505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32686" y="3281934"/>
            <a:ext cx="5354320" cy="84264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98900"/>
              </a:lnSpc>
              <a:spcBef>
                <a:spcPts val="120"/>
              </a:spcBef>
            </a:pP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Definimos un objeto de tipo </a:t>
            </a:r>
            <a:r>
              <a:rPr dirty="0" sz="1800" spc="-35">
                <a:solidFill>
                  <a:srgbClr val="333333"/>
                </a:solidFill>
                <a:latin typeface="Arial"/>
                <a:cs typeface="Arial"/>
              </a:rPr>
              <a:t>TextView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y otro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de tipo  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ListView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donde almacenaremos las referencias a los  objetos que definimos en el archivo</a:t>
            </a:r>
            <a:r>
              <a:rPr dirty="0" sz="1800" spc="4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XML: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08603" y="4553711"/>
            <a:ext cx="3048000" cy="1094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7489" y="714247"/>
            <a:ext cx="5866765" cy="568325"/>
          </a:xfrm>
          <a:prstGeom prst="rect"/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dirty="0" spc="-5" b="0">
                <a:latin typeface="Arial"/>
                <a:cs typeface="Arial"/>
              </a:rPr>
              <a:t>En el método onCreate obtenemos la referencia a los dos  objetos:</a:t>
            </a:r>
          </a:p>
        </p:txBody>
      </p:sp>
      <p:sp>
        <p:nvSpPr>
          <p:cNvPr id="3" name="object 3"/>
          <p:cNvSpPr/>
          <p:nvPr/>
        </p:nvSpPr>
        <p:spPr>
          <a:xfrm>
            <a:off x="2715767" y="1722120"/>
            <a:ext cx="5056632" cy="1094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71114" y="3232150"/>
            <a:ext cx="5801995" cy="56832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Creamos un objeto de la clase ArrayAdapter de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forma 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similar a como lo hicimos cuando vimos la clase</a:t>
            </a:r>
            <a:r>
              <a:rPr dirty="0" sz="1800" spc="9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Spinner: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5339" y="4239767"/>
            <a:ext cx="10113264" cy="1057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1511" y="413384"/>
            <a:ext cx="10104755" cy="842644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20"/>
              </a:spcBef>
            </a:pPr>
            <a:r>
              <a:rPr dirty="0" spc="-5" b="0">
                <a:latin typeface="Arial"/>
                <a:cs typeface="Arial"/>
              </a:rPr>
              <a:t>Llamamos al método setOnItemClicListener de la clase </a:t>
            </a:r>
            <a:r>
              <a:rPr dirty="0" spc="-10" b="0">
                <a:latin typeface="Arial"/>
                <a:cs typeface="Arial"/>
              </a:rPr>
              <a:t>ListView </a:t>
            </a:r>
            <a:r>
              <a:rPr dirty="0" b="0">
                <a:latin typeface="Arial"/>
                <a:cs typeface="Arial"/>
              </a:rPr>
              <a:t>y </a:t>
            </a:r>
            <a:r>
              <a:rPr dirty="0" spc="-5" b="0">
                <a:latin typeface="Arial"/>
                <a:cs typeface="Arial"/>
              </a:rPr>
              <a:t>le pasamos como parámetro una  clase </a:t>
            </a:r>
            <a:r>
              <a:rPr dirty="0" spc="-10" b="0">
                <a:latin typeface="Arial"/>
                <a:cs typeface="Arial"/>
              </a:rPr>
              <a:t>anónima que </a:t>
            </a:r>
            <a:r>
              <a:rPr dirty="0" spc="-5" b="0">
                <a:latin typeface="Arial"/>
                <a:cs typeface="Arial"/>
              </a:rPr>
              <a:t>implementa </a:t>
            </a:r>
            <a:r>
              <a:rPr dirty="0" b="0">
                <a:latin typeface="Arial"/>
                <a:cs typeface="Arial"/>
              </a:rPr>
              <a:t>la </a:t>
            </a:r>
            <a:r>
              <a:rPr dirty="0" spc="-5" b="0">
                <a:latin typeface="Arial"/>
                <a:cs typeface="Arial"/>
              </a:rPr>
              <a:t>interfaz OnItemClickListener (dicha interfaz define el método  onItemClick que se dispara cuando seleccionamos un elemento del</a:t>
            </a:r>
            <a:r>
              <a:rPr dirty="0" spc="130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ListView):</a:t>
            </a:r>
          </a:p>
        </p:txBody>
      </p:sp>
      <p:sp>
        <p:nvSpPr>
          <p:cNvPr id="3" name="object 3"/>
          <p:cNvSpPr/>
          <p:nvPr/>
        </p:nvSpPr>
        <p:spPr>
          <a:xfrm>
            <a:off x="1408175" y="1459991"/>
            <a:ext cx="8587740" cy="1650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056119" y="3721608"/>
            <a:ext cx="4596383" cy="2517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00608" y="3288284"/>
            <a:ext cx="6181090" cy="28695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408940">
              <a:lnSpc>
                <a:spcPct val="98900"/>
              </a:lnSpc>
              <a:spcBef>
                <a:spcPts val="120"/>
              </a:spcBef>
            </a:pP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Para codificar esta clase anónima podemos utilizar la  facilidad 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que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nos brinda el Android Studio para generarla  automáticamente, para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esto</a:t>
            </a:r>
            <a:r>
              <a:rPr dirty="0" sz="1800" spc="1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tecleamos:</a:t>
            </a:r>
            <a:endParaRPr sz="1800">
              <a:latin typeface="Arial"/>
              <a:cs typeface="Arial"/>
            </a:endParaRPr>
          </a:p>
          <a:p>
            <a:pPr algn="just" marL="255270" marR="5080">
              <a:lnSpc>
                <a:spcPct val="100000"/>
              </a:lnSpc>
              <a:spcBef>
                <a:spcPts val="840"/>
              </a:spcBef>
            </a:pP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Luego presionamos la tecla "Enter"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y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el Android Studio   automáticamente 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nos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genera la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clase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anónima  implementando la interfaz</a:t>
            </a:r>
            <a:r>
              <a:rPr dirty="0" sz="1800" spc="3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onItemClick.</a:t>
            </a:r>
            <a:endParaRPr sz="1800">
              <a:latin typeface="Arial"/>
              <a:cs typeface="Arial"/>
            </a:endParaRPr>
          </a:p>
          <a:p>
            <a:pPr algn="just" marL="255270" marR="5080">
              <a:lnSpc>
                <a:spcPct val="100000"/>
              </a:lnSpc>
            </a:pP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Dentro del método onItemClick modificamos el contenido  del </a:t>
            </a:r>
            <a:r>
              <a:rPr dirty="0" sz="1800" spc="-30">
                <a:solidFill>
                  <a:srgbClr val="333333"/>
                </a:solidFill>
                <a:latin typeface="Arial"/>
                <a:cs typeface="Arial"/>
              </a:rPr>
              <a:t>TextView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con el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nombre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del país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y la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cantidad 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de 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habitantes de dicho país.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Este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método recibe en el tercer  parámetro la posición 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del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item 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seleccionado del</a:t>
            </a:r>
            <a:r>
              <a:rPr dirty="0" sz="1800" spc="1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333333"/>
                </a:solidFill>
                <a:latin typeface="Arial"/>
                <a:cs typeface="Arial"/>
              </a:rPr>
              <a:t>ListView.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0969" y="380746"/>
            <a:ext cx="5878830" cy="56832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Cuando ejecutamos el proyecto podemos ver una interfaz  en el emulador similar a</a:t>
            </a:r>
            <a:r>
              <a:rPr dirty="0" sz="1800" spc="3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esta: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8535" y="1187196"/>
            <a:ext cx="2814827" cy="5195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556" y="169545"/>
            <a:ext cx="6778625" cy="6551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92625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333333"/>
                </a:solidFill>
                <a:latin typeface="Arial"/>
                <a:cs typeface="Arial"/>
              </a:rPr>
              <a:t>Control</a:t>
            </a:r>
            <a:r>
              <a:rPr dirty="0" sz="1800" spc="-5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ImageButton</a:t>
            </a:r>
            <a:endParaRPr sz="1800">
              <a:latin typeface="Arial"/>
              <a:cs typeface="Arial"/>
            </a:endParaRPr>
          </a:p>
          <a:p>
            <a:pPr algn="just" marL="12700" marR="83185">
              <a:lnSpc>
                <a:spcPct val="100000"/>
              </a:lnSpc>
              <a:spcBef>
                <a:spcPts val="1695"/>
              </a:spcBef>
            </a:pP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Hemos visto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la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creación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objetos de la clase Button, ahora  veremos otra clase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muy similar a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la anterior llamada ImageButton  que tiene la misma filosofía de manejo con la diferencia</a:t>
            </a:r>
            <a:r>
              <a:rPr dirty="0" sz="1800" spc="409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que  puede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mostrar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una imagen en su</a:t>
            </a:r>
            <a:r>
              <a:rPr dirty="0" sz="1800" spc="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superficie.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Problema:</a:t>
            </a:r>
            <a:endParaRPr sz="1800">
              <a:latin typeface="Arial"/>
              <a:cs typeface="Arial"/>
            </a:endParaRPr>
          </a:p>
          <a:p>
            <a:pPr algn="just" marL="12700" marR="84455">
              <a:lnSpc>
                <a:spcPct val="100000"/>
              </a:lnSpc>
            </a:pP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Disponer un objeto de la clase ImageButton 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que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muestre 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una 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imagen de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un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teléfono. Cuando se presione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mostrar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en un control  </a:t>
            </a:r>
            <a:r>
              <a:rPr dirty="0" sz="1800" spc="-35">
                <a:solidFill>
                  <a:srgbClr val="333333"/>
                </a:solidFill>
                <a:latin typeface="Arial"/>
                <a:cs typeface="Arial"/>
              </a:rPr>
              <a:t>TextView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el mensaje</a:t>
            </a:r>
            <a:r>
              <a:rPr dirty="0" sz="1800" spc="6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"Llamando".</a:t>
            </a:r>
            <a:endParaRPr sz="1800">
              <a:latin typeface="Arial"/>
              <a:cs typeface="Arial"/>
            </a:endParaRPr>
          </a:p>
          <a:p>
            <a:pPr algn="just" marL="12700" marR="81280">
              <a:lnSpc>
                <a:spcPct val="100000"/>
              </a:lnSpc>
              <a:tabLst>
                <a:tab pos="2233295" algn="l"/>
                <a:tab pos="2778760" algn="l"/>
                <a:tab pos="3894454" algn="l"/>
                <a:tab pos="5697855" algn="l"/>
                <a:tab pos="5900420" algn="l"/>
              </a:tabLst>
            </a:pP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Primero crearemos un proyecto llamado Proyecto007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y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luego  debemos buscar una imagen en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formato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jpg que represente 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un 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te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é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fo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	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		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50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*</a:t>
            </a:r>
            <a:r>
              <a:rPr dirty="0" sz="1800" spc="5">
                <a:solidFill>
                  <a:srgbClr val="333333"/>
                </a:solidFill>
                <a:latin typeface="Arial"/>
                <a:cs typeface="Arial"/>
              </a:rPr>
              <a:t>5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0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		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í</a:t>
            </a:r>
            <a:r>
              <a:rPr dirty="0" sz="1800" spc="-15">
                <a:solidFill>
                  <a:srgbClr val="333333"/>
                </a:solidFill>
                <a:latin typeface="Arial"/>
                <a:cs typeface="Arial"/>
              </a:rPr>
              <a:t>x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dirty="0" sz="1800" spc="5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. 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Nombre del archivo: telefono.jpg (es obligatorio que el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nombre 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de 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archivo de la imagen siempre debe estar en minúsculas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y 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no 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tener caracteres especiales, veremos que luego se genera </a:t>
            </a:r>
            <a:r>
              <a:rPr dirty="0" sz="1800" spc="-10">
                <a:solidFill>
                  <a:srgbClr val="333333"/>
                </a:solidFill>
                <a:latin typeface="Arial"/>
                <a:cs typeface="Arial"/>
              </a:rPr>
              <a:t>un 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nombre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variable con dicho nombre)  Ahora copiamos el archivo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la carpeta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recursos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nuestro  proyecto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Proyecto007/app/src/main/res/mipmap-mdpi 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Esto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lo podemos hacer desde el administrador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de archivos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del 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sistema		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dirty="0" sz="1800" spc="-15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er</a:t>
            </a:r>
            <a:r>
              <a:rPr dirty="0" sz="1800" spc="-15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ti</a:t>
            </a:r>
            <a:r>
              <a:rPr dirty="0" sz="1800" spc="10">
                <a:solidFill>
                  <a:srgbClr val="333333"/>
                </a:solidFill>
                <a:latin typeface="Arial"/>
                <a:cs typeface="Arial"/>
              </a:rPr>
              <a:t>v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		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Win</a:t>
            </a:r>
            <a:r>
              <a:rPr dirty="0" sz="1800" spc="-15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dirty="0" sz="1800" spc="1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dirty="0" sz="1800" spc="-35">
                <a:solidFill>
                  <a:srgbClr val="333333"/>
                </a:solidFill>
                <a:latin typeface="Arial"/>
                <a:cs typeface="Arial"/>
              </a:rPr>
              <a:t>w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. 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En la ventana "Project" cambiamos a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vista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"Project Files" y  navegamos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hasta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la carpeta donde copiamos el archivo, vemos  que el archivo </a:t>
            </a:r>
            <a:r>
              <a:rPr dirty="0" sz="1800">
                <a:solidFill>
                  <a:srgbClr val="333333"/>
                </a:solidFill>
                <a:latin typeface="Arial"/>
                <a:cs typeface="Arial"/>
              </a:rPr>
              <a:t>está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en dicha</a:t>
            </a:r>
            <a:r>
              <a:rPr dirty="0" sz="1800" spc="2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Arial"/>
                <a:cs typeface="Arial"/>
              </a:rPr>
              <a:t>carpeta: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84592" y="240791"/>
            <a:ext cx="3832859" cy="6150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carlos blanco gómez</dc:creator>
  <dc:title>Presentación de PowerPoint</dc:title>
  <dcterms:created xsi:type="dcterms:W3CDTF">2020-10-15T19:24:17Z</dcterms:created>
  <dcterms:modified xsi:type="dcterms:W3CDTF">2020-10-15T19:24:17Z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2020-10-15T00:00:00Z</vt:filetime>
  </property>
</Properties>
</file>