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1B22-94DD-4194-A703-51812411DD39}" type="datetimeFigureOut">
              <a:rPr lang="es-ES" smtClean="0"/>
              <a:t>28/10/2020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FB9D-C7D9-4EB6-8C94-C4D9F48090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683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1B22-94DD-4194-A703-51812411DD39}" type="datetimeFigureOut">
              <a:rPr lang="es-ES" smtClean="0"/>
              <a:t>28/10/2020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FB9D-C7D9-4EB6-8C94-C4D9F48090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5859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1B22-94DD-4194-A703-51812411DD39}" type="datetimeFigureOut">
              <a:rPr lang="es-ES" smtClean="0"/>
              <a:t>28/10/2020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FB9D-C7D9-4EB6-8C94-C4D9F48090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2639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1B22-94DD-4194-A703-51812411DD39}" type="datetimeFigureOut">
              <a:rPr lang="es-ES" smtClean="0"/>
              <a:t>28/10/2020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FB9D-C7D9-4EB6-8C94-C4D9F48090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6840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1B22-94DD-4194-A703-51812411DD39}" type="datetimeFigureOut">
              <a:rPr lang="es-ES" smtClean="0"/>
              <a:t>28/10/2020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FB9D-C7D9-4EB6-8C94-C4D9F48090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921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1B22-94DD-4194-A703-51812411DD39}" type="datetimeFigureOut">
              <a:rPr lang="es-ES" smtClean="0"/>
              <a:t>28/10/2020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FB9D-C7D9-4EB6-8C94-C4D9F48090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1667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1B22-94DD-4194-A703-51812411DD39}" type="datetimeFigureOut">
              <a:rPr lang="es-ES" smtClean="0"/>
              <a:t>28/10/2020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FB9D-C7D9-4EB6-8C94-C4D9F48090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304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1B22-94DD-4194-A703-51812411DD39}" type="datetimeFigureOut">
              <a:rPr lang="es-ES" smtClean="0"/>
              <a:t>28/10/2020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FB9D-C7D9-4EB6-8C94-C4D9F48090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3249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1B22-94DD-4194-A703-51812411DD39}" type="datetimeFigureOut">
              <a:rPr lang="es-ES" smtClean="0"/>
              <a:t>28/10/2020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FB9D-C7D9-4EB6-8C94-C4D9F48090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486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1B22-94DD-4194-A703-51812411DD39}" type="datetimeFigureOut">
              <a:rPr lang="es-ES" smtClean="0"/>
              <a:t>28/10/2020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FB9D-C7D9-4EB6-8C94-C4D9F48090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1867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1B22-94DD-4194-A703-51812411DD39}" type="datetimeFigureOut">
              <a:rPr lang="es-ES" smtClean="0"/>
              <a:t>28/10/2020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FB9D-C7D9-4EB6-8C94-C4D9F48090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4816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01B22-94DD-4194-A703-51812411DD39}" type="datetimeFigureOut">
              <a:rPr lang="es-ES" smtClean="0"/>
              <a:t>28/10/2020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CFB9D-C7D9-4EB6-8C94-C4D9F48090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5303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611" y="2060993"/>
            <a:ext cx="7873016" cy="4190476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293640" y="1360379"/>
            <a:ext cx="4690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Programación multimedia y dispositivos móviles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41" y="171847"/>
            <a:ext cx="2362200" cy="85725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662466" y="443753"/>
            <a:ext cx="61670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4000" i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layfair Display"/>
              </a:rPr>
              <a:t>DAM GRADO SUPERIOR</a:t>
            </a:r>
            <a:endParaRPr lang="es-ES" sz="4000" i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layfair Display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627" y="4528297"/>
            <a:ext cx="11430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15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083240" y="205298"/>
            <a:ext cx="2501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Layout</a:t>
            </a:r>
            <a:r>
              <a:rPr lang="es-ES" b="1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s-ES" b="1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TableLayout</a:t>
            </a:r>
            <a:r>
              <a:rPr lang="es-ES" b="1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)</a:t>
            </a:r>
            <a:endParaRPr lang="es-ES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84093" y="905959"/>
            <a:ext cx="4549771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El 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Layout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de tipo 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TableLayout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agrupa componentes en filas y columnas. Un 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TableLayout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contiene un conjunto de componentes de tipo 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TableRow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que es el que agrupa componentes visuales por cada fila (cada fila puede tener distinta cantidad de componentes visuales)</a:t>
            </a:r>
          </a:p>
          <a:p>
            <a:pPr algn="just"/>
            <a:r>
              <a:rPr lang="es-ES" b="1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Problema</a:t>
            </a:r>
          </a:p>
          <a:p>
            <a:pPr algn="just"/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Disponer 9 botones en forma de un tablero de 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TaTeTi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 Utilizar un 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TableLayout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tres 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TableRow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y nueve botones.</a:t>
            </a:r>
          </a:p>
          <a:p>
            <a:pPr algn="just"/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Primero creemos el Proyecto021 y vamos a la pestaña 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Layout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identifiquemos la componente "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TableLayout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" y la arrastramos al interior de la interfaz visual, cuando disponemos el objeto dentro de la ventana podemos ver en el "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Component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Tree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" que el 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TabletLayout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contiene 4 objetos de tipo "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Table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Row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":</a:t>
            </a:r>
            <a:endParaRPr lang="es-E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TableLay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9" y="641488"/>
            <a:ext cx="6458888" cy="588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381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30306" y="590380"/>
            <a:ext cx="40610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Como nuestro problema requiere solo tres filas procedemos a borrar un "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TableRow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" desde la ventana "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Component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Tree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".</a:t>
            </a:r>
          </a:p>
          <a:p>
            <a:pPr algn="just"/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Luego de esto tenemos toda la pantalla cubierta con una componente de tipo "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TableLayout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", ahora tenemos que empezar a disponer cada uno de los botones en cada fila.</a:t>
            </a:r>
            <a:b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endParaRPr lang="es-ES" b="0" i="0" dirty="0" smtClean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La forma más sencilla es arrastrar los botones no a la vista de diseño sino a la ventana "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Component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Tree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" a la fila correspondiente:</a:t>
            </a:r>
            <a:endParaRPr lang="es-E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TableLay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081" y="255190"/>
            <a:ext cx="7007225" cy="639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53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57200" y="53296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Debemos arrastrar cada uno de los 9 botones al 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TableRow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respectivo :</a:t>
            </a:r>
            <a:endParaRPr lang="es-ES" dirty="0"/>
          </a:p>
        </p:txBody>
      </p:sp>
      <p:pic>
        <p:nvPicPr>
          <p:cNvPr id="11266" name="Picture 2" descr="TableLay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575" y="389529"/>
            <a:ext cx="4914324" cy="6256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806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19953" y="892459"/>
            <a:ext cx="48140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Otra posibilidad que nos da este 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Layout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es que un control se expanda más de una celda.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Disponer un cuarto "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TableRow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" de la pestaña "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Layouts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" y agregar un botón en la cuarta fila del 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TableLayout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:</a:t>
            </a:r>
            <a:endParaRPr lang="es-ES" dirty="0"/>
          </a:p>
        </p:txBody>
      </p:sp>
      <p:pic>
        <p:nvPicPr>
          <p:cNvPr id="12290" name="Picture 2" descr="TableLay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304" y="352637"/>
            <a:ext cx="5277037" cy="609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948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02024" y="1021994"/>
            <a:ext cx="363967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Ahora cambiamos a modo de "Text" en Android Studio y procedemos a agregar la propiedad "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layout_span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" con el valor 3:</a:t>
            </a:r>
            <a:endParaRPr lang="es-ES" dirty="0"/>
          </a:p>
        </p:txBody>
      </p:sp>
      <p:pic>
        <p:nvPicPr>
          <p:cNvPr id="13314" name="Picture 2" descr="TableLay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527" y="334361"/>
            <a:ext cx="6869486" cy="6156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984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325632" y="142545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Layout</a:t>
            </a:r>
            <a:r>
              <a:rPr lang="es-ES" b="1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s-ES" b="1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FrameLayout</a:t>
            </a:r>
            <a:r>
              <a:rPr lang="es-ES" b="1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)</a:t>
            </a:r>
            <a:endParaRPr lang="es-ES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31694" y="619454"/>
            <a:ext cx="509195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El control de tipo 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FrameLayout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dispone dentro del contenedor todos los controles visuales alineados al vértice superior 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izquierdo,centrado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vértice inferior derecho etc. (tiene nueve posiciones posibles).</a:t>
            </a:r>
            <a:b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Si disponemos dos o más controles los mismos se apilan.</a:t>
            </a:r>
          </a:p>
          <a:p>
            <a:pPr algn="just"/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Por ejemplo si disponemos dentro de un 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FrameLayout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ImageView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y un 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Button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luego el botón se superpone a la imagen.</a:t>
            </a:r>
          </a:p>
          <a:p>
            <a:pPr algn="just"/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Una actividad posible del control 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FrameLayout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es disponer una serie de controles visuales no visibles e ir alternando cual se hace visible.</a:t>
            </a:r>
          </a:p>
          <a:p>
            <a:pPr algn="just"/>
            <a:r>
              <a:rPr lang="es-ES" b="1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Problema:</a:t>
            </a:r>
          </a:p>
          <a:p>
            <a:pPr algn="just"/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Disponer un 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ImageView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y un 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Button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dentro de un 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layout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FrameLayout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 Cuando se inicia la aplicación mostrar solo el botón y al ser presionado ocultar el botón y hacer visible la imagen que muestra el 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ImageView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just"/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Crear un proyecto en Android Studio y definir como nombre: Proyecto022</a:t>
            </a:r>
          </a:p>
          <a:p>
            <a:pPr algn="just"/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Disponemos un 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FrameLayout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:</a:t>
            </a:r>
            <a:endParaRPr lang="es-E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338" name="Picture 2" descr="FrameLay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835" y="758081"/>
            <a:ext cx="6343294" cy="557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945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51012" y="627547"/>
            <a:ext cx="31017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Seguidamente dentro del mismo agregamos un 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ImageView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y seleccionamos una imagen que ya tiene el sistema Android:</a:t>
            </a:r>
            <a:endParaRPr lang="es-ES" dirty="0"/>
          </a:p>
        </p:txBody>
      </p:sp>
      <p:pic>
        <p:nvPicPr>
          <p:cNvPr id="15362" name="Picture 2" descr="FrameLay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423" y="217522"/>
            <a:ext cx="8136778" cy="6322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550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40659" y="5508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También disponemos un botón dentro del 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FrameLayout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e iniciamos las propiedades ID, 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onClick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y Text:</a:t>
            </a:r>
            <a:endParaRPr lang="es-ES" dirty="0"/>
          </a:p>
        </p:txBody>
      </p:sp>
      <p:pic>
        <p:nvPicPr>
          <p:cNvPr id="16386" name="Picture 2" descr="FrameLay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1377296"/>
            <a:ext cx="58674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220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66165" y="436167"/>
            <a:ext cx="339762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Seleccionamos el control 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ImageView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y fijamos la propiedad 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visibility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con el valor invisible (esto hace que la imagen no se muestre en pantalla), tener en cuenta que para acceder a esta propiedad de la clase 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ImageView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debemos cambiar la vista de propiedades a "View 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all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properties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":</a:t>
            </a:r>
            <a:endParaRPr lang="es-ES" dirty="0"/>
          </a:p>
        </p:txBody>
      </p:sp>
      <p:pic>
        <p:nvPicPr>
          <p:cNvPr id="17410" name="Picture 2" descr="FrameLay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270" y="639949"/>
            <a:ext cx="7600950" cy="555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068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37099" y="366664"/>
            <a:ext cx="2441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El código fuente de la clase es: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301" y="0"/>
            <a:ext cx="88071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54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626659" y="290917"/>
            <a:ext cx="64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Instalación del programa Android en un dispositivo real</a:t>
            </a:r>
            <a:endParaRPr lang="es-ES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22729" y="930638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Normalmente uno cuando desarrolla aplicaciones en Android hace toda la programación, depuración y pruebas en un dispositivo virtual en la pc.</a:t>
            </a:r>
            <a:b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Ahora vamos a ver los pasos para probar la aplicación en un dispositivo Android real.</a:t>
            </a:r>
          </a:p>
          <a:p>
            <a:pPr algn="just"/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La primera forma que veremos de probar nuestra aplicación es copiar el archivo con extensión APK a nuestro dispositivo.</a:t>
            </a:r>
          </a:p>
          <a:p>
            <a:pPr algn="just">
              <a:buFont typeface="+mj-lt"/>
              <a:buAutoNum type="arabicPeriod"/>
            </a:pP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Primero en el ícono de configuración de nuestro teléfono o 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tablet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android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seleccionamos la opción "Aplicaciones" -&gt; y marcamos la opción "Origen desconocido (Permitir la instalación de aplicaciones no pertenecientes al mercado)"</a:t>
            </a:r>
          </a:p>
          <a:p>
            <a:pPr algn="just">
              <a:buFont typeface="+mj-lt"/>
              <a:buAutoNum type="arabicPeriod"/>
            </a:pP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Desde nuestro equipo de escritorio enviamos un mail a nuestro celular adjuntando el archivo con extensión 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apk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que se encuentra en el directorio app/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build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/outputs/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apk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de nuestro proyecto.</a:t>
            </a:r>
          </a:p>
          <a:p>
            <a:pPr algn="just">
              <a:buFont typeface="+mj-lt"/>
              <a:buAutoNum type="arabicPeriod"/>
            </a:pP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Abramos el mail desde nuestro celular y seleccionemos el archivo adjunto. Confirmamos que queremos instalarlo.</a:t>
            </a:r>
            <a:endParaRPr lang="es-E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Instalacion AP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481" y="660249"/>
            <a:ext cx="3429000" cy="609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621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741488" y="115651"/>
            <a:ext cx="4027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Layout</a:t>
            </a:r>
            <a:r>
              <a:rPr lang="es-ES" b="1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s-ES" b="1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ScrollView</a:t>
            </a:r>
            <a:r>
              <a:rPr lang="es-ES" b="1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y </a:t>
            </a:r>
            <a:r>
              <a:rPr lang="es-ES" b="1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LinearLayout</a:t>
            </a:r>
            <a:r>
              <a:rPr lang="es-ES" b="1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)</a:t>
            </a:r>
            <a:endParaRPr lang="es-ES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04800" y="1204917"/>
            <a:ext cx="458992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El 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ScrollView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junto con un 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LinearLayout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nos permite disponer una cantidad de componentes visuales que superan la cantidad de espacio del visor del celular o 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tablet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 Luego el usuario puede desplazar con el dedo la interfaz creada.</a:t>
            </a:r>
          </a:p>
          <a:p>
            <a:pPr algn="just"/>
            <a:r>
              <a:rPr lang="es-ES" b="1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Problema:</a:t>
            </a:r>
          </a:p>
          <a:p>
            <a:pPr algn="just"/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Crear un proyecto llamado: Proyecto023 y disponer un control de tipo 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ScrollView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(que se encuentra en la pestaña "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Containers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") como podemos controlar luego veremos que nuestro 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Scroll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View tiene dentro un control "Linear 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Layout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":</a:t>
            </a:r>
            <a:endParaRPr lang="es-E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434" name="Picture 2" descr="Scroll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926" y="587188"/>
            <a:ext cx="6560204" cy="611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297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68941" y="309753"/>
            <a:ext cx="41596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Ahora vamos a disponer 20 objetos de la clase 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Button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dentro del 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LinearLayout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(como no van a entran en pantalla iremos arrastrando los botones a la ventana "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Component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Tree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" dentro del objeto "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LinearLayout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"):</a:t>
            </a:r>
            <a:endParaRPr lang="es-ES" dirty="0"/>
          </a:p>
        </p:txBody>
      </p:sp>
      <p:pic>
        <p:nvPicPr>
          <p:cNvPr id="19458" name="Picture 2" descr="Scroll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292" y="309753"/>
            <a:ext cx="6827931" cy="621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851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94448" y="33755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Seguimos arrastrando botones dentro del 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LinearLayout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hasta completar los 20 (luego cambiemos la propiedad 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text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), como podemos observar hay más botones dentro del 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LinearLayout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que los que puede mostrarse en la interfaz del dispositivo (por eso tuvimos que arrastrarlos a la ventana del "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Component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Tree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"):</a:t>
            </a:r>
            <a:endParaRPr lang="es-ES" dirty="0"/>
          </a:p>
        </p:txBody>
      </p:sp>
      <p:pic>
        <p:nvPicPr>
          <p:cNvPr id="20482" name="Picture 2" descr="Scroll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588" y="113740"/>
            <a:ext cx="5220541" cy="657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388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76518" y="27792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Gracias a la funcionalidad del 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ScrollView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junto al 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LinearLayout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ahora en tiempo de ejecución podemos hacer 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scroll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:</a:t>
            </a:r>
            <a:endParaRPr lang="es-ES" dirty="0"/>
          </a:p>
        </p:txBody>
      </p:sp>
      <p:pic>
        <p:nvPicPr>
          <p:cNvPr id="21506" name="Picture 2" descr="Scroll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033" y="351024"/>
            <a:ext cx="3333750" cy="615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943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203986" y="136315"/>
            <a:ext cx="2582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Icono de la aplicación</a:t>
            </a:r>
            <a:endParaRPr lang="es-ES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02023" y="1084747"/>
            <a:ext cx="47871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Cuando creamos un proyecto para implementar una aplicación con el entorno de desarrollo Android Studio, éste nos crea un ícono por defecto:</a:t>
            </a:r>
            <a:endParaRPr lang="es-ES" dirty="0"/>
          </a:p>
        </p:txBody>
      </p:sp>
      <p:pic>
        <p:nvPicPr>
          <p:cNvPr id="22530" name="Picture 2" descr="icono andro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317" y="237807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03873" y="3008130"/>
            <a:ext cx="464325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 íconos e imágenes se almacenan en la carpeta res, hay cinco carpetas llamadas:</a:t>
            </a:r>
            <a:endParaRPr kumimoji="0" lang="es-ES" altLang="es-ES" sz="12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mipmap-mdpi mipmap-hdpi mipmap-xhdpi mipmap-xxhdpi mipmap-xxxhdpi </a:t>
            </a:r>
            <a:endParaRPr kumimoji="0" lang="es-ES" altLang="es-E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 en cada una de estas hay un archivo llamado ic_launcher.png (para ver las carpetas podemos seleccionar "Project Files"):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2533" name="Picture 5" descr="icono androi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365" y="523669"/>
            <a:ext cx="6526766" cy="616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106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47721" y="626022"/>
            <a:ext cx="6949550" cy="318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Como las resoluciones de los dispositivos Android pueden ser muy distintos (un celular, una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tablet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un televisor etc.) se recomienda proporcionar múltiples copias de cada imagen de recursos a diferentes resoluciones y almacenarlos en las carpetas nombradas respetando las siguientes reglas:</a:t>
            </a:r>
            <a:endParaRPr kumimoji="0" lang="es-ES" altLang="es-ES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res/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mipmap-mdpi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/ El ícono debe ser de 48*48 píxeles. res/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mipmap-hdpi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/ 150% del tamaño de las imágenes almacenadas en la carpeta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mipmap-mdpi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El ícono debe ser de 72*72 píxeles. res/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mipmap-xhdpi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/ 200% del tamaño de las imágenes almacenadas en la carpeta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mipmap-mdpi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El ícono debe ser de 96*96 píxeles. res/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mipmap-xxhdpi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/ 300% del tamaño de las imágenes almacenadas en la carpeta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mipmap-mdpi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El ícono debe ser de 144*144 píxeles. res/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mipmap-xxxhdpi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/ 400% del tamaño de las imágenes almacenadas en la carpeta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mipmap-mdpi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El ícono debe ser de 192*192 píxeles. </a:t>
            </a:r>
            <a:endParaRPr kumimoji="0" lang="es-ES" altLang="es-ES" sz="9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Problema: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Crear una aplicación, dibujar y almacenar cinco archivos llamados ic_launcher.png (borrar los actuales). Tener en cuenta que el archivo que se almacena en la carpeta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mipmap-mdpi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debe ser de 48 píxeles, el de la carpeta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mipmap-hdpi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debe ser de 72 píxeles de ancho y alto, el de la carpeta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mipmap-xhdpi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debe ser de 96x96 píxeles, el de la carpeta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mipmap-xxhdpi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debe ser de 144*144 píxeles y finalmente el de la carpeta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mipmap-xxxdpi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debe ser de 192x192 pixeles.</a:t>
            </a:r>
            <a:b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Ejecutar la aplicación y ver el ícono nuevo.</a:t>
            </a: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3555" name="Picture 3" descr="icono andro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011" y="296023"/>
            <a:ext cx="3333750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954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42047" y="38056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En el archivo AndroidManifest.xml es donde indicamos el nombre del ícono de la aplicación:</a:t>
            </a:r>
            <a:endParaRPr lang="es-ES" dirty="0"/>
          </a:p>
        </p:txBody>
      </p:sp>
      <p:pic>
        <p:nvPicPr>
          <p:cNvPr id="24578" name="Picture 2" descr="icono andro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47" y="1228164"/>
            <a:ext cx="794385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8534400" y="1026895"/>
            <a:ext cx="342451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Como vemos tenemos el nombre del archivo 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ic_launcher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(no debemos indicar extensión)</a:t>
            </a:r>
          </a:p>
          <a:p>
            <a:pPr algn="just"/>
            <a:r>
              <a:rPr lang="es-ES" b="1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Importante</a:t>
            </a:r>
          </a:p>
          <a:p>
            <a:pPr algn="just"/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Los nombres de archivos solo pueden tener caracteres en minúsculas, números y el 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guión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bajo, cualquier otro 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caracter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generará un error cuando tratemos de ejecutar la aplicación. Si bien podemos utilizar números dentro del nombre del archivo no puede ubicarse un número como primer 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caracter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del nombre del archivo (esto es debido a que el Android Studio genera un archivo de recursos y define una variable con dicho nombre del archivo)</a:t>
            </a:r>
            <a:endParaRPr lang="es-E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080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198444" y="133581"/>
            <a:ext cx="4181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Ya podemos probar nuestra aplicación:</a:t>
            </a:r>
            <a:endParaRPr lang="es-ES" dirty="0"/>
          </a:p>
        </p:txBody>
      </p:sp>
      <p:pic>
        <p:nvPicPr>
          <p:cNvPr id="2050" name="Picture 2" descr="Instalacion AP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75" y="655313"/>
            <a:ext cx="3429000" cy="609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376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486997" y="223228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Layout</a:t>
            </a:r>
            <a:r>
              <a:rPr lang="es-ES" b="1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s-ES" b="1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LinearLayout</a:t>
            </a:r>
            <a:r>
              <a:rPr lang="es-ES" b="1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)</a:t>
            </a:r>
            <a:endParaRPr lang="es-ES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85482" y="818126"/>
            <a:ext cx="5109883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Android organiza las componentes visuales (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Button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EditText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TextView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etc.) en pantalla mediante contenedores llamados 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Layout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just"/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Hasta ahora no nos ha preocupada como organizar una pantalla, sino nos hemos centrado en la funcionalidad de cada programa que implementamos.</a:t>
            </a:r>
          </a:p>
          <a:p>
            <a:pPr algn="just"/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Ahora comenzaremos a preocuparnos como organizar y disponer las componentes dentro de la pantalla.</a:t>
            </a:r>
          </a:p>
          <a:p>
            <a:pPr algn="just"/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LinearLayout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just"/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LinearLayout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es uno de los diseños más simples y más empleado. Simplemente establece los componentes visuales uno junto al otro, ya sea horizontal o verticalmente.</a:t>
            </a:r>
          </a:p>
          <a:p>
            <a:pPr algn="just"/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Creemos un proyecto llamado Proyecto020, borremos el 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TextView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que agrega por defecto el Android Studio.</a:t>
            </a:r>
          </a:p>
          <a:p>
            <a:pPr algn="just"/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De la "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Palette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" de componentes de Android Studio arrastraremos de la pestaña "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Layouts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" el objeto de la clase "Linear 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Layout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(Vertical)":</a:t>
            </a:r>
            <a:endParaRPr lang="es-E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Linear Layout Vertic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942" y="1021975"/>
            <a:ext cx="6345902" cy="550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035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67554" y="919354"/>
            <a:ext cx="392971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Ahora podemos ver que sucede cuando disponemos cinco botones dentro del contenedor 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LinearLayout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(Todos los botones se disponen obligatoriamente uno debajo del otro y no hay posibilidad de ubicarlos con el mouse):</a:t>
            </a:r>
            <a:endParaRPr lang="es-ES" dirty="0"/>
          </a:p>
        </p:txBody>
      </p:sp>
      <p:pic>
        <p:nvPicPr>
          <p:cNvPr id="4098" name="Picture 2" descr="Linear Layout Vertic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436" y="180818"/>
            <a:ext cx="7222378" cy="648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576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54080" y="613222"/>
            <a:ext cx="414169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El primer cambio que podemos hacer a esta tipo de 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Layout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es cambiar la propiedad "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orientation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" por el valor horizontal (esto hace que los botones se dispongan uno al lado del otro y no hay posibilidad de disponer controles uno debajo de otro)</a:t>
            </a:r>
          </a:p>
          <a:p>
            <a:pPr algn="just"/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Hay que tener en cuenta que si los controles no entran en pantalla los mismos no se ven y si son botones como en este caso es imposible hacer clic sobre los mismos:</a:t>
            </a:r>
          </a:p>
          <a:p>
            <a:pPr algn="just"/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También debemos seleccionar cada 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Button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y cambiar la propiedad 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layout_width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por el valor "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wrap_content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" para que cada botón no ocupe todo el ancho del dispositivo.</a:t>
            </a:r>
          </a:p>
          <a:p>
            <a:pPr algn="just"/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Luego podemos ver que inclusive si hay muchos botones no todos se ven:</a:t>
            </a:r>
            <a:endParaRPr lang="es-E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Linear Layout Vertic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609" y="192811"/>
            <a:ext cx="7107331" cy="619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9324973" y="2053842"/>
            <a:ext cx="257287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0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Tengamos en cuenta que en la "</a:t>
            </a:r>
            <a:r>
              <a:rPr lang="es-ES" b="0" i="0" dirty="0" err="1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Palette</a:t>
            </a:r>
            <a:r>
              <a:rPr lang="es-ES" b="0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" de Android Studio aparecen dos opciones para disponer "Linear </a:t>
            </a:r>
            <a:r>
              <a:rPr lang="es-ES" b="0" i="0" dirty="0" err="1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Layout</a:t>
            </a:r>
            <a:r>
              <a:rPr lang="es-ES" b="0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(Horizontal)" o "Linear </a:t>
            </a:r>
            <a:r>
              <a:rPr lang="es-ES" b="0" i="0" dirty="0" err="1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Layout</a:t>
            </a:r>
            <a:r>
              <a:rPr lang="es-ES" b="0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(Vertical)" la única diferencia es que se inicializa la propiedad "</a:t>
            </a:r>
            <a:r>
              <a:rPr lang="es-ES" b="0" i="0" dirty="0" err="1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orientation</a:t>
            </a:r>
            <a:r>
              <a:rPr lang="es-ES" b="0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" con el valor: horizontal o vertical.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313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452281" y="747717"/>
            <a:ext cx="901849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Eliminando el </a:t>
            </a:r>
            <a:r>
              <a:rPr lang="es-ES" b="1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RelativeLayout</a:t>
            </a:r>
            <a:r>
              <a:rPr lang="es-ES" b="1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de la raíz de la aplicación.</a:t>
            </a:r>
          </a:p>
          <a:p>
            <a:pPr algn="just"/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Si no necesitamos que la raíz de la interfaz defina un 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RelativeLayout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podemos disponer en su lugar por ejemplo un 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LinearLayout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 Modificaremos el programa hecho hasta ahora de tal forma que la interfaz sea solo un 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LinearLayout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con orientación vertical y con 5 botones en su interior.</a:t>
            </a:r>
          </a:p>
          <a:p>
            <a:pPr algn="just"/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No lo podemos hacer en forma visual con Android Studio, debemos modificar manualmente el código del archivo XML, cambiamos la vista "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Design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" por "Text":</a:t>
            </a:r>
            <a:endParaRPr lang="es-E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LinearLay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658" y="3071625"/>
            <a:ext cx="600075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776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752164" y="48904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Procedemos a modificar el nombre del 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Layout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y definir e inicializar la propiedad "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orientation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" (Remplazamos el nombre 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RelativeLayout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por 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LinearLayout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y agregamos la propiedad 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android:orientation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="vertical"):</a:t>
            </a:r>
            <a:endParaRPr lang="es-ES" dirty="0"/>
          </a:p>
        </p:txBody>
      </p:sp>
      <p:pic>
        <p:nvPicPr>
          <p:cNvPr id="7170" name="Picture 2" descr="LinearLay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975" y="2305143"/>
            <a:ext cx="5895975" cy="372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8767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66164" y="1412412"/>
            <a:ext cx="40789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Ahora podemos disponer los botones en la interfaz y aparecerán uno debajo del otro similar a como empezamos pero será mas eficiente ya que no hay un </a:t>
            </a:r>
            <a:r>
              <a:rPr lang="es-E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RelativeLayout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en la raíz de la interfaz:</a:t>
            </a:r>
            <a:endParaRPr lang="es-ES" dirty="0"/>
          </a:p>
        </p:txBody>
      </p:sp>
      <p:pic>
        <p:nvPicPr>
          <p:cNvPr id="8194" name="Picture 2" descr="LinearLay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936" y="259078"/>
            <a:ext cx="6465794" cy="639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6691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1500</Words>
  <Application>Microsoft Office PowerPoint</Application>
  <PresentationFormat>Panorámica</PresentationFormat>
  <Paragraphs>71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3" baseType="lpstr">
      <vt:lpstr>Arial Unicode MS</vt:lpstr>
      <vt:lpstr>Arial</vt:lpstr>
      <vt:lpstr>Arial</vt:lpstr>
      <vt:lpstr>Calibri</vt:lpstr>
      <vt:lpstr>Calibri Light</vt:lpstr>
      <vt:lpstr>Playfair Display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blanco gómez</dc:creator>
  <cp:lastModifiedBy>carlos blanco gómez</cp:lastModifiedBy>
  <cp:revision>4</cp:revision>
  <dcterms:created xsi:type="dcterms:W3CDTF">2020-10-28T22:35:42Z</dcterms:created>
  <dcterms:modified xsi:type="dcterms:W3CDTF">2020-10-28T23:11:06Z</dcterms:modified>
</cp:coreProperties>
</file>