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embeddedFontLst>
    <p:embeddedFont>
      <p:font typeface="Assistant" panose="020B0604020202020204" charset="-79"/>
      <p:regular r:id="rId31"/>
      <p:bold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OP0X5a8M46vrftwebRPAiFv9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60865f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60865f98_0_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4c60865f98_0_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c60865f98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c60865f98_0_55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4c60865f98_0_55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c60865f98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c60865f98_0_71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4c60865f98_0_71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c60865f98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c60865f98_0_72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4c60865f98_0_72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c60865f98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c60865f98_0_73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34c60865f98_0_73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c60865f98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c60865f98_0_77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34c60865f98_0_77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c60865f98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c60865f98_0_78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34c60865f98_0_78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c60865f98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4c60865f98_0_80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4c60865f98_0_80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c60865f98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4c60865f98_0_94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4c60865f98_0_94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c60865f98_0_2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4c60865f98_0_241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4c60865f98_0_2418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c60865f98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c60865f98_0_12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4c60865f98_0_121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c60865f9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7867" y="514350"/>
            <a:ext cx="10837200" cy="25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c60865f98_0_13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c60865f98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c60865f98_0_108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34c60865f98_0_1080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c60865f98_0_1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c60865f98_0_147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34c60865f98_0_147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c60865f98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c60865f98_0_178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34c60865f98_0_178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c60865f98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c60865f98_0_133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34c60865f98_0_1338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c60865f98_0_2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c60865f98_0_209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4c60865f98_0_209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c60865f98_0_2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c60865f98_0_243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4c60865f98_0_243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c60865f98_0_2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c60865f98_0_210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34c60865f98_0_210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c60865f98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4c60865f98_0_108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34c60865f98_0_1086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c60865f98_0_1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4c60865f98_0_134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34c60865f98_0_1343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c60865f98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c60865f98_0_27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4c60865f98_0_27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60865f98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60865f98_0_4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4c60865f98_0_41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60865f98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60865f98_0_55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4c60865f98_0_55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60865f98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60865f98_0_68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4c60865f98_0_688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c60865f98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c60865f98_0_69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4c60865f98_0_69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c60865f98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c60865f98_0_70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4c60865f98_0_70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c60865f98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c60865f98_0_70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4c60865f98_0_709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dc32089705_0_337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dc32089705_0_337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dc32089705_0_337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clase / nombre / temática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4c60865f98_0_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" y="-1924"/>
            <a:ext cx="12183967" cy="686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34c60865f98_0_133"/>
          <p:cNvPicPr preferRelativeResize="0"/>
          <p:nvPr/>
        </p:nvPicPr>
        <p:blipFill rotWithShape="1">
          <a:blip r:embed="rId3">
            <a:alphaModFix/>
          </a:blip>
          <a:srcRect l="22813" r="22818"/>
          <a:stretch/>
        </p:blipFill>
        <p:spPr>
          <a:xfrm flipH="1">
            <a:off x="6602175" y="-3850"/>
            <a:ext cx="5588700" cy="6861900"/>
          </a:xfrm>
          <a:prstGeom prst="round2DiagRect">
            <a:avLst>
              <a:gd name="adj1" fmla="val 0"/>
              <a:gd name="adj2" fmla="val 20925"/>
            </a:avLst>
          </a:prstGeom>
          <a:noFill/>
          <a:ln>
            <a:noFill/>
          </a:ln>
        </p:spPr>
      </p:pic>
      <p:sp>
        <p:nvSpPr>
          <p:cNvPr id="63" name="Google Shape;63;g34c60865f98_0_133"/>
          <p:cNvSpPr txBox="1">
            <a:spLocks noGrp="1"/>
          </p:cNvSpPr>
          <p:nvPr>
            <p:ph type="ctrTitle"/>
          </p:nvPr>
        </p:nvSpPr>
        <p:spPr>
          <a:xfrm>
            <a:off x="850366" y="2497725"/>
            <a:ext cx="4075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7FDF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○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■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●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○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■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●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○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■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g34c60865f98_0_133"/>
          <p:cNvSpPr txBox="1">
            <a:spLocks noGrp="1"/>
          </p:cNvSpPr>
          <p:nvPr>
            <p:ph type="subTitle" idx="1"/>
          </p:nvPr>
        </p:nvSpPr>
        <p:spPr>
          <a:xfrm>
            <a:off x="850361" y="3171825"/>
            <a:ext cx="49200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Google Shape;65;g34c60865f98_0_1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377" y="1508526"/>
            <a:ext cx="1912678" cy="826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¿Ponemos a grabar el taller? 1">
  <p:cSld name="SECTION_HEADER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c60865f98_0_2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27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68" name="Google Shape;68;g34c60865f98_0_2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3" y="0"/>
            <a:ext cx="12183967" cy="686117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34c60865f98_0_264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9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  <p:pic>
        <p:nvPicPr>
          <p:cNvPr id="70" name="Google Shape;70;g34c60865f98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44" y="365526"/>
            <a:ext cx="1912678" cy="8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34c60865f98_0_264"/>
          <p:cNvSpPr/>
          <p:nvPr/>
        </p:nvSpPr>
        <p:spPr>
          <a:xfrm>
            <a:off x="5637011" y="1500500"/>
            <a:ext cx="967500" cy="968400"/>
          </a:xfrm>
          <a:prstGeom prst="ellipse">
            <a:avLst/>
          </a:prstGeom>
          <a:solidFill>
            <a:srgbClr val="7FDFD2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72" name="Google Shape;72;g34c60865f98_0_264"/>
          <p:cNvGrpSpPr/>
          <p:nvPr/>
        </p:nvGrpSpPr>
        <p:grpSpPr>
          <a:xfrm>
            <a:off x="5592972" y="1675831"/>
            <a:ext cx="704697" cy="617687"/>
            <a:chOff x="-12660025" y="2096250"/>
            <a:chExt cx="353675" cy="309975"/>
          </a:xfrm>
        </p:grpSpPr>
        <p:sp>
          <p:nvSpPr>
            <p:cNvPr id="73" name="Google Shape;73;g34c60865f98_0_264"/>
            <p:cNvSpPr/>
            <p:nvPr/>
          </p:nvSpPr>
          <p:spPr>
            <a:xfrm>
              <a:off x="-12619850" y="21364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1" y="819"/>
                  </a:moveTo>
                  <a:cubicBezTo>
                    <a:pt x="1481" y="819"/>
                    <a:pt x="1702" y="1040"/>
                    <a:pt x="1702" y="1261"/>
                  </a:cubicBezTo>
                  <a:cubicBezTo>
                    <a:pt x="1702" y="1513"/>
                    <a:pt x="1481" y="1702"/>
                    <a:pt x="1261" y="1702"/>
                  </a:cubicBezTo>
                  <a:cubicBezTo>
                    <a:pt x="1040" y="1702"/>
                    <a:pt x="851" y="1513"/>
                    <a:pt x="851" y="1261"/>
                  </a:cubicBezTo>
                  <a:cubicBezTo>
                    <a:pt x="820" y="1040"/>
                    <a:pt x="1009" y="819"/>
                    <a:pt x="1261" y="819"/>
                  </a:cubicBezTo>
                  <a:close/>
                  <a:moveTo>
                    <a:pt x="1261" y="0"/>
                  </a:moveTo>
                  <a:cubicBezTo>
                    <a:pt x="568" y="0"/>
                    <a:pt x="1" y="567"/>
                    <a:pt x="1" y="1229"/>
                  </a:cubicBezTo>
                  <a:cubicBezTo>
                    <a:pt x="1" y="1922"/>
                    <a:pt x="568" y="2489"/>
                    <a:pt x="1261" y="2489"/>
                  </a:cubicBezTo>
                  <a:cubicBezTo>
                    <a:pt x="1922" y="2489"/>
                    <a:pt x="2521" y="1922"/>
                    <a:pt x="2521" y="1229"/>
                  </a:cubicBezTo>
                  <a:cubicBezTo>
                    <a:pt x="2521" y="567"/>
                    <a:pt x="1954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34c60865f98_0_264"/>
            <p:cNvSpPr/>
            <p:nvPr/>
          </p:nvSpPr>
          <p:spPr>
            <a:xfrm>
              <a:off x="-12496200" y="2136425"/>
              <a:ext cx="63050" cy="62250"/>
            </a:xfrm>
            <a:custGeom>
              <a:avLst/>
              <a:gdLst/>
              <a:ahLst/>
              <a:cxnLst/>
              <a:rect l="l" t="t" r="r" b="b"/>
              <a:pathLst>
                <a:path w="2522" h="2490" extrusionOk="0">
                  <a:moveTo>
                    <a:pt x="1261" y="819"/>
                  </a:moveTo>
                  <a:cubicBezTo>
                    <a:pt x="1513" y="819"/>
                    <a:pt x="1702" y="1040"/>
                    <a:pt x="1702" y="1261"/>
                  </a:cubicBezTo>
                  <a:cubicBezTo>
                    <a:pt x="1702" y="1513"/>
                    <a:pt x="1513" y="1702"/>
                    <a:pt x="1261" y="1702"/>
                  </a:cubicBezTo>
                  <a:cubicBezTo>
                    <a:pt x="1040" y="1702"/>
                    <a:pt x="883" y="1513"/>
                    <a:pt x="883" y="1261"/>
                  </a:cubicBezTo>
                  <a:cubicBezTo>
                    <a:pt x="851" y="1040"/>
                    <a:pt x="1040" y="819"/>
                    <a:pt x="1261" y="819"/>
                  </a:cubicBezTo>
                  <a:close/>
                  <a:moveTo>
                    <a:pt x="1261" y="0"/>
                  </a:moveTo>
                  <a:cubicBezTo>
                    <a:pt x="568" y="0"/>
                    <a:pt x="64" y="567"/>
                    <a:pt x="64" y="1229"/>
                  </a:cubicBezTo>
                  <a:cubicBezTo>
                    <a:pt x="1" y="1922"/>
                    <a:pt x="568" y="2489"/>
                    <a:pt x="1261" y="2489"/>
                  </a:cubicBezTo>
                  <a:cubicBezTo>
                    <a:pt x="1954" y="2489"/>
                    <a:pt x="2521" y="1922"/>
                    <a:pt x="2521" y="1229"/>
                  </a:cubicBezTo>
                  <a:cubicBezTo>
                    <a:pt x="2521" y="567"/>
                    <a:pt x="1986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34c60865f98_0_264"/>
            <p:cNvSpPr/>
            <p:nvPr/>
          </p:nvSpPr>
          <p:spPr>
            <a:xfrm>
              <a:off x="-12453650" y="22616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410" y="1"/>
                  </a:moveTo>
                  <a:cubicBezTo>
                    <a:pt x="189" y="1"/>
                    <a:pt x="0" y="158"/>
                    <a:pt x="0" y="379"/>
                  </a:cubicBezTo>
                  <a:cubicBezTo>
                    <a:pt x="0" y="599"/>
                    <a:pt x="189" y="788"/>
                    <a:pt x="410" y="788"/>
                  </a:cubicBezTo>
                  <a:cubicBezTo>
                    <a:pt x="630" y="788"/>
                    <a:pt x="788" y="599"/>
                    <a:pt x="788" y="379"/>
                  </a:cubicBezTo>
                  <a:cubicBezTo>
                    <a:pt x="788" y="158"/>
                    <a:pt x="630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34c60865f98_0_264"/>
            <p:cNvSpPr/>
            <p:nvPr/>
          </p:nvSpPr>
          <p:spPr>
            <a:xfrm>
              <a:off x="-12494625" y="22616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8" y="599"/>
                    <a:pt x="788" y="379"/>
                  </a:cubicBezTo>
                  <a:cubicBezTo>
                    <a:pt x="788" y="158"/>
                    <a:pt x="599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34c60865f98_0_264"/>
            <p:cNvSpPr/>
            <p:nvPr/>
          </p:nvSpPr>
          <p:spPr>
            <a:xfrm>
              <a:off x="-12619850" y="2301825"/>
              <a:ext cx="103200" cy="60675"/>
            </a:xfrm>
            <a:custGeom>
              <a:avLst/>
              <a:gdLst/>
              <a:ahLst/>
              <a:cxnLst/>
              <a:rect l="l" t="t" r="r" b="b"/>
              <a:pathLst>
                <a:path w="4128" h="2427" extrusionOk="0">
                  <a:moveTo>
                    <a:pt x="3309" y="819"/>
                  </a:moveTo>
                  <a:lnTo>
                    <a:pt x="3309" y="1670"/>
                  </a:lnTo>
                  <a:lnTo>
                    <a:pt x="820" y="1670"/>
                  </a:lnTo>
                  <a:lnTo>
                    <a:pt x="820" y="819"/>
                  </a:ln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10"/>
                  </a:cubicBezTo>
                  <a:lnTo>
                    <a:pt x="1" y="2048"/>
                  </a:lnTo>
                  <a:cubicBezTo>
                    <a:pt x="1" y="2269"/>
                    <a:pt x="190" y="2426"/>
                    <a:pt x="442" y="2426"/>
                  </a:cubicBezTo>
                  <a:lnTo>
                    <a:pt x="3750" y="2426"/>
                  </a:lnTo>
                  <a:cubicBezTo>
                    <a:pt x="3970" y="2426"/>
                    <a:pt x="4128" y="2237"/>
                    <a:pt x="4128" y="2048"/>
                  </a:cubicBezTo>
                  <a:lnTo>
                    <a:pt x="4128" y="410"/>
                  </a:lnTo>
                  <a:cubicBezTo>
                    <a:pt x="4128" y="189"/>
                    <a:pt x="3970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34c60865f98_0_264"/>
            <p:cNvSpPr/>
            <p:nvPr/>
          </p:nvSpPr>
          <p:spPr>
            <a:xfrm>
              <a:off x="-12660025" y="2096250"/>
              <a:ext cx="353675" cy="309975"/>
            </a:xfrm>
            <a:custGeom>
              <a:avLst/>
              <a:gdLst/>
              <a:ahLst/>
              <a:cxnLst/>
              <a:rect l="l" t="t" r="r" b="b"/>
              <a:pathLst>
                <a:path w="14147" h="12399" extrusionOk="0">
                  <a:moveTo>
                    <a:pt x="5357" y="4317"/>
                  </a:moveTo>
                  <a:cubicBezTo>
                    <a:pt x="5451" y="4569"/>
                    <a:pt x="5609" y="4758"/>
                    <a:pt x="5766" y="4915"/>
                  </a:cubicBezTo>
                  <a:lnTo>
                    <a:pt x="4884" y="4915"/>
                  </a:lnTo>
                  <a:cubicBezTo>
                    <a:pt x="5042" y="4758"/>
                    <a:pt x="5199" y="4569"/>
                    <a:pt x="5357" y="4317"/>
                  </a:cubicBezTo>
                  <a:close/>
                  <a:moveTo>
                    <a:pt x="2868" y="788"/>
                  </a:moveTo>
                  <a:cubicBezTo>
                    <a:pt x="4002" y="788"/>
                    <a:pt x="4947" y="1733"/>
                    <a:pt x="4947" y="2868"/>
                  </a:cubicBezTo>
                  <a:cubicBezTo>
                    <a:pt x="4947" y="4002"/>
                    <a:pt x="4002" y="4947"/>
                    <a:pt x="2868" y="4947"/>
                  </a:cubicBezTo>
                  <a:cubicBezTo>
                    <a:pt x="1734" y="4915"/>
                    <a:pt x="788" y="4002"/>
                    <a:pt x="788" y="2868"/>
                  </a:cubicBezTo>
                  <a:cubicBezTo>
                    <a:pt x="788" y="1733"/>
                    <a:pt x="1734" y="788"/>
                    <a:pt x="2868" y="788"/>
                  </a:cubicBezTo>
                  <a:close/>
                  <a:moveTo>
                    <a:pt x="7814" y="788"/>
                  </a:moveTo>
                  <a:cubicBezTo>
                    <a:pt x="8980" y="788"/>
                    <a:pt x="9925" y="1733"/>
                    <a:pt x="9925" y="2868"/>
                  </a:cubicBezTo>
                  <a:cubicBezTo>
                    <a:pt x="9925" y="4002"/>
                    <a:pt x="8980" y="4947"/>
                    <a:pt x="7814" y="4947"/>
                  </a:cubicBezTo>
                  <a:cubicBezTo>
                    <a:pt x="6680" y="4947"/>
                    <a:pt x="5735" y="4002"/>
                    <a:pt x="5735" y="2868"/>
                  </a:cubicBezTo>
                  <a:cubicBezTo>
                    <a:pt x="5735" y="1733"/>
                    <a:pt x="6680" y="788"/>
                    <a:pt x="7814" y="788"/>
                  </a:cubicBezTo>
                  <a:close/>
                  <a:moveTo>
                    <a:pt x="13264" y="5987"/>
                  </a:moveTo>
                  <a:lnTo>
                    <a:pt x="13264" y="11311"/>
                  </a:lnTo>
                  <a:lnTo>
                    <a:pt x="10744" y="10051"/>
                  </a:lnTo>
                  <a:lnTo>
                    <a:pt x="10744" y="7247"/>
                  </a:lnTo>
                  <a:lnTo>
                    <a:pt x="13264" y="5987"/>
                  </a:lnTo>
                  <a:close/>
                  <a:moveTo>
                    <a:pt x="9484" y="5734"/>
                  </a:moveTo>
                  <a:cubicBezTo>
                    <a:pt x="9704" y="5734"/>
                    <a:pt x="9862" y="5955"/>
                    <a:pt x="9862" y="6176"/>
                  </a:cubicBezTo>
                  <a:lnTo>
                    <a:pt x="9862" y="11153"/>
                  </a:lnTo>
                  <a:cubicBezTo>
                    <a:pt x="9862" y="11374"/>
                    <a:pt x="9673" y="11563"/>
                    <a:pt x="9484" y="11563"/>
                  </a:cubicBezTo>
                  <a:lnTo>
                    <a:pt x="1198" y="11563"/>
                  </a:lnTo>
                  <a:cubicBezTo>
                    <a:pt x="977" y="11563"/>
                    <a:pt x="788" y="11374"/>
                    <a:pt x="788" y="11153"/>
                  </a:cubicBezTo>
                  <a:lnTo>
                    <a:pt x="788" y="6176"/>
                  </a:lnTo>
                  <a:cubicBezTo>
                    <a:pt x="788" y="5955"/>
                    <a:pt x="977" y="5734"/>
                    <a:pt x="1198" y="5734"/>
                  </a:cubicBezTo>
                  <a:close/>
                  <a:moveTo>
                    <a:pt x="2868" y="1"/>
                  </a:moveTo>
                  <a:cubicBezTo>
                    <a:pt x="1261" y="1"/>
                    <a:pt x="1" y="1292"/>
                    <a:pt x="1" y="2868"/>
                  </a:cubicBezTo>
                  <a:cubicBezTo>
                    <a:pt x="1" y="3687"/>
                    <a:pt x="347" y="4443"/>
                    <a:pt x="883" y="5010"/>
                  </a:cubicBezTo>
                  <a:cubicBezTo>
                    <a:pt x="379" y="5167"/>
                    <a:pt x="1" y="5640"/>
                    <a:pt x="1" y="6176"/>
                  </a:cubicBezTo>
                  <a:lnTo>
                    <a:pt x="1" y="11153"/>
                  </a:lnTo>
                  <a:cubicBezTo>
                    <a:pt x="1" y="11815"/>
                    <a:pt x="536" y="12382"/>
                    <a:pt x="1261" y="12382"/>
                  </a:cubicBezTo>
                  <a:lnTo>
                    <a:pt x="9515" y="12382"/>
                  </a:lnTo>
                  <a:cubicBezTo>
                    <a:pt x="10208" y="12382"/>
                    <a:pt x="10775" y="11846"/>
                    <a:pt x="10775" y="11153"/>
                  </a:cubicBezTo>
                  <a:lnTo>
                    <a:pt x="10775" y="10996"/>
                  </a:lnTo>
                  <a:lnTo>
                    <a:pt x="13548" y="12350"/>
                  </a:lnTo>
                  <a:cubicBezTo>
                    <a:pt x="13594" y="12385"/>
                    <a:pt x="13645" y="12399"/>
                    <a:pt x="13695" y="12399"/>
                  </a:cubicBezTo>
                  <a:cubicBezTo>
                    <a:pt x="13781" y="12399"/>
                    <a:pt x="13866" y="12359"/>
                    <a:pt x="13926" y="12319"/>
                  </a:cubicBezTo>
                  <a:cubicBezTo>
                    <a:pt x="14052" y="12256"/>
                    <a:pt x="14146" y="12130"/>
                    <a:pt x="14146" y="11972"/>
                  </a:cubicBezTo>
                  <a:lnTo>
                    <a:pt x="14146" y="5356"/>
                  </a:lnTo>
                  <a:cubicBezTo>
                    <a:pt x="14083" y="5199"/>
                    <a:pt x="14020" y="5073"/>
                    <a:pt x="13894" y="5010"/>
                  </a:cubicBezTo>
                  <a:cubicBezTo>
                    <a:pt x="13815" y="4950"/>
                    <a:pt x="13722" y="4928"/>
                    <a:pt x="13633" y="4928"/>
                  </a:cubicBezTo>
                  <a:cubicBezTo>
                    <a:pt x="13581" y="4928"/>
                    <a:pt x="13531" y="4935"/>
                    <a:pt x="13485" y="4947"/>
                  </a:cubicBezTo>
                  <a:lnTo>
                    <a:pt x="10744" y="6333"/>
                  </a:lnTo>
                  <a:lnTo>
                    <a:pt x="10744" y="6176"/>
                  </a:lnTo>
                  <a:cubicBezTo>
                    <a:pt x="10744" y="5577"/>
                    <a:pt x="10334" y="5104"/>
                    <a:pt x="9830" y="5010"/>
                  </a:cubicBezTo>
                  <a:cubicBezTo>
                    <a:pt x="10397" y="4474"/>
                    <a:pt x="10744" y="3750"/>
                    <a:pt x="10744" y="2868"/>
                  </a:cubicBezTo>
                  <a:cubicBezTo>
                    <a:pt x="10744" y="1261"/>
                    <a:pt x="9452" y="1"/>
                    <a:pt x="7814" y="1"/>
                  </a:cubicBezTo>
                  <a:cubicBezTo>
                    <a:pt x="6774" y="1"/>
                    <a:pt x="5861" y="536"/>
                    <a:pt x="5357" y="1418"/>
                  </a:cubicBezTo>
                  <a:cubicBezTo>
                    <a:pt x="4821" y="599"/>
                    <a:pt x="3939" y="1"/>
                    <a:pt x="2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onograma/Estructura/Temas clase - Info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g34c60865f98_0_4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106" y="-46998"/>
            <a:ext cx="12216213" cy="69513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4c60865f98_0_406"/>
          <p:cNvSpPr/>
          <p:nvPr/>
        </p:nvSpPr>
        <p:spPr>
          <a:xfrm>
            <a:off x="5730947" y="2357725"/>
            <a:ext cx="825900" cy="826500"/>
          </a:xfrm>
          <a:prstGeom prst="ellipse">
            <a:avLst/>
          </a:prstGeom>
          <a:solidFill>
            <a:srgbClr val="7FDFD2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4c60865f98_0_406"/>
          <p:cNvSpPr txBox="1">
            <a:spLocks noGrp="1"/>
          </p:cNvSpPr>
          <p:nvPr>
            <p:ph type="subTitle" idx="1"/>
          </p:nvPr>
        </p:nvSpPr>
        <p:spPr>
          <a:xfrm>
            <a:off x="2469857" y="1486021"/>
            <a:ext cx="88575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g34c60865f98_0_4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5777" y="1419180"/>
            <a:ext cx="1040339" cy="69713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c60865f98_0_406"/>
          <p:cNvSpPr txBox="1">
            <a:spLocks noGrp="1"/>
          </p:cNvSpPr>
          <p:nvPr>
            <p:ph type="subTitle" idx="2"/>
          </p:nvPr>
        </p:nvSpPr>
        <p:spPr>
          <a:xfrm>
            <a:off x="1485779" y="3439100"/>
            <a:ext cx="4928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C39BE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g34c60865f98_0_406"/>
          <p:cNvSpPr/>
          <p:nvPr/>
        </p:nvSpPr>
        <p:spPr>
          <a:xfrm>
            <a:off x="5608628" y="2495434"/>
            <a:ext cx="603726" cy="549850"/>
          </a:xfrm>
          <a:custGeom>
            <a:avLst/>
            <a:gdLst/>
            <a:ahLst/>
            <a:cxnLst/>
            <a:rect l="l" t="t" r="r" b="b"/>
            <a:pathLst>
              <a:path w="12698" h="11563" extrusionOk="0">
                <a:moveTo>
                  <a:pt x="2490" y="820"/>
                </a:moveTo>
                <a:cubicBezTo>
                  <a:pt x="3529" y="914"/>
                  <a:pt x="4600" y="1292"/>
                  <a:pt x="5483" y="2017"/>
                </a:cubicBezTo>
                <a:lnTo>
                  <a:pt x="5798" y="2237"/>
                </a:lnTo>
                <a:lnTo>
                  <a:pt x="5798" y="10334"/>
                </a:lnTo>
                <a:lnTo>
                  <a:pt x="5766" y="10334"/>
                </a:lnTo>
                <a:cubicBezTo>
                  <a:pt x="4789" y="9609"/>
                  <a:pt x="3655" y="9168"/>
                  <a:pt x="2490" y="9105"/>
                </a:cubicBezTo>
                <a:lnTo>
                  <a:pt x="2490" y="820"/>
                </a:lnTo>
                <a:close/>
                <a:moveTo>
                  <a:pt x="9925" y="883"/>
                </a:moveTo>
                <a:lnTo>
                  <a:pt x="9925" y="9137"/>
                </a:lnTo>
                <a:cubicBezTo>
                  <a:pt x="8728" y="9200"/>
                  <a:pt x="7593" y="9609"/>
                  <a:pt x="6617" y="10334"/>
                </a:cubicBezTo>
                <a:lnTo>
                  <a:pt x="6617" y="2300"/>
                </a:lnTo>
                <a:lnTo>
                  <a:pt x="6932" y="2048"/>
                </a:lnTo>
                <a:cubicBezTo>
                  <a:pt x="7782" y="1355"/>
                  <a:pt x="8854" y="946"/>
                  <a:pt x="9925" y="883"/>
                </a:cubicBezTo>
                <a:close/>
                <a:moveTo>
                  <a:pt x="1702" y="2458"/>
                </a:moveTo>
                <a:lnTo>
                  <a:pt x="1702" y="9483"/>
                </a:lnTo>
                <a:cubicBezTo>
                  <a:pt x="1702" y="9735"/>
                  <a:pt x="1891" y="9924"/>
                  <a:pt x="2080" y="9924"/>
                </a:cubicBezTo>
                <a:cubicBezTo>
                  <a:pt x="3057" y="9924"/>
                  <a:pt x="4096" y="10208"/>
                  <a:pt x="4978" y="10744"/>
                </a:cubicBezTo>
                <a:lnTo>
                  <a:pt x="1261" y="10744"/>
                </a:lnTo>
                <a:cubicBezTo>
                  <a:pt x="1009" y="10744"/>
                  <a:pt x="851" y="10555"/>
                  <a:pt x="851" y="10334"/>
                </a:cubicBezTo>
                <a:lnTo>
                  <a:pt x="851" y="2867"/>
                </a:lnTo>
                <a:cubicBezTo>
                  <a:pt x="851" y="2647"/>
                  <a:pt x="1040" y="2489"/>
                  <a:pt x="1261" y="2458"/>
                </a:cubicBezTo>
                <a:close/>
                <a:moveTo>
                  <a:pt x="11406" y="2458"/>
                </a:moveTo>
                <a:cubicBezTo>
                  <a:pt x="11658" y="2458"/>
                  <a:pt x="11815" y="2647"/>
                  <a:pt x="11847" y="2867"/>
                </a:cubicBezTo>
                <a:lnTo>
                  <a:pt x="11847" y="10334"/>
                </a:lnTo>
                <a:cubicBezTo>
                  <a:pt x="11847" y="10555"/>
                  <a:pt x="11658" y="10712"/>
                  <a:pt x="11406" y="10744"/>
                </a:cubicBezTo>
                <a:lnTo>
                  <a:pt x="7436" y="10744"/>
                </a:lnTo>
                <a:cubicBezTo>
                  <a:pt x="8255" y="10239"/>
                  <a:pt x="9295" y="9924"/>
                  <a:pt x="10303" y="9924"/>
                </a:cubicBezTo>
                <a:cubicBezTo>
                  <a:pt x="10555" y="9924"/>
                  <a:pt x="10712" y="9735"/>
                  <a:pt x="10712" y="9483"/>
                </a:cubicBezTo>
                <a:lnTo>
                  <a:pt x="10712" y="2458"/>
                </a:lnTo>
                <a:close/>
                <a:moveTo>
                  <a:pt x="2080" y="0"/>
                </a:moveTo>
                <a:cubicBezTo>
                  <a:pt x="1828" y="0"/>
                  <a:pt x="1670" y="189"/>
                  <a:pt x="1670" y="410"/>
                </a:cubicBezTo>
                <a:lnTo>
                  <a:pt x="1670" y="1670"/>
                </a:lnTo>
                <a:lnTo>
                  <a:pt x="1261" y="1670"/>
                </a:lnTo>
                <a:cubicBezTo>
                  <a:pt x="568" y="1670"/>
                  <a:pt x="1" y="2206"/>
                  <a:pt x="32" y="2930"/>
                </a:cubicBezTo>
                <a:lnTo>
                  <a:pt x="32" y="10334"/>
                </a:lnTo>
                <a:cubicBezTo>
                  <a:pt x="32" y="10996"/>
                  <a:pt x="568" y="11563"/>
                  <a:pt x="1261" y="11563"/>
                </a:cubicBezTo>
                <a:lnTo>
                  <a:pt x="11437" y="11563"/>
                </a:lnTo>
                <a:cubicBezTo>
                  <a:pt x="12130" y="11563"/>
                  <a:pt x="12697" y="11027"/>
                  <a:pt x="12697" y="10334"/>
                </a:cubicBezTo>
                <a:lnTo>
                  <a:pt x="12697" y="2867"/>
                </a:lnTo>
                <a:cubicBezTo>
                  <a:pt x="12666" y="2206"/>
                  <a:pt x="12130" y="1670"/>
                  <a:pt x="11437" y="1670"/>
                </a:cubicBezTo>
                <a:lnTo>
                  <a:pt x="10744" y="1670"/>
                </a:lnTo>
                <a:lnTo>
                  <a:pt x="10744" y="410"/>
                </a:lnTo>
                <a:cubicBezTo>
                  <a:pt x="10744" y="158"/>
                  <a:pt x="10555" y="0"/>
                  <a:pt x="10334" y="0"/>
                </a:cubicBezTo>
                <a:cubicBezTo>
                  <a:pt x="8980" y="0"/>
                  <a:pt x="7562" y="473"/>
                  <a:pt x="6396" y="1387"/>
                </a:cubicBezTo>
                <a:lnTo>
                  <a:pt x="6207" y="1544"/>
                </a:lnTo>
                <a:lnTo>
                  <a:pt x="6018" y="1387"/>
                </a:lnTo>
                <a:cubicBezTo>
                  <a:pt x="4915" y="473"/>
                  <a:pt x="3498" y="0"/>
                  <a:pt x="2080" y="0"/>
                </a:cubicBezTo>
                <a:close/>
              </a:path>
            </a:pathLst>
          </a:custGeom>
          <a:solidFill>
            <a:srgbClr val="743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34c60865f98_0_406"/>
          <p:cNvCxnSpPr/>
          <p:nvPr/>
        </p:nvCxnSpPr>
        <p:spPr>
          <a:xfrm>
            <a:off x="6082689" y="3597425"/>
            <a:ext cx="0" cy="2916000"/>
          </a:xfrm>
          <a:prstGeom prst="straightConnector1">
            <a:avLst/>
          </a:prstGeom>
          <a:noFill/>
          <a:ln w="25400" cap="rnd" cmpd="sng">
            <a:solidFill>
              <a:srgbClr val="753BAE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87" name="Google Shape;87;g34c60865f98_0_406"/>
          <p:cNvSpPr txBox="1">
            <a:spLocks noGrp="1"/>
          </p:cNvSpPr>
          <p:nvPr>
            <p:ph type="subTitle" idx="3"/>
          </p:nvPr>
        </p:nvSpPr>
        <p:spPr>
          <a:xfrm>
            <a:off x="1485779" y="3767600"/>
            <a:ext cx="4928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g34c60865f98_0_406"/>
          <p:cNvSpPr txBox="1">
            <a:spLocks noGrp="1"/>
          </p:cNvSpPr>
          <p:nvPr>
            <p:ph type="subTitle" idx="4"/>
          </p:nvPr>
        </p:nvSpPr>
        <p:spPr>
          <a:xfrm>
            <a:off x="6333127" y="3439100"/>
            <a:ext cx="4928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C39BE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g34c60865f98_0_406"/>
          <p:cNvSpPr txBox="1">
            <a:spLocks noGrp="1"/>
          </p:cNvSpPr>
          <p:nvPr>
            <p:ph type="subTitle" idx="5"/>
          </p:nvPr>
        </p:nvSpPr>
        <p:spPr>
          <a:xfrm>
            <a:off x="6333127" y="3767600"/>
            <a:ext cx="4928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rturas a temas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c60865f98_0_5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92" name="Google Shape;92;g34c60865f98_0_5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" y="-1924"/>
            <a:ext cx="12183967" cy="686117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c60865f98_0_543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4" name="Google Shape;94;g34c60865f98_0_5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44" y="365526"/>
            <a:ext cx="1912678" cy="8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c60865f98_0_543"/>
          <p:cNvSpPr/>
          <p:nvPr/>
        </p:nvSpPr>
        <p:spPr>
          <a:xfrm>
            <a:off x="5679344" y="1500500"/>
            <a:ext cx="967800" cy="968400"/>
          </a:xfrm>
          <a:prstGeom prst="ellipse">
            <a:avLst/>
          </a:prstGeom>
          <a:solidFill>
            <a:srgbClr val="7FD9FF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4c60865f98_0_543"/>
          <p:cNvSpPr/>
          <p:nvPr/>
        </p:nvSpPr>
        <p:spPr>
          <a:xfrm>
            <a:off x="5544940" y="1651541"/>
            <a:ext cx="580128" cy="666327"/>
          </a:xfrm>
          <a:custGeom>
            <a:avLst/>
            <a:gdLst/>
            <a:ahLst/>
            <a:cxnLst/>
            <a:rect l="l" t="t" r="r" b="b"/>
            <a:pathLst>
              <a:path w="11028" h="12666" extrusionOk="0">
                <a:moveTo>
                  <a:pt x="8538" y="820"/>
                </a:moveTo>
                <a:lnTo>
                  <a:pt x="8538" y="2710"/>
                </a:lnTo>
                <a:lnTo>
                  <a:pt x="8412" y="2584"/>
                </a:lnTo>
                <a:cubicBezTo>
                  <a:pt x="8333" y="2505"/>
                  <a:pt x="8223" y="2466"/>
                  <a:pt x="8113" y="2466"/>
                </a:cubicBezTo>
                <a:cubicBezTo>
                  <a:pt x="8003" y="2466"/>
                  <a:pt x="7892" y="2505"/>
                  <a:pt x="7814" y="2584"/>
                </a:cubicBezTo>
                <a:lnTo>
                  <a:pt x="7719" y="2710"/>
                </a:lnTo>
                <a:lnTo>
                  <a:pt x="7719" y="820"/>
                </a:lnTo>
                <a:close/>
                <a:moveTo>
                  <a:pt x="10177" y="820"/>
                </a:moveTo>
                <a:lnTo>
                  <a:pt x="10177" y="9357"/>
                </a:lnTo>
                <a:lnTo>
                  <a:pt x="2458" y="9357"/>
                </a:lnTo>
                <a:lnTo>
                  <a:pt x="2458" y="820"/>
                </a:lnTo>
                <a:lnTo>
                  <a:pt x="6869" y="820"/>
                </a:lnTo>
                <a:lnTo>
                  <a:pt x="6869" y="3687"/>
                </a:lnTo>
                <a:cubicBezTo>
                  <a:pt x="6869" y="3813"/>
                  <a:pt x="6932" y="3970"/>
                  <a:pt x="7026" y="4033"/>
                </a:cubicBezTo>
                <a:cubicBezTo>
                  <a:pt x="7100" y="4093"/>
                  <a:pt x="7196" y="4124"/>
                  <a:pt x="7292" y="4124"/>
                </a:cubicBezTo>
                <a:cubicBezTo>
                  <a:pt x="7400" y="4124"/>
                  <a:pt x="7510" y="4085"/>
                  <a:pt x="7593" y="4002"/>
                </a:cubicBezTo>
                <a:lnTo>
                  <a:pt x="8129" y="3466"/>
                </a:lnTo>
                <a:lnTo>
                  <a:pt x="8664" y="3970"/>
                </a:lnTo>
                <a:cubicBezTo>
                  <a:pt x="8719" y="4024"/>
                  <a:pt x="8844" y="4102"/>
                  <a:pt x="8958" y="4102"/>
                </a:cubicBezTo>
                <a:cubicBezTo>
                  <a:pt x="8976" y="4102"/>
                  <a:pt x="8994" y="4100"/>
                  <a:pt x="9011" y="4096"/>
                </a:cubicBezTo>
                <a:cubicBezTo>
                  <a:pt x="9200" y="4033"/>
                  <a:pt x="9357" y="3876"/>
                  <a:pt x="9357" y="3687"/>
                </a:cubicBezTo>
                <a:lnTo>
                  <a:pt x="9357" y="820"/>
                </a:lnTo>
                <a:close/>
                <a:moveTo>
                  <a:pt x="1639" y="851"/>
                </a:moveTo>
                <a:lnTo>
                  <a:pt x="1639" y="9326"/>
                </a:lnTo>
                <a:cubicBezTo>
                  <a:pt x="1355" y="9326"/>
                  <a:pt x="1103" y="9389"/>
                  <a:pt x="820" y="9546"/>
                </a:cubicBezTo>
                <a:lnTo>
                  <a:pt x="820" y="2017"/>
                </a:lnTo>
                <a:cubicBezTo>
                  <a:pt x="820" y="1481"/>
                  <a:pt x="1166" y="1040"/>
                  <a:pt x="1639" y="851"/>
                </a:cubicBezTo>
                <a:close/>
                <a:moveTo>
                  <a:pt x="10145" y="10177"/>
                </a:moveTo>
                <a:lnTo>
                  <a:pt x="10145" y="11846"/>
                </a:lnTo>
                <a:lnTo>
                  <a:pt x="1639" y="11846"/>
                </a:lnTo>
                <a:cubicBezTo>
                  <a:pt x="1166" y="11846"/>
                  <a:pt x="820" y="11500"/>
                  <a:pt x="820" y="11027"/>
                </a:cubicBezTo>
                <a:cubicBezTo>
                  <a:pt x="820" y="10555"/>
                  <a:pt x="1166" y="10177"/>
                  <a:pt x="1639" y="10177"/>
                </a:cubicBezTo>
                <a:close/>
                <a:moveTo>
                  <a:pt x="1985" y="0"/>
                </a:moveTo>
                <a:cubicBezTo>
                  <a:pt x="851" y="32"/>
                  <a:pt x="0" y="946"/>
                  <a:pt x="0" y="2017"/>
                </a:cubicBezTo>
                <a:lnTo>
                  <a:pt x="0" y="11027"/>
                </a:lnTo>
                <a:cubicBezTo>
                  <a:pt x="0" y="11909"/>
                  <a:pt x="725" y="12665"/>
                  <a:pt x="1639" y="12665"/>
                </a:cubicBezTo>
                <a:lnTo>
                  <a:pt x="10618" y="12665"/>
                </a:lnTo>
                <a:cubicBezTo>
                  <a:pt x="10870" y="12665"/>
                  <a:pt x="11027" y="12476"/>
                  <a:pt x="11027" y="12224"/>
                </a:cubicBezTo>
                <a:lnTo>
                  <a:pt x="11027" y="379"/>
                </a:lnTo>
                <a:cubicBezTo>
                  <a:pt x="11027" y="189"/>
                  <a:pt x="10807" y="0"/>
                  <a:pt x="105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+ texto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4c60865f98_0_6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106" y="-46998"/>
            <a:ext cx="12216213" cy="69513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4c60865f98_0_683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0" name="Google Shape;100;g34c60865f98_0_6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622" y="1419180"/>
            <a:ext cx="1040339" cy="697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4c60865f98_0_683"/>
          <p:cNvSpPr txBox="1">
            <a:spLocks noGrp="1"/>
          </p:cNvSpPr>
          <p:nvPr>
            <p:ph type="subTitle" idx="2"/>
          </p:nvPr>
        </p:nvSpPr>
        <p:spPr>
          <a:xfrm>
            <a:off x="1268650" y="2262550"/>
            <a:ext cx="103923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anso">
  <p:cSld name="TITLE_ONLY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c60865f98_0_9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104" name="Google Shape;104;g34c60865f98_0_9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" y="-1924"/>
            <a:ext cx="12183967" cy="686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4c60865f98_0_933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6" name="Google Shape;106;g34c60865f98_0_9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44" y="365526"/>
            <a:ext cx="1912678" cy="8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4c60865f98_0_933"/>
          <p:cNvSpPr/>
          <p:nvPr/>
        </p:nvSpPr>
        <p:spPr>
          <a:xfrm>
            <a:off x="5724615" y="1500500"/>
            <a:ext cx="967800" cy="968400"/>
          </a:xfrm>
          <a:prstGeom prst="ellipse">
            <a:avLst/>
          </a:prstGeom>
          <a:solidFill>
            <a:srgbClr val="FF66FF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g34c60865f98_0_933"/>
          <p:cNvGrpSpPr/>
          <p:nvPr/>
        </p:nvGrpSpPr>
        <p:grpSpPr>
          <a:xfrm>
            <a:off x="5547733" y="1617140"/>
            <a:ext cx="731633" cy="735122"/>
            <a:chOff x="-60254550" y="1938025"/>
            <a:chExt cx="317425" cy="318925"/>
          </a:xfrm>
        </p:grpSpPr>
        <p:sp>
          <p:nvSpPr>
            <p:cNvPr id="109" name="Google Shape;109;g34c60865f98_0_933"/>
            <p:cNvSpPr/>
            <p:nvPr/>
          </p:nvSpPr>
          <p:spPr>
            <a:xfrm>
              <a:off x="-60254550" y="2049000"/>
              <a:ext cx="317425" cy="207950"/>
            </a:xfrm>
            <a:custGeom>
              <a:avLst/>
              <a:gdLst/>
              <a:ahLst/>
              <a:cxnLst/>
              <a:rect l="l" t="t" r="r" b="b"/>
              <a:pathLst>
                <a:path w="12697" h="8318" extrusionOk="0">
                  <a:moveTo>
                    <a:pt x="10428" y="1639"/>
                  </a:moveTo>
                  <a:cubicBezTo>
                    <a:pt x="11184" y="1639"/>
                    <a:pt x="11814" y="2269"/>
                    <a:pt x="11814" y="3025"/>
                  </a:cubicBezTo>
                  <a:cubicBezTo>
                    <a:pt x="11814" y="3781"/>
                    <a:pt x="11184" y="4411"/>
                    <a:pt x="10428" y="4411"/>
                  </a:cubicBezTo>
                  <a:lnTo>
                    <a:pt x="9767" y="4411"/>
                  </a:lnTo>
                  <a:cubicBezTo>
                    <a:pt x="9861" y="4033"/>
                    <a:pt x="9893" y="3686"/>
                    <a:pt x="9893" y="3308"/>
                  </a:cubicBezTo>
                  <a:lnTo>
                    <a:pt x="9893" y="1639"/>
                  </a:lnTo>
                  <a:close/>
                  <a:moveTo>
                    <a:pt x="9073" y="819"/>
                  </a:moveTo>
                  <a:lnTo>
                    <a:pt x="9073" y="3308"/>
                  </a:lnTo>
                  <a:cubicBezTo>
                    <a:pt x="9073" y="5577"/>
                    <a:pt x="7215" y="7435"/>
                    <a:pt x="4915" y="7435"/>
                  </a:cubicBezTo>
                  <a:cubicBezTo>
                    <a:pt x="2646" y="7435"/>
                    <a:pt x="788" y="5577"/>
                    <a:pt x="788" y="3308"/>
                  </a:cubicBezTo>
                  <a:lnTo>
                    <a:pt x="788" y="819"/>
                  </a:ln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41"/>
                  </a:cubicBezTo>
                  <a:lnTo>
                    <a:pt x="0" y="3308"/>
                  </a:lnTo>
                  <a:cubicBezTo>
                    <a:pt x="0" y="5041"/>
                    <a:pt x="882" y="6522"/>
                    <a:pt x="2205" y="7435"/>
                  </a:cubicBezTo>
                  <a:lnTo>
                    <a:pt x="410" y="7435"/>
                  </a:lnTo>
                  <a:cubicBezTo>
                    <a:pt x="158" y="7435"/>
                    <a:pt x="0" y="7624"/>
                    <a:pt x="0" y="7877"/>
                  </a:cubicBezTo>
                  <a:cubicBezTo>
                    <a:pt x="0" y="8097"/>
                    <a:pt x="189" y="8318"/>
                    <a:pt x="410" y="8318"/>
                  </a:cubicBezTo>
                  <a:lnTo>
                    <a:pt x="9483" y="8318"/>
                  </a:lnTo>
                  <a:cubicBezTo>
                    <a:pt x="9735" y="8318"/>
                    <a:pt x="9893" y="8097"/>
                    <a:pt x="9893" y="7877"/>
                  </a:cubicBezTo>
                  <a:cubicBezTo>
                    <a:pt x="9893" y="7624"/>
                    <a:pt x="9704" y="7435"/>
                    <a:pt x="9483" y="7435"/>
                  </a:cubicBezTo>
                  <a:lnTo>
                    <a:pt x="7687" y="7435"/>
                  </a:lnTo>
                  <a:cubicBezTo>
                    <a:pt x="8506" y="6900"/>
                    <a:pt x="9137" y="6144"/>
                    <a:pt x="9546" y="5230"/>
                  </a:cubicBezTo>
                  <a:lnTo>
                    <a:pt x="10491" y="5230"/>
                  </a:lnTo>
                  <a:cubicBezTo>
                    <a:pt x="11688" y="5230"/>
                    <a:pt x="12697" y="4253"/>
                    <a:pt x="12697" y="3025"/>
                  </a:cubicBezTo>
                  <a:cubicBezTo>
                    <a:pt x="12697" y="1796"/>
                    <a:pt x="11657" y="819"/>
                    <a:pt x="10428" y="819"/>
                  </a:cubicBezTo>
                  <a:lnTo>
                    <a:pt x="9893" y="819"/>
                  </a:lnTo>
                  <a:lnTo>
                    <a:pt x="9893" y="441"/>
                  </a:lnTo>
                  <a:cubicBezTo>
                    <a:pt x="9893" y="189"/>
                    <a:pt x="9704" y="0"/>
                    <a:pt x="9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4c60865f98_0_933"/>
            <p:cNvSpPr/>
            <p:nvPr/>
          </p:nvSpPr>
          <p:spPr>
            <a:xfrm>
              <a:off x="-6021912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68" y="0"/>
                  </a:moveTo>
                  <a:cubicBezTo>
                    <a:pt x="947" y="0"/>
                    <a:pt x="819" y="61"/>
                    <a:pt x="725" y="155"/>
                  </a:cubicBezTo>
                  <a:cubicBezTo>
                    <a:pt x="568" y="312"/>
                    <a:pt x="568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36" y="4144"/>
                    <a:pt x="1041" y="4144"/>
                  </a:cubicBezTo>
                  <a:cubicBezTo>
                    <a:pt x="1156" y="4144"/>
                    <a:pt x="1273" y="4097"/>
                    <a:pt x="1356" y="3998"/>
                  </a:cubicBezTo>
                  <a:cubicBezTo>
                    <a:pt x="1513" y="3841"/>
                    <a:pt x="1513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50" y="0"/>
                    <a:pt x="10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4c60865f98_0_933"/>
            <p:cNvSpPr/>
            <p:nvPr/>
          </p:nvSpPr>
          <p:spPr>
            <a:xfrm>
              <a:off x="-60156900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7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57" y="722"/>
                  </a:cubicBezTo>
                  <a:cubicBezTo>
                    <a:pt x="1103" y="1100"/>
                    <a:pt x="1103" y="1446"/>
                    <a:pt x="757" y="1761"/>
                  </a:cubicBezTo>
                  <a:cubicBezTo>
                    <a:pt x="32" y="2392"/>
                    <a:pt x="1" y="3368"/>
                    <a:pt x="757" y="4030"/>
                  </a:cubicBezTo>
                  <a:cubicBezTo>
                    <a:pt x="832" y="4105"/>
                    <a:pt x="929" y="4144"/>
                    <a:pt x="1026" y="4144"/>
                  </a:cubicBezTo>
                  <a:cubicBezTo>
                    <a:pt x="1133" y="4144"/>
                    <a:pt x="1242" y="4097"/>
                    <a:pt x="1324" y="3998"/>
                  </a:cubicBezTo>
                  <a:cubicBezTo>
                    <a:pt x="1859" y="3463"/>
                    <a:pt x="473" y="3179"/>
                    <a:pt x="1292" y="2392"/>
                  </a:cubicBezTo>
                  <a:cubicBezTo>
                    <a:pt x="2017" y="1761"/>
                    <a:pt x="2049" y="785"/>
                    <a:pt x="1292" y="92"/>
                  </a:cubicBezTo>
                  <a:cubicBezTo>
                    <a:pt x="1229" y="28"/>
                    <a:pt x="1145" y="0"/>
                    <a:pt x="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4c60865f98_0_933"/>
            <p:cNvSpPr/>
            <p:nvPr/>
          </p:nvSpPr>
          <p:spPr>
            <a:xfrm>
              <a:off x="-60094675" y="1938025"/>
              <a:ext cx="51225" cy="103625"/>
            </a:xfrm>
            <a:custGeom>
              <a:avLst/>
              <a:gdLst/>
              <a:ahLst/>
              <a:cxnLst/>
              <a:rect l="l" t="t" r="r" b="b"/>
              <a:pathLst>
                <a:path w="2049" h="4145" extrusionOk="0">
                  <a:moveTo>
                    <a:pt x="1056" y="0"/>
                  </a:moveTo>
                  <a:cubicBezTo>
                    <a:pt x="926" y="0"/>
                    <a:pt x="788" y="61"/>
                    <a:pt x="694" y="155"/>
                  </a:cubicBezTo>
                  <a:cubicBezTo>
                    <a:pt x="536" y="312"/>
                    <a:pt x="536" y="564"/>
                    <a:pt x="725" y="722"/>
                  </a:cubicBezTo>
                  <a:cubicBezTo>
                    <a:pt x="1103" y="1100"/>
                    <a:pt x="1103" y="1446"/>
                    <a:pt x="725" y="1761"/>
                  </a:cubicBezTo>
                  <a:cubicBezTo>
                    <a:pt x="32" y="2392"/>
                    <a:pt x="1" y="3368"/>
                    <a:pt x="725" y="4030"/>
                  </a:cubicBezTo>
                  <a:cubicBezTo>
                    <a:pt x="800" y="4105"/>
                    <a:pt x="904" y="4144"/>
                    <a:pt x="1009" y="4144"/>
                  </a:cubicBezTo>
                  <a:cubicBezTo>
                    <a:pt x="1125" y="4144"/>
                    <a:pt x="1241" y="4097"/>
                    <a:pt x="1324" y="3998"/>
                  </a:cubicBezTo>
                  <a:cubicBezTo>
                    <a:pt x="1481" y="3841"/>
                    <a:pt x="1481" y="3557"/>
                    <a:pt x="1292" y="3400"/>
                  </a:cubicBezTo>
                  <a:cubicBezTo>
                    <a:pt x="946" y="3085"/>
                    <a:pt x="946" y="2707"/>
                    <a:pt x="1292" y="2392"/>
                  </a:cubicBezTo>
                  <a:cubicBezTo>
                    <a:pt x="1985" y="1761"/>
                    <a:pt x="2048" y="785"/>
                    <a:pt x="1292" y="92"/>
                  </a:cubicBezTo>
                  <a:cubicBezTo>
                    <a:pt x="1229" y="28"/>
                    <a:pt x="1145" y="0"/>
                    <a:pt x="1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práctica / Actividad práctica / Desafío + bajada ejercicio 1">
  <p:cSld name="TITLE_ONLY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c60865f98_0_10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115" name="Google Shape;115;g34c60865f98_0_10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" y="-1924"/>
            <a:ext cx="12183967" cy="686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4c60865f98_0_1071"/>
          <p:cNvSpPr txBox="1">
            <a:spLocks noGrp="1"/>
          </p:cNvSpPr>
          <p:nvPr>
            <p:ph type="subTitle" idx="1"/>
          </p:nvPr>
        </p:nvSpPr>
        <p:spPr>
          <a:xfrm>
            <a:off x="1692108" y="2262787"/>
            <a:ext cx="8857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g34c60865f98_0_10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44" y="365526"/>
            <a:ext cx="1912678" cy="8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4c60865f98_0_1071"/>
          <p:cNvSpPr/>
          <p:nvPr/>
        </p:nvSpPr>
        <p:spPr>
          <a:xfrm>
            <a:off x="5727327" y="944562"/>
            <a:ext cx="967800" cy="968400"/>
          </a:xfrm>
          <a:prstGeom prst="ellipse">
            <a:avLst/>
          </a:prstGeom>
          <a:solidFill>
            <a:srgbClr val="FF66FF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4c60865f98_0_1071"/>
          <p:cNvSpPr/>
          <p:nvPr/>
        </p:nvSpPr>
        <p:spPr>
          <a:xfrm>
            <a:off x="5546713" y="1061210"/>
            <a:ext cx="641781" cy="735103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4c60865f98_0_1071"/>
          <p:cNvSpPr/>
          <p:nvPr/>
        </p:nvSpPr>
        <p:spPr>
          <a:xfrm>
            <a:off x="2476406" y="3774050"/>
            <a:ext cx="7239300" cy="1329600"/>
          </a:xfrm>
          <a:prstGeom prst="roundRect">
            <a:avLst>
              <a:gd name="adj" fmla="val 10899"/>
            </a:avLst>
          </a:prstGeom>
          <a:solidFill>
            <a:srgbClr val="FFFFFF">
              <a:alpha val="60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4c60865f98_0_1071"/>
          <p:cNvSpPr txBox="1">
            <a:spLocks noGrp="1"/>
          </p:cNvSpPr>
          <p:nvPr>
            <p:ph type="subTitle" idx="2"/>
          </p:nvPr>
        </p:nvSpPr>
        <p:spPr>
          <a:xfrm>
            <a:off x="2749229" y="3920300"/>
            <a:ext cx="669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de clase">
  <p:cSld name="CUSTOM_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4c60865f98_0_14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" y="-1924"/>
            <a:ext cx="12183967" cy="686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4c60865f98_0_1469" title="woman-sitting-at-desk-using-computer-and-writing-2022-12-16-08-06-31-utc.jpg"/>
          <p:cNvPicPr preferRelativeResize="0"/>
          <p:nvPr/>
        </p:nvPicPr>
        <p:blipFill rotWithShape="1">
          <a:blip r:embed="rId3">
            <a:alphaModFix/>
          </a:blip>
          <a:srcRect l="41302" r="4408"/>
          <a:stretch/>
        </p:blipFill>
        <p:spPr>
          <a:xfrm flipH="1">
            <a:off x="6602175" y="-3850"/>
            <a:ext cx="5588700" cy="6861900"/>
          </a:xfrm>
          <a:prstGeom prst="round2DiagRect">
            <a:avLst>
              <a:gd name="adj1" fmla="val 0"/>
              <a:gd name="adj2" fmla="val 20925"/>
            </a:avLst>
          </a:prstGeom>
          <a:noFill/>
          <a:ln>
            <a:noFill/>
          </a:ln>
        </p:spPr>
      </p:pic>
      <p:sp>
        <p:nvSpPr>
          <p:cNvPr id="125" name="Google Shape;125;g34c60865f98_0_1469"/>
          <p:cNvSpPr txBox="1"/>
          <p:nvPr/>
        </p:nvSpPr>
        <p:spPr>
          <a:xfrm>
            <a:off x="850366" y="2497725"/>
            <a:ext cx="4075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3300" b="1" i="0" u="none" strike="noStrike" cap="none">
              <a:solidFill>
                <a:srgbClr val="7FDF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4c60865f98_0_1469"/>
          <p:cNvSpPr txBox="1"/>
          <p:nvPr/>
        </p:nvSpPr>
        <p:spPr>
          <a:xfrm>
            <a:off x="850361" y="3171825"/>
            <a:ext cx="49200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endParaRPr sz="3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34c60865f98_0_14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377" y="1508526"/>
            <a:ext cx="1912678" cy="8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4c60865f98_0_1469"/>
          <p:cNvSpPr txBox="1">
            <a:spLocks noGrp="1"/>
          </p:cNvSpPr>
          <p:nvPr>
            <p:ph type="ctrTitle"/>
          </p:nvPr>
        </p:nvSpPr>
        <p:spPr>
          <a:xfrm>
            <a:off x="850366" y="2497725"/>
            <a:ext cx="4075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7FDF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○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■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●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○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■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●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○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■"/>
              <a:defRPr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g34c60865f98_0_1469"/>
          <p:cNvSpPr txBox="1">
            <a:spLocks noGrp="1"/>
          </p:cNvSpPr>
          <p:nvPr>
            <p:ph type="subTitle" idx="1"/>
          </p:nvPr>
        </p:nvSpPr>
        <p:spPr>
          <a:xfrm>
            <a:off x="850361" y="3324225"/>
            <a:ext cx="49200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¿Preguntas?">
  <p:cSld name="TITLE_ONLY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c60865f98_0_17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pic>
        <p:nvPicPr>
          <p:cNvPr id="132" name="Google Shape;132;g34c60865f98_0_17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6" y="-1924"/>
            <a:ext cx="12183967" cy="6861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4c60865f98_0_1778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4" name="Google Shape;134;g34c60865f98_0_17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2044" y="365526"/>
            <a:ext cx="1912678" cy="8264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4c60865f98_0_1778"/>
          <p:cNvSpPr/>
          <p:nvPr/>
        </p:nvSpPr>
        <p:spPr>
          <a:xfrm>
            <a:off x="5704367" y="1500500"/>
            <a:ext cx="967800" cy="968400"/>
          </a:xfrm>
          <a:prstGeom prst="ellipse">
            <a:avLst/>
          </a:prstGeom>
          <a:solidFill>
            <a:srgbClr val="FF66FF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g34c60865f98_0_1778"/>
          <p:cNvGrpSpPr/>
          <p:nvPr/>
        </p:nvGrpSpPr>
        <p:grpSpPr>
          <a:xfrm>
            <a:off x="5518824" y="1617925"/>
            <a:ext cx="750154" cy="733552"/>
            <a:chOff x="-42438791" y="1949745"/>
            <a:chExt cx="331121" cy="323764"/>
          </a:xfrm>
        </p:grpSpPr>
        <p:sp>
          <p:nvSpPr>
            <p:cNvPr id="137" name="Google Shape;137;g34c60865f98_0_1778"/>
            <p:cNvSpPr/>
            <p:nvPr/>
          </p:nvSpPr>
          <p:spPr>
            <a:xfrm>
              <a:off x="-423534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4c60865f98_0_1778"/>
            <p:cNvSpPr/>
            <p:nvPr/>
          </p:nvSpPr>
          <p:spPr>
            <a:xfrm>
              <a:off x="-42289650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4c60865f98_0_1778"/>
            <p:cNvSpPr/>
            <p:nvPr/>
          </p:nvSpPr>
          <p:spPr>
            <a:xfrm>
              <a:off x="-42226625" y="2065525"/>
              <a:ext cx="40975" cy="41000"/>
            </a:xfrm>
            <a:custGeom>
              <a:avLst/>
              <a:gdLst/>
              <a:ahLst/>
              <a:cxnLst/>
              <a:rect l="l" t="t" r="r" b="b"/>
              <a:pathLst>
                <a:path w="1639" h="1640" extrusionOk="0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4c60865f98_0_1778"/>
            <p:cNvSpPr/>
            <p:nvPr/>
          </p:nvSpPr>
          <p:spPr>
            <a:xfrm>
              <a:off x="-42438791" y="1949745"/>
              <a:ext cx="331121" cy="323764"/>
            </a:xfrm>
            <a:custGeom>
              <a:avLst/>
              <a:gdLst/>
              <a:ahLst/>
              <a:cxnLst/>
              <a:rect l="l" t="t" r="r" b="b"/>
              <a:pathLst>
                <a:path w="12918" h="12631" extrusionOk="0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c32089705_0_341"/>
          <p:cNvSpPr txBox="1">
            <a:spLocks noGrp="1"/>
          </p:cNvSpPr>
          <p:nvPr>
            <p:ph type="title"/>
          </p:nvPr>
        </p:nvSpPr>
        <p:spPr>
          <a:xfrm>
            <a:off x="5259983" y="424139"/>
            <a:ext cx="16785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50" b="0" i="0">
                <a:solidFill>
                  <a:srgbClr val="9A29C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dc32089705_0_341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dc32089705_0_341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dc32089705_0_341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OBJECT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dc32089705_0_3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29CA"/>
              </a:buClr>
              <a:buSzPts val="2250"/>
              <a:buFont typeface="Verdana"/>
              <a:buNone/>
              <a:defRPr sz="2250" b="0" i="0">
                <a:solidFill>
                  <a:srgbClr val="9A29C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dc32089705_0_3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dc32089705_0_3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dc32089705_0_3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dc32089705_0_346"/>
          <p:cNvSpPr txBox="1">
            <a:spLocks noGrp="1"/>
          </p:cNvSpPr>
          <p:nvPr>
            <p:ph type="title"/>
          </p:nvPr>
        </p:nvSpPr>
        <p:spPr>
          <a:xfrm>
            <a:off x="5259983" y="424139"/>
            <a:ext cx="16785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50" b="0" i="0">
                <a:solidFill>
                  <a:srgbClr val="9A29C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dc32089705_0_346"/>
          <p:cNvSpPr txBox="1">
            <a:spLocks noGrp="1"/>
          </p:cNvSpPr>
          <p:nvPr>
            <p:ph type="body" idx="1"/>
          </p:nvPr>
        </p:nvSpPr>
        <p:spPr>
          <a:xfrm>
            <a:off x="609917" y="1577340"/>
            <a:ext cx="109785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dc32089705_0_346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1dc32089705_0_346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dc32089705_0_346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dc32089705_0_352"/>
          <p:cNvSpPr txBox="1">
            <a:spLocks noGrp="1"/>
          </p:cNvSpPr>
          <p:nvPr>
            <p:ph type="ctrTitle"/>
          </p:nvPr>
        </p:nvSpPr>
        <p:spPr>
          <a:xfrm>
            <a:off x="3078831" y="848159"/>
            <a:ext cx="60408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dc32089705_0_352"/>
          <p:cNvSpPr txBox="1">
            <a:spLocks noGrp="1"/>
          </p:cNvSpPr>
          <p:nvPr>
            <p:ph type="subTitle" idx="1"/>
          </p:nvPr>
        </p:nvSpPr>
        <p:spPr>
          <a:xfrm>
            <a:off x="1829752" y="3840480"/>
            <a:ext cx="8538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1dc32089705_0_352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dc32089705_0_352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dc32089705_0_352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c32089705_0_358"/>
          <p:cNvSpPr txBox="1">
            <a:spLocks noGrp="1"/>
          </p:cNvSpPr>
          <p:nvPr>
            <p:ph type="title"/>
          </p:nvPr>
        </p:nvSpPr>
        <p:spPr>
          <a:xfrm>
            <a:off x="5259983" y="424139"/>
            <a:ext cx="16785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50" b="0" i="0">
                <a:solidFill>
                  <a:srgbClr val="9A29C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dc32089705_0_358"/>
          <p:cNvSpPr txBox="1">
            <a:spLocks noGrp="1"/>
          </p:cNvSpPr>
          <p:nvPr>
            <p:ph type="body" idx="1"/>
          </p:nvPr>
        </p:nvSpPr>
        <p:spPr>
          <a:xfrm>
            <a:off x="609917" y="1577340"/>
            <a:ext cx="5306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dc32089705_0_358"/>
          <p:cNvSpPr txBox="1">
            <a:spLocks noGrp="1"/>
          </p:cNvSpPr>
          <p:nvPr>
            <p:ph type="body" idx="2"/>
          </p:nvPr>
        </p:nvSpPr>
        <p:spPr>
          <a:xfrm>
            <a:off x="6282150" y="1577340"/>
            <a:ext cx="5306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dc32089705_0_358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dc32089705_0_358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dc32089705_0_358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43b900a5_0_4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dc43b900a5_0_50"/>
          <p:cNvSpPr/>
          <p:nvPr/>
        </p:nvSpPr>
        <p:spPr>
          <a:xfrm>
            <a:off x="520980" y="506502"/>
            <a:ext cx="11149801" cy="5845245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17825" tIns="117825" rIns="117825" bIns="1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1dc43b900a5_0_50"/>
          <p:cNvSpPr txBox="1">
            <a:spLocks noGrp="1"/>
          </p:cNvSpPr>
          <p:nvPr>
            <p:ph type="title"/>
          </p:nvPr>
        </p:nvSpPr>
        <p:spPr>
          <a:xfrm>
            <a:off x="1229333" y="1189033"/>
            <a:ext cx="9154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dc43b900a5_0_50"/>
          <p:cNvSpPr txBox="1">
            <a:spLocks noGrp="1"/>
          </p:cNvSpPr>
          <p:nvPr>
            <p:ph type="body" idx="1"/>
          </p:nvPr>
        </p:nvSpPr>
        <p:spPr>
          <a:xfrm>
            <a:off x="1229333" y="2514601"/>
            <a:ext cx="91548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dc43b900a5_0_50"/>
          <p:cNvSpPr txBox="1">
            <a:spLocks noGrp="1"/>
          </p:cNvSpPr>
          <p:nvPr>
            <p:ph type="sldNum" idx="12"/>
          </p:nvPr>
        </p:nvSpPr>
        <p:spPr>
          <a:xfrm>
            <a:off x="11472533" y="6120400"/>
            <a:ext cx="7197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B6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cbb55ee35_0_322"/>
          <p:cNvSpPr txBox="1">
            <a:spLocks noGrp="1"/>
          </p:cNvSpPr>
          <p:nvPr>
            <p:ph type="title"/>
          </p:nvPr>
        </p:nvSpPr>
        <p:spPr>
          <a:xfrm>
            <a:off x="1580400" y="2276300"/>
            <a:ext cx="45156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dcbb55ee35_0_322"/>
          <p:cNvSpPr txBox="1">
            <a:spLocks noGrp="1"/>
          </p:cNvSpPr>
          <p:nvPr>
            <p:ph type="title" idx="2"/>
          </p:nvPr>
        </p:nvSpPr>
        <p:spPr>
          <a:xfrm>
            <a:off x="1580433" y="3192483"/>
            <a:ext cx="40719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dc32089705_0_329"/>
          <p:cNvSpPr txBox="1">
            <a:spLocks noGrp="1"/>
          </p:cNvSpPr>
          <p:nvPr>
            <p:ph type="title"/>
          </p:nvPr>
        </p:nvSpPr>
        <p:spPr>
          <a:xfrm>
            <a:off x="5259983" y="424139"/>
            <a:ext cx="16785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50" b="0" i="0" u="none" strike="noStrike" cap="none">
                <a:solidFill>
                  <a:srgbClr val="9A29C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dc32089705_0_329"/>
          <p:cNvSpPr txBox="1">
            <a:spLocks noGrp="1"/>
          </p:cNvSpPr>
          <p:nvPr>
            <p:ph type="body" idx="1"/>
          </p:nvPr>
        </p:nvSpPr>
        <p:spPr>
          <a:xfrm>
            <a:off x="609917" y="1577340"/>
            <a:ext cx="109785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dc32089705_0_329"/>
          <p:cNvSpPr txBox="1">
            <a:spLocks noGrp="1"/>
          </p:cNvSpPr>
          <p:nvPr>
            <p:ph type="ftr" idx="11"/>
          </p:nvPr>
        </p:nvSpPr>
        <p:spPr>
          <a:xfrm>
            <a:off x="4147439" y="6377940"/>
            <a:ext cx="390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g1dc32089705_0_329"/>
          <p:cNvSpPr txBox="1">
            <a:spLocks noGrp="1"/>
          </p:cNvSpPr>
          <p:nvPr>
            <p:ph type="dt" idx="10"/>
          </p:nvPr>
        </p:nvSpPr>
        <p:spPr>
          <a:xfrm>
            <a:off x="609917" y="6377940"/>
            <a:ext cx="280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1dc32089705_0_329"/>
          <p:cNvSpPr txBox="1">
            <a:spLocks noGrp="1"/>
          </p:cNvSpPr>
          <p:nvPr>
            <p:ph type="sldNum" idx="12"/>
          </p:nvPr>
        </p:nvSpPr>
        <p:spPr>
          <a:xfrm>
            <a:off x="8782812" y="6377940"/>
            <a:ext cx="280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5" name="Google Shape;15;g1dc32089705_0_329" descr="{&quot;HashCode&quot;:-1392136592,&quot;Placement&quot;:&quot;Header&quot;}"/>
          <p:cNvSpPr txBox="1"/>
          <p:nvPr/>
        </p:nvSpPr>
        <p:spPr>
          <a:xfrm>
            <a:off x="10150312" y="0"/>
            <a:ext cx="20418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YPF: No Confidencial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dc32089705_0_329" descr="{&quot;HashCode&quot;:-1367999023,&quot;Placement&quot;:&quot;Footer&quot;}"/>
          <p:cNvSpPr txBox="1"/>
          <p:nvPr/>
        </p:nvSpPr>
        <p:spPr>
          <a:xfrm>
            <a:off x="10150312" y="6595656"/>
            <a:ext cx="20418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AR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Clasificación YPF: No Confidencial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c60865f98_0_6"/>
          <p:cNvSpPr txBox="1">
            <a:spLocks noGrp="1"/>
          </p:cNvSpPr>
          <p:nvPr>
            <p:ph type="ctrTitle"/>
          </p:nvPr>
        </p:nvSpPr>
        <p:spPr>
          <a:xfrm>
            <a:off x="1013366" y="2421525"/>
            <a:ext cx="4075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100"/>
              <a:t>Módulo III | Clase 6</a:t>
            </a:r>
            <a:endParaRPr sz="3100"/>
          </a:p>
        </p:txBody>
      </p:sp>
      <p:sp>
        <p:nvSpPr>
          <p:cNvPr id="147" name="Google Shape;147;g34c60865f98_0_6"/>
          <p:cNvSpPr txBox="1">
            <a:spLocks noGrp="1"/>
          </p:cNvSpPr>
          <p:nvPr>
            <p:ph type="subTitle" idx="1"/>
          </p:nvPr>
        </p:nvSpPr>
        <p:spPr>
          <a:xfrm>
            <a:off x="1013350" y="3095625"/>
            <a:ext cx="49200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Análisis exploratorio de datos: Continuación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c60865f98_0_550"/>
          <p:cNvSpPr txBox="1">
            <a:spLocks noGrp="1"/>
          </p:cNvSpPr>
          <p:nvPr>
            <p:ph type="subTitle" idx="1"/>
          </p:nvPr>
        </p:nvSpPr>
        <p:spPr>
          <a:xfrm>
            <a:off x="1692100" y="2818725"/>
            <a:ext cx="8857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OUTLIERS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c60865f98_0_716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Outliers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4c60865f98_0_716"/>
          <p:cNvSpPr txBox="1">
            <a:spLocks noGrp="1"/>
          </p:cNvSpPr>
          <p:nvPr>
            <p:ph type="subTitle" idx="2"/>
          </p:nvPr>
        </p:nvSpPr>
        <p:spPr>
          <a:xfrm>
            <a:off x="1483500" y="2423700"/>
            <a:ext cx="65073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AR" sz="2300">
                <a:solidFill>
                  <a:schemeClr val="dk1"/>
                </a:solidFill>
              </a:rPr>
              <a:t>Un outlier es una </a:t>
            </a:r>
            <a:r>
              <a:rPr lang="es-AR" sz="2300" b="1">
                <a:solidFill>
                  <a:srgbClr val="753ABC"/>
                </a:solidFill>
              </a:rPr>
              <a:t>observación extrema</a:t>
            </a:r>
            <a:r>
              <a:rPr lang="es-AR" sz="2300">
                <a:solidFill>
                  <a:schemeClr val="dk1"/>
                </a:solidFill>
              </a:rPr>
              <a:t> en una muestra estadística que puede afectar potencialmente a la estimación de los parámetros de la misma. </a:t>
            </a:r>
            <a:endParaRPr sz="23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/>
          </a:p>
        </p:txBody>
      </p:sp>
      <p:pic>
        <p:nvPicPr>
          <p:cNvPr id="252" name="Google Shape;252;g34c60865f98_0_716"/>
          <p:cNvPicPr preferRelativeResize="0"/>
          <p:nvPr/>
        </p:nvPicPr>
        <p:blipFill rotWithShape="1">
          <a:blip r:embed="rId3">
            <a:alphaModFix/>
          </a:blip>
          <a:srcRect l="9655" r="26101"/>
          <a:stretch/>
        </p:blipFill>
        <p:spPr>
          <a:xfrm>
            <a:off x="9190650" y="2895025"/>
            <a:ext cx="2503226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c60865f98_0_723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Distribución de una variable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34c60865f98_0_723"/>
          <p:cNvSpPr/>
          <p:nvPr/>
        </p:nvSpPr>
        <p:spPr>
          <a:xfrm rot="-5646734" flipH="1">
            <a:off x="4831966" y="-963033"/>
            <a:ext cx="3218966" cy="9371094"/>
          </a:xfrm>
          <a:custGeom>
            <a:avLst/>
            <a:gdLst/>
            <a:ahLst/>
            <a:cxnLst/>
            <a:rect l="l" t="t" r="r" b="b"/>
            <a:pathLst>
              <a:path w="8393931" h="5298649" extrusionOk="0">
                <a:moveTo>
                  <a:pt x="2305990" y="141724"/>
                </a:moveTo>
                <a:cubicBezTo>
                  <a:pt x="3495962" y="60305"/>
                  <a:pt x="6314319" y="-204829"/>
                  <a:pt x="7328927" y="304563"/>
                </a:cubicBezTo>
                <a:cubicBezTo>
                  <a:pt x="8343535" y="813955"/>
                  <a:pt x="8385289" y="2411023"/>
                  <a:pt x="8393640" y="3198075"/>
                </a:cubicBezTo>
                <a:cubicBezTo>
                  <a:pt x="8401991" y="3985127"/>
                  <a:pt x="8234976" y="4699111"/>
                  <a:pt x="7379031" y="5026875"/>
                </a:cubicBezTo>
                <a:cubicBezTo>
                  <a:pt x="6523086" y="5354639"/>
                  <a:pt x="4412450" y="5367165"/>
                  <a:pt x="3257968" y="5164661"/>
                </a:cubicBezTo>
                <a:cubicBezTo>
                  <a:pt x="2103486" y="4962157"/>
                  <a:pt x="963617" y="4540447"/>
                  <a:pt x="452138" y="3811850"/>
                </a:cubicBezTo>
                <a:cubicBezTo>
                  <a:pt x="-59341" y="3083253"/>
                  <a:pt x="-121971" y="1402678"/>
                  <a:pt x="189092" y="793078"/>
                </a:cubicBezTo>
                <a:cubicBezTo>
                  <a:pt x="500155" y="183478"/>
                  <a:pt x="1116018" y="223143"/>
                  <a:pt x="2305990" y="141724"/>
                </a:cubicBezTo>
                <a:close/>
              </a:path>
            </a:pathLst>
          </a:custGeom>
          <a:solidFill>
            <a:srgbClr val="C7D2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34c60865f98_0_7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62" y="2907435"/>
            <a:ext cx="2699950" cy="198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4c60865f98_0_7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950" y="2907450"/>
            <a:ext cx="2699951" cy="19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4c60865f98_0_7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500" y="2907438"/>
            <a:ext cx="2585626" cy="19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4c60865f98_0_723"/>
          <p:cNvSpPr txBox="1"/>
          <p:nvPr/>
        </p:nvSpPr>
        <p:spPr>
          <a:xfrm>
            <a:off x="1681500" y="5482638"/>
            <a:ext cx="95199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AR" sz="1900"/>
              <a:t>Existen </a:t>
            </a:r>
            <a:r>
              <a:rPr lang="es-AR" sz="1900" b="1">
                <a:solidFill>
                  <a:srgbClr val="753ABC"/>
                </a:solidFill>
              </a:rPr>
              <a:t>métodos</a:t>
            </a:r>
            <a:r>
              <a:rPr lang="es-AR" sz="1900"/>
              <a:t> para poder filtrar outliers. La distribución de la variable determinará qué estrategia es más apropiada usar.</a:t>
            </a:r>
            <a:endParaRPr sz="19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c60865f98_0_730"/>
          <p:cNvSpPr txBox="1">
            <a:spLocks noGrp="1"/>
          </p:cNvSpPr>
          <p:nvPr>
            <p:ph type="subTitle" idx="1"/>
          </p:nvPr>
        </p:nvSpPr>
        <p:spPr>
          <a:xfrm>
            <a:off x="2104352" y="13601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Estrategia z-score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34c60865f98_0_730"/>
          <p:cNvSpPr/>
          <p:nvPr/>
        </p:nvSpPr>
        <p:spPr>
          <a:xfrm rot="-6035686" flipH="1">
            <a:off x="2879613" y="1944857"/>
            <a:ext cx="2967480" cy="3678890"/>
          </a:xfrm>
          <a:custGeom>
            <a:avLst/>
            <a:gdLst/>
            <a:ahLst/>
            <a:cxnLst/>
            <a:rect l="l" t="t" r="r" b="b"/>
            <a:pathLst>
              <a:path w="8393931" h="5298649" extrusionOk="0">
                <a:moveTo>
                  <a:pt x="2305990" y="141724"/>
                </a:moveTo>
                <a:cubicBezTo>
                  <a:pt x="3495962" y="60305"/>
                  <a:pt x="6314319" y="-204829"/>
                  <a:pt x="7328927" y="304563"/>
                </a:cubicBezTo>
                <a:cubicBezTo>
                  <a:pt x="8343535" y="813955"/>
                  <a:pt x="8385289" y="2411023"/>
                  <a:pt x="8393640" y="3198075"/>
                </a:cubicBezTo>
                <a:cubicBezTo>
                  <a:pt x="8401991" y="3985127"/>
                  <a:pt x="8234976" y="4699111"/>
                  <a:pt x="7379031" y="5026875"/>
                </a:cubicBezTo>
                <a:cubicBezTo>
                  <a:pt x="6523086" y="5354639"/>
                  <a:pt x="4412450" y="5367165"/>
                  <a:pt x="3257968" y="5164661"/>
                </a:cubicBezTo>
                <a:cubicBezTo>
                  <a:pt x="2103486" y="4962157"/>
                  <a:pt x="963617" y="4540447"/>
                  <a:pt x="452138" y="3811850"/>
                </a:cubicBezTo>
                <a:cubicBezTo>
                  <a:pt x="-59341" y="3083253"/>
                  <a:pt x="-121971" y="1402678"/>
                  <a:pt x="189092" y="793078"/>
                </a:cubicBezTo>
                <a:cubicBezTo>
                  <a:pt x="500155" y="183478"/>
                  <a:pt x="1116018" y="223143"/>
                  <a:pt x="2305990" y="141724"/>
                </a:cubicBezTo>
                <a:close/>
              </a:path>
            </a:pathLst>
          </a:custGeom>
          <a:solidFill>
            <a:srgbClr val="C7D2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34c60865f98_0_730" descr="Flecha curva en el sentido contrario a las agujas del relo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8261330">
            <a:off x="5906972" y="438299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4c60865f98_0_7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614" y="4057489"/>
            <a:ext cx="3000000" cy="2191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4c60865f98_0_7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9616" y="3116688"/>
            <a:ext cx="1935221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4c60865f98_0_730"/>
          <p:cNvSpPr txBox="1"/>
          <p:nvPr/>
        </p:nvSpPr>
        <p:spPr>
          <a:xfrm>
            <a:off x="6444313" y="26855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>
                <a:solidFill>
                  <a:srgbClr val="00CFB5"/>
                </a:solidFill>
              </a:rPr>
              <a:t>Fórmula</a:t>
            </a:r>
            <a:endParaRPr sz="1600" b="1">
              <a:solidFill>
                <a:srgbClr val="00CFB5"/>
              </a:solidFill>
            </a:endParaRPr>
          </a:p>
        </p:txBody>
      </p:sp>
      <p:sp>
        <p:nvSpPr>
          <p:cNvPr id="275" name="Google Shape;275;g34c60865f98_0_730"/>
          <p:cNvSpPr txBox="1"/>
          <p:nvPr/>
        </p:nvSpPr>
        <p:spPr>
          <a:xfrm>
            <a:off x="2820800" y="26676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El z-score es una forma de describir los datos en términos de su relación con la </a:t>
            </a:r>
            <a:r>
              <a:rPr lang="es-AR" sz="1600" b="1">
                <a:solidFill>
                  <a:srgbClr val="753ABC"/>
                </a:solidFill>
              </a:rPr>
              <a:t>media</a:t>
            </a:r>
            <a:r>
              <a:rPr lang="es-AR" sz="1600"/>
              <a:t> y el </a:t>
            </a:r>
            <a:r>
              <a:rPr lang="es-AR" sz="1600" b="1">
                <a:solidFill>
                  <a:srgbClr val="753ABC"/>
                </a:solidFill>
              </a:rPr>
              <a:t>desvío estándar</a:t>
            </a:r>
            <a:r>
              <a:rPr lang="es-AR" sz="1600"/>
              <a:t>. El objetivo es eliminar todos aquellos valores que están muy lejos de cero (media mu), normalmente a 3 0 -3 desvíos estándar.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c60865f98_0_773"/>
          <p:cNvSpPr txBox="1">
            <a:spLocks noGrp="1"/>
          </p:cNvSpPr>
          <p:nvPr>
            <p:ph type="subTitle" idx="1"/>
          </p:nvPr>
        </p:nvSpPr>
        <p:spPr>
          <a:xfrm>
            <a:off x="1976902" y="1538595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Rango intercuartílico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g34c60865f98_0_7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75" y="2809838"/>
            <a:ext cx="6535248" cy="32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c60865f98_0_780"/>
          <p:cNvSpPr/>
          <p:nvPr/>
        </p:nvSpPr>
        <p:spPr>
          <a:xfrm rot="-6035686" flipH="1">
            <a:off x="2167475" y="2078768"/>
            <a:ext cx="2967480" cy="3988113"/>
          </a:xfrm>
          <a:custGeom>
            <a:avLst/>
            <a:gdLst/>
            <a:ahLst/>
            <a:cxnLst/>
            <a:rect l="l" t="t" r="r" b="b"/>
            <a:pathLst>
              <a:path w="8393931" h="5298649" extrusionOk="0">
                <a:moveTo>
                  <a:pt x="2305990" y="141724"/>
                </a:moveTo>
                <a:cubicBezTo>
                  <a:pt x="3495962" y="60305"/>
                  <a:pt x="6314319" y="-204829"/>
                  <a:pt x="7328927" y="304563"/>
                </a:cubicBezTo>
                <a:cubicBezTo>
                  <a:pt x="8343535" y="813955"/>
                  <a:pt x="8385289" y="2411023"/>
                  <a:pt x="8393640" y="3198075"/>
                </a:cubicBezTo>
                <a:cubicBezTo>
                  <a:pt x="8401991" y="3985127"/>
                  <a:pt x="8234976" y="4699111"/>
                  <a:pt x="7379031" y="5026875"/>
                </a:cubicBezTo>
                <a:cubicBezTo>
                  <a:pt x="6523086" y="5354639"/>
                  <a:pt x="4412450" y="5367165"/>
                  <a:pt x="3257968" y="5164661"/>
                </a:cubicBezTo>
                <a:cubicBezTo>
                  <a:pt x="2103486" y="4962157"/>
                  <a:pt x="963617" y="4540447"/>
                  <a:pt x="452138" y="3811850"/>
                </a:cubicBezTo>
                <a:cubicBezTo>
                  <a:pt x="-59341" y="3083253"/>
                  <a:pt x="-121971" y="1402678"/>
                  <a:pt x="189092" y="793078"/>
                </a:cubicBezTo>
                <a:cubicBezTo>
                  <a:pt x="500155" y="183478"/>
                  <a:pt x="1116018" y="223143"/>
                  <a:pt x="2305990" y="141724"/>
                </a:cubicBezTo>
                <a:close/>
              </a:path>
            </a:pathLst>
          </a:custGeom>
          <a:solidFill>
            <a:srgbClr val="9FD7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34c60865f98_0_780" descr="Flecha curva en el sentido contrario a las agujas del relo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9148493">
            <a:off x="5643472" y="450562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4c60865f98_0_780"/>
          <p:cNvSpPr txBox="1"/>
          <p:nvPr/>
        </p:nvSpPr>
        <p:spPr>
          <a:xfrm>
            <a:off x="1976912" y="3027825"/>
            <a:ext cx="3602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/>
              <a:t>Rango intercuartílico (RIC) es la </a:t>
            </a:r>
            <a:r>
              <a:rPr lang="es-AR" sz="1600" b="1">
                <a:solidFill>
                  <a:srgbClr val="753ABC"/>
                </a:solidFill>
              </a:rPr>
              <a:t>diferencia</a:t>
            </a:r>
            <a:r>
              <a:rPr lang="es-AR" sz="1600"/>
              <a:t> entre el </a:t>
            </a:r>
            <a:r>
              <a:rPr lang="es-AR" sz="1600" b="1">
                <a:solidFill>
                  <a:srgbClr val="753ABC"/>
                </a:solidFill>
              </a:rPr>
              <a:t>tercer</a:t>
            </a:r>
            <a:r>
              <a:rPr lang="es-AR" sz="1600" b="1"/>
              <a:t> </a:t>
            </a:r>
            <a:r>
              <a:rPr lang="es-AR" sz="1600"/>
              <a:t>y el</a:t>
            </a:r>
            <a:r>
              <a:rPr lang="es-AR" sz="1600" b="1"/>
              <a:t> </a:t>
            </a:r>
            <a:r>
              <a:rPr lang="es-AR" sz="1600" b="1">
                <a:solidFill>
                  <a:srgbClr val="753ABC"/>
                </a:solidFill>
              </a:rPr>
              <a:t>primer</a:t>
            </a:r>
            <a:r>
              <a:rPr lang="es-AR" sz="1600" b="1"/>
              <a:t> </a:t>
            </a:r>
            <a:r>
              <a:rPr lang="es-AR" sz="1600" b="1">
                <a:solidFill>
                  <a:srgbClr val="753ABC"/>
                </a:solidFill>
              </a:rPr>
              <a:t>cuartil </a:t>
            </a:r>
            <a:r>
              <a:rPr lang="es-AR" sz="1600"/>
              <a:t>de una distribución. Es una medida de la dispersión estadística. El objetivo es eliminar todos aquellos valores menores al primer cuartil menos 1.5 veces el RIC o mayores al tercer cuartil más 1.5 veces el RIC.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91" name="Google Shape;291;g34c60865f98_0_7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400" y="4268075"/>
            <a:ext cx="3073624" cy="22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4c60865f98_0_780"/>
          <p:cNvPicPr preferRelativeResize="0"/>
          <p:nvPr/>
        </p:nvPicPr>
        <p:blipFill rotWithShape="1">
          <a:blip r:embed="rId5">
            <a:alphaModFix/>
          </a:blip>
          <a:srcRect r="21587" b="76599"/>
          <a:stretch/>
        </p:blipFill>
        <p:spPr>
          <a:xfrm>
            <a:off x="6874138" y="3441375"/>
            <a:ext cx="2730887" cy="82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4c60865f98_0_780"/>
          <p:cNvSpPr txBox="1">
            <a:spLocks noGrp="1"/>
          </p:cNvSpPr>
          <p:nvPr>
            <p:ph type="subTitle" idx="1"/>
          </p:nvPr>
        </p:nvSpPr>
        <p:spPr>
          <a:xfrm>
            <a:off x="1976902" y="1538595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Rango intercuartílico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c60865f98_0_807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Descanso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Nos vemos en 10 minutos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c60865f98_0_944"/>
          <p:cNvSpPr txBox="1">
            <a:spLocks noGrp="1"/>
          </p:cNvSpPr>
          <p:nvPr>
            <p:ph type="subTitle" idx="1"/>
          </p:nvPr>
        </p:nvSpPr>
        <p:spPr>
          <a:xfrm>
            <a:off x="1692108" y="2262787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Sección práctica:</a:t>
            </a:r>
            <a:endParaRPr/>
          </a:p>
        </p:txBody>
      </p:sp>
      <p:sp>
        <p:nvSpPr>
          <p:cNvPr id="306" name="Google Shape;306;g34c60865f98_0_944"/>
          <p:cNvSpPr txBox="1">
            <a:spLocks noGrp="1"/>
          </p:cNvSpPr>
          <p:nvPr>
            <p:ph type="subTitle" idx="2"/>
          </p:nvPr>
        </p:nvSpPr>
        <p:spPr>
          <a:xfrm>
            <a:off x="2749229" y="4021575"/>
            <a:ext cx="6693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743DBD"/>
                </a:solidFill>
              </a:rPr>
              <a:t>Aprendemos sobre datos faltantes y Outliers en la Notebook 9</a:t>
            </a:r>
            <a:endParaRPr sz="1900">
              <a:solidFill>
                <a:srgbClr val="743DB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c60865f98_0_2418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Sala general: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4c60865f98_0_2418"/>
          <p:cNvSpPr txBox="1">
            <a:spLocks noGrp="1"/>
          </p:cNvSpPr>
          <p:nvPr>
            <p:ph type="subTitle" idx="2"/>
          </p:nvPr>
        </p:nvSpPr>
        <p:spPr>
          <a:xfrm>
            <a:off x="3543150" y="2244675"/>
            <a:ext cx="57966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>
                <a:solidFill>
                  <a:srgbClr val="45B3A6"/>
                </a:solidFill>
              </a:rPr>
              <a:t>Valores faltantes y outliers</a:t>
            </a:r>
            <a:endParaRPr b="1">
              <a:solidFill>
                <a:srgbClr val="45B3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5B3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rgbClr val="753ABC"/>
                </a:solidFill>
              </a:rPr>
              <a:t>Trabajamos con la Notebook 9</a:t>
            </a: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AR" sz="1800">
                <a:solidFill>
                  <a:schemeClr val="dk1"/>
                </a:solidFill>
              </a:rPr>
              <a:t>Demostraremos cómo manejar datos faltantes y filtrar outliers. </a:t>
            </a: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g34c60865f98_0_2418"/>
          <p:cNvGrpSpPr/>
          <p:nvPr/>
        </p:nvGrpSpPr>
        <p:grpSpPr>
          <a:xfrm>
            <a:off x="2534065" y="5599427"/>
            <a:ext cx="1811287" cy="1258565"/>
            <a:chOff x="9126452" y="5085770"/>
            <a:chExt cx="1953713" cy="1357529"/>
          </a:xfrm>
        </p:grpSpPr>
        <p:sp>
          <p:nvSpPr>
            <p:cNvPr id="315" name="Google Shape;315;g34c60865f98_0_2418"/>
            <p:cNvSpPr/>
            <p:nvPr/>
          </p:nvSpPr>
          <p:spPr>
            <a:xfrm>
              <a:off x="10360075" y="5085770"/>
              <a:ext cx="720090" cy="1355725"/>
            </a:xfrm>
            <a:custGeom>
              <a:avLst/>
              <a:gdLst/>
              <a:ahLst/>
              <a:cxnLst/>
              <a:rect l="l" t="t" r="r" b="b"/>
              <a:pathLst>
                <a:path w="720090" h="1355725" extrusionOk="0">
                  <a:moveTo>
                    <a:pt x="685706" y="0"/>
                  </a:moveTo>
                  <a:lnTo>
                    <a:pt x="670687" y="9486"/>
                  </a:lnTo>
                  <a:lnTo>
                    <a:pt x="279285" y="486510"/>
                  </a:lnTo>
                  <a:lnTo>
                    <a:pt x="275612" y="495235"/>
                  </a:lnTo>
                  <a:lnTo>
                    <a:pt x="277140" y="503965"/>
                  </a:lnTo>
                  <a:lnTo>
                    <a:pt x="282920" y="510683"/>
                  </a:lnTo>
                  <a:lnTo>
                    <a:pt x="291998" y="513371"/>
                  </a:lnTo>
                  <a:lnTo>
                    <a:pt x="367233" y="513371"/>
                  </a:lnTo>
                  <a:lnTo>
                    <a:pt x="0" y="1216900"/>
                  </a:lnTo>
                  <a:lnTo>
                    <a:pt x="44462" y="1355432"/>
                  </a:lnTo>
                  <a:lnTo>
                    <a:pt x="170738" y="1355432"/>
                  </a:lnTo>
                  <a:lnTo>
                    <a:pt x="214367" y="1335677"/>
                  </a:lnTo>
                  <a:lnTo>
                    <a:pt x="587781" y="532662"/>
                  </a:lnTo>
                  <a:lnTo>
                    <a:pt x="640232" y="538669"/>
                  </a:lnTo>
                  <a:lnTo>
                    <a:pt x="687036" y="513598"/>
                  </a:lnTo>
                  <a:lnTo>
                    <a:pt x="719582" y="28625"/>
                  </a:lnTo>
                  <a:lnTo>
                    <a:pt x="714992" y="11464"/>
                  </a:lnTo>
                  <a:lnTo>
                    <a:pt x="702087" y="1291"/>
                  </a:lnTo>
                  <a:lnTo>
                    <a:pt x="685706" y="0"/>
                  </a:lnTo>
                  <a:close/>
                </a:path>
              </a:pathLst>
            </a:custGeom>
            <a:solidFill>
              <a:srgbClr val="9A2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34c60865f98_0_2418"/>
            <p:cNvSpPr/>
            <p:nvPr/>
          </p:nvSpPr>
          <p:spPr>
            <a:xfrm>
              <a:off x="10056466" y="5709852"/>
              <a:ext cx="527050" cy="731520"/>
            </a:xfrm>
            <a:custGeom>
              <a:avLst/>
              <a:gdLst/>
              <a:ahLst/>
              <a:cxnLst/>
              <a:rect l="l" t="t" r="r" b="b"/>
              <a:pathLst>
                <a:path w="527050" h="731520" extrusionOk="0">
                  <a:moveTo>
                    <a:pt x="147561" y="0"/>
                  </a:moveTo>
                  <a:lnTo>
                    <a:pt x="0" y="99402"/>
                  </a:lnTo>
                  <a:lnTo>
                    <a:pt x="259245" y="675309"/>
                  </a:lnTo>
                  <a:lnTo>
                    <a:pt x="294328" y="716124"/>
                  </a:lnTo>
                  <a:lnTo>
                    <a:pt x="345948" y="731354"/>
                  </a:lnTo>
                  <a:lnTo>
                    <a:pt x="479602" y="731354"/>
                  </a:lnTo>
                  <a:lnTo>
                    <a:pt x="522274" y="706221"/>
                  </a:lnTo>
                  <a:lnTo>
                    <a:pt x="527024" y="697661"/>
                  </a:lnTo>
                  <a:lnTo>
                    <a:pt x="516564" y="696203"/>
                  </a:lnTo>
                  <a:lnTo>
                    <a:pt x="507068" y="692037"/>
                  </a:lnTo>
                  <a:lnTo>
                    <a:pt x="499040" y="685472"/>
                  </a:lnTo>
                  <a:lnTo>
                    <a:pt x="492988" y="676821"/>
                  </a:lnTo>
                  <a:lnTo>
                    <a:pt x="147561" y="0"/>
                  </a:lnTo>
                  <a:close/>
                </a:path>
              </a:pathLst>
            </a:custGeom>
            <a:solidFill>
              <a:srgbClr val="753A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34c60865f98_0_2418"/>
            <p:cNvSpPr/>
            <p:nvPr/>
          </p:nvSpPr>
          <p:spPr>
            <a:xfrm>
              <a:off x="9541039" y="5622142"/>
              <a:ext cx="698500" cy="815339"/>
            </a:xfrm>
            <a:custGeom>
              <a:avLst/>
              <a:gdLst/>
              <a:ahLst/>
              <a:cxnLst/>
              <a:rect l="l" t="t" r="r" b="b"/>
              <a:pathLst>
                <a:path w="698500" h="815339" extrusionOk="0">
                  <a:moveTo>
                    <a:pt x="536503" y="0"/>
                  </a:moveTo>
                  <a:lnTo>
                    <a:pt x="499692" y="17557"/>
                  </a:lnTo>
                  <a:lnTo>
                    <a:pt x="445706" y="63982"/>
                  </a:lnTo>
                  <a:lnTo>
                    <a:pt x="387364" y="119998"/>
                  </a:lnTo>
                  <a:lnTo>
                    <a:pt x="321489" y="203831"/>
                  </a:lnTo>
                  <a:lnTo>
                    <a:pt x="206296" y="374128"/>
                  </a:lnTo>
                  <a:lnTo>
                    <a:pt x="0" y="689533"/>
                  </a:lnTo>
                  <a:lnTo>
                    <a:pt x="43649" y="815276"/>
                  </a:lnTo>
                  <a:lnTo>
                    <a:pt x="97282" y="815276"/>
                  </a:lnTo>
                  <a:lnTo>
                    <a:pt x="137655" y="810253"/>
                  </a:lnTo>
                  <a:lnTo>
                    <a:pt x="175039" y="795764"/>
                  </a:lnTo>
                  <a:lnTo>
                    <a:pt x="207815" y="772676"/>
                  </a:lnTo>
                  <a:lnTo>
                    <a:pt x="234365" y="741857"/>
                  </a:lnTo>
                  <a:lnTo>
                    <a:pt x="615543" y="169151"/>
                  </a:lnTo>
                  <a:lnTo>
                    <a:pt x="632494" y="152589"/>
                  </a:lnTo>
                  <a:lnTo>
                    <a:pt x="653843" y="144576"/>
                  </a:lnTo>
                  <a:lnTo>
                    <a:pt x="676626" y="145584"/>
                  </a:lnTo>
                  <a:lnTo>
                    <a:pt x="697877" y="156082"/>
                  </a:lnTo>
                  <a:lnTo>
                    <a:pt x="679018" y="110350"/>
                  </a:lnTo>
                  <a:lnTo>
                    <a:pt x="657436" y="73332"/>
                  </a:lnTo>
                  <a:lnTo>
                    <a:pt x="626338" y="43992"/>
                  </a:lnTo>
                  <a:lnTo>
                    <a:pt x="573074" y="9436"/>
                  </a:lnTo>
                  <a:lnTo>
                    <a:pt x="536503" y="0"/>
                  </a:lnTo>
                  <a:close/>
                </a:path>
              </a:pathLst>
            </a:custGeom>
            <a:solidFill>
              <a:srgbClr val="9A2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34c60865f98_0_2418"/>
            <p:cNvSpPr/>
            <p:nvPr/>
          </p:nvSpPr>
          <p:spPr>
            <a:xfrm>
              <a:off x="9126452" y="5881324"/>
              <a:ext cx="648970" cy="561975"/>
            </a:xfrm>
            <a:custGeom>
              <a:avLst/>
              <a:gdLst/>
              <a:ahLst/>
              <a:cxnLst/>
              <a:rect l="l" t="t" r="r" b="b"/>
              <a:pathLst>
                <a:path w="648970" h="561975" extrusionOk="0">
                  <a:moveTo>
                    <a:pt x="187452" y="0"/>
                  </a:moveTo>
                  <a:lnTo>
                    <a:pt x="114971" y="8419"/>
                  </a:lnTo>
                  <a:lnTo>
                    <a:pt x="71285" y="20826"/>
                  </a:lnTo>
                  <a:lnTo>
                    <a:pt x="38819" y="45861"/>
                  </a:lnTo>
                  <a:lnTo>
                    <a:pt x="0" y="92163"/>
                  </a:lnTo>
                  <a:lnTo>
                    <a:pt x="20464" y="104662"/>
                  </a:lnTo>
                  <a:lnTo>
                    <a:pt x="47398" y="128935"/>
                  </a:lnTo>
                  <a:lnTo>
                    <a:pt x="79447" y="162840"/>
                  </a:lnTo>
                  <a:lnTo>
                    <a:pt x="115258" y="204236"/>
                  </a:lnTo>
                  <a:lnTo>
                    <a:pt x="153476" y="250982"/>
                  </a:lnTo>
                  <a:lnTo>
                    <a:pt x="192748" y="300935"/>
                  </a:lnTo>
                  <a:lnTo>
                    <a:pt x="231720" y="351954"/>
                  </a:lnTo>
                  <a:lnTo>
                    <a:pt x="269038" y="401897"/>
                  </a:lnTo>
                  <a:lnTo>
                    <a:pt x="303349" y="448623"/>
                  </a:lnTo>
                  <a:lnTo>
                    <a:pt x="333298" y="489991"/>
                  </a:lnTo>
                  <a:lnTo>
                    <a:pt x="361035" y="520203"/>
                  </a:lnTo>
                  <a:lnTo>
                    <a:pt x="394631" y="542748"/>
                  </a:lnTo>
                  <a:lnTo>
                    <a:pt x="432559" y="556847"/>
                  </a:lnTo>
                  <a:lnTo>
                    <a:pt x="473290" y="561720"/>
                  </a:lnTo>
                  <a:lnTo>
                    <a:pt x="523671" y="561720"/>
                  </a:lnTo>
                  <a:lnTo>
                    <a:pt x="591291" y="543937"/>
                  </a:lnTo>
                  <a:lnTo>
                    <a:pt x="641413" y="495198"/>
                  </a:lnTo>
                  <a:lnTo>
                    <a:pt x="648957" y="482676"/>
                  </a:lnTo>
                  <a:lnTo>
                    <a:pt x="619005" y="494651"/>
                  </a:lnTo>
                  <a:lnTo>
                    <a:pt x="589618" y="495956"/>
                  </a:lnTo>
                  <a:lnTo>
                    <a:pt x="530798" y="467664"/>
                  </a:lnTo>
                  <a:lnTo>
                    <a:pt x="500494" y="438624"/>
                  </a:lnTo>
                  <a:lnTo>
                    <a:pt x="469016" y="400023"/>
                  </a:lnTo>
                  <a:lnTo>
                    <a:pt x="435927" y="352141"/>
                  </a:lnTo>
                  <a:lnTo>
                    <a:pt x="400794" y="295254"/>
                  </a:lnTo>
                  <a:lnTo>
                    <a:pt x="363181" y="229641"/>
                  </a:lnTo>
                  <a:lnTo>
                    <a:pt x="294620" y="108131"/>
                  </a:lnTo>
                  <a:lnTo>
                    <a:pt x="253461" y="43707"/>
                  </a:lnTo>
                  <a:lnTo>
                    <a:pt x="223230" y="14839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753A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34c60865f98_0_2418"/>
            <p:cNvSpPr/>
            <p:nvPr/>
          </p:nvSpPr>
          <p:spPr>
            <a:xfrm>
              <a:off x="10704323" y="5116667"/>
              <a:ext cx="350520" cy="433070"/>
            </a:xfrm>
            <a:custGeom>
              <a:avLst/>
              <a:gdLst/>
              <a:ahLst/>
              <a:cxnLst/>
              <a:rect l="l" t="t" r="r" b="b"/>
              <a:pathLst>
                <a:path w="350520" h="433070" extrusionOk="0">
                  <a:moveTo>
                    <a:pt x="334873" y="0"/>
                  </a:moveTo>
                  <a:lnTo>
                    <a:pt x="328358" y="1765"/>
                  </a:lnTo>
                  <a:lnTo>
                    <a:pt x="0" y="428421"/>
                  </a:lnTo>
                  <a:lnTo>
                    <a:pt x="330" y="430898"/>
                  </a:lnTo>
                  <a:lnTo>
                    <a:pt x="2755" y="432777"/>
                  </a:lnTo>
                  <a:lnTo>
                    <a:pt x="3619" y="433044"/>
                  </a:lnTo>
                  <a:lnTo>
                    <a:pt x="4445" y="433044"/>
                  </a:lnTo>
                  <a:lnTo>
                    <a:pt x="5626" y="433044"/>
                  </a:lnTo>
                  <a:lnTo>
                    <a:pt x="6807" y="432511"/>
                  </a:lnTo>
                  <a:lnTo>
                    <a:pt x="332803" y="8915"/>
                  </a:lnTo>
                  <a:lnTo>
                    <a:pt x="335711" y="8851"/>
                  </a:lnTo>
                  <a:lnTo>
                    <a:pt x="339775" y="10490"/>
                  </a:lnTo>
                  <a:lnTo>
                    <a:pt x="341820" y="12560"/>
                  </a:lnTo>
                  <a:lnTo>
                    <a:pt x="335495" y="68376"/>
                  </a:lnTo>
                  <a:lnTo>
                    <a:pt x="337045" y="70319"/>
                  </a:lnTo>
                  <a:lnTo>
                    <a:pt x="341376" y="70827"/>
                  </a:lnTo>
                  <a:lnTo>
                    <a:pt x="343331" y="69265"/>
                  </a:lnTo>
                  <a:lnTo>
                    <a:pt x="349986" y="10502"/>
                  </a:lnTo>
                  <a:lnTo>
                    <a:pt x="346544" y="4711"/>
                  </a:lnTo>
                  <a:lnTo>
                    <a:pt x="334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0" name="Google Shape;320;g34c60865f98_0_24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747" y="4395181"/>
            <a:ext cx="2048825" cy="24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c60865f98_0_1212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¿Alguna consulta?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c60865f98_0_139"/>
          <p:cNvSpPr txBox="1">
            <a:spLocks noGrp="1"/>
          </p:cNvSpPr>
          <p:nvPr>
            <p:ph type="subTitle" idx="1"/>
          </p:nvPr>
        </p:nvSpPr>
        <p:spPr>
          <a:xfrm>
            <a:off x="2933411" y="2818725"/>
            <a:ext cx="63252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¿Ponemos a grabar el taller?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c60865f98_0_1080"/>
          <p:cNvSpPr txBox="1">
            <a:spLocks noGrp="1"/>
          </p:cNvSpPr>
          <p:nvPr>
            <p:ph type="subTitle" idx="1"/>
          </p:nvPr>
        </p:nvSpPr>
        <p:spPr>
          <a:xfrm>
            <a:off x="1692108" y="2262787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Sección práctica:</a:t>
            </a:r>
            <a:endParaRPr/>
          </a:p>
        </p:txBody>
      </p:sp>
      <p:sp>
        <p:nvSpPr>
          <p:cNvPr id="333" name="Google Shape;333;g34c60865f98_0_1080"/>
          <p:cNvSpPr txBox="1">
            <a:spLocks noGrp="1"/>
          </p:cNvSpPr>
          <p:nvPr>
            <p:ph type="subTitle" idx="2"/>
          </p:nvPr>
        </p:nvSpPr>
        <p:spPr>
          <a:xfrm>
            <a:off x="2749229" y="4021575"/>
            <a:ext cx="6693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rgbClr val="743DBD"/>
                </a:solidFill>
              </a:rPr>
              <a:t>Exploramos los datos con la Notebook 10</a:t>
            </a:r>
            <a:endParaRPr sz="1900">
              <a:solidFill>
                <a:srgbClr val="743DB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c60865f98_0_1477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Trabajamos en salas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c60865f98_0_1789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Trabajamos en salas de zoom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34c60865f98_0_1789"/>
          <p:cNvSpPr txBox="1">
            <a:spLocks noGrp="1"/>
          </p:cNvSpPr>
          <p:nvPr>
            <p:ph type="subTitle" idx="2"/>
          </p:nvPr>
        </p:nvSpPr>
        <p:spPr>
          <a:xfrm>
            <a:off x="1245300" y="2262575"/>
            <a:ext cx="103923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>
                <a:solidFill>
                  <a:srgbClr val="45B3A6"/>
                </a:solidFill>
              </a:rPr>
              <a:t>Exploración de datos</a:t>
            </a:r>
            <a:endParaRPr b="1">
              <a:solidFill>
                <a:srgbClr val="45B3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AR" sz="1800" b="1">
                <a:solidFill>
                  <a:srgbClr val="753ABC"/>
                </a:solidFill>
              </a:rPr>
              <a:t>Trabajaremos con la Notebook 10</a:t>
            </a: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AR" sz="1800">
                <a:solidFill>
                  <a:srgbClr val="753ABC"/>
                </a:solidFill>
              </a:rPr>
              <a:t>En los grupos establecidos, aprendemos cómo explorar y visualizar los datos</a:t>
            </a:r>
            <a:endParaRPr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i="1"/>
              <a:t>       50 minutos de actividad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g34c60865f98_0_1789" descr="Reloj de are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999" y="4109025"/>
            <a:ext cx="444600" cy="4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c60865f98_0_1338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Descanso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Nos vemos en 10 minutos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c60865f98_0_2092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Sala general: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34c60865f98_0_2092"/>
          <p:cNvSpPr txBox="1">
            <a:spLocks noGrp="1"/>
          </p:cNvSpPr>
          <p:nvPr>
            <p:ph type="subTitle" idx="2"/>
          </p:nvPr>
        </p:nvSpPr>
        <p:spPr>
          <a:xfrm>
            <a:off x="3543150" y="2244675"/>
            <a:ext cx="5796600" cy="35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>
                <a:solidFill>
                  <a:srgbClr val="45B3A6"/>
                </a:solidFill>
              </a:rPr>
              <a:t>Descripción y visualización</a:t>
            </a:r>
            <a:endParaRPr b="1">
              <a:solidFill>
                <a:srgbClr val="45B3A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AR" sz="1800" b="1">
                <a:solidFill>
                  <a:srgbClr val="753ABC"/>
                </a:solidFill>
              </a:rPr>
              <a:t>Trabajamos con la Notebook 10</a:t>
            </a: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AR" sz="1800">
                <a:solidFill>
                  <a:srgbClr val="753ABC"/>
                </a:solidFill>
              </a:rPr>
              <a:t>Revisamos los ejercicios realizados en la notebook 10</a:t>
            </a: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g34c60865f98_0_2092"/>
          <p:cNvGrpSpPr/>
          <p:nvPr/>
        </p:nvGrpSpPr>
        <p:grpSpPr>
          <a:xfrm>
            <a:off x="2534065" y="5599427"/>
            <a:ext cx="1811287" cy="1258565"/>
            <a:chOff x="9126452" y="5085770"/>
            <a:chExt cx="1953713" cy="1357529"/>
          </a:xfrm>
        </p:grpSpPr>
        <p:sp>
          <p:nvSpPr>
            <p:cNvPr id="362" name="Google Shape;362;g34c60865f98_0_2092"/>
            <p:cNvSpPr/>
            <p:nvPr/>
          </p:nvSpPr>
          <p:spPr>
            <a:xfrm>
              <a:off x="10360075" y="5085770"/>
              <a:ext cx="720090" cy="1355725"/>
            </a:xfrm>
            <a:custGeom>
              <a:avLst/>
              <a:gdLst/>
              <a:ahLst/>
              <a:cxnLst/>
              <a:rect l="l" t="t" r="r" b="b"/>
              <a:pathLst>
                <a:path w="720090" h="1355725" extrusionOk="0">
                  <a:moveTo>
                    <a:pt x="685706" y="0"/>
                  </a:moveTo>
                  <a:lnTo>
                    <a:pt x="670687" y="9486"/>
                  </a:lnTo>
                  <a:lnTo>
                    <a:pt x="279285" y="486510"/>
                  </a:lnTo>
                  <a:lnTo>
                    <a:pt x="275612" y="495235"/>
                  </a:lnTo>
                  <a:lnTo>
                    <a:pt x="277140" y="503965"/>
                  </a:lnTo>
                  <a:lnTo>
                    <a:pt x="282920" y="510683"/>
                  </a:lnTo>
                  <a:lnTo>
                    <a:pt x="291998" y="513371"/>
                  </a:lnTo>
                  <a:lnTo>
                    <a:pt x="367233" y="513371"/>
                  </a:lnTo>
                  <a:lnTo>
                    <a:pt x="0" y="1216900"/>
                  </a:lnTo>
                  <a:lnTo>
                    <a:pt x="44462" y="1355432"/>
                  </a:lnTo>
                  <a:lnTo>
                    <a:pt x="170738" y="1355432"/>
                  </a:lnTo>
                  <a:lnTo>
                    <a:pt x="214367" y="1335677"/>
                  </a:lnTo>
                  <a:lnTo>
                    <a:pt x="587781" y="532662"/>
                  </a:lnTo>
                  <a:lnTo>
                    <a:pt x="640232" y="538669"/>
                  </a:lnTo>
                  <a:lnTo>
                    <a:pt x="687036" y="513598"/>
                  </a:lnTo>
                  <a:lnTo>
                    <a:pt x="719582" y="28625"/>
                  </a:lnTo>
                  <a:lnTo>
                    <a:pt x="714992" y="11464"/>
                  </a:lnTo>
                  <a:lnTo>
                    <a:pt x="702087" y="1291"/>
                  </a:lnTo>
                  <a:lnTo>
                    <a:pt x="685706" y="0"/>
                  </a:lnTo>
                  <a:close/>
                </a:path>
              </a:pathLst>
            </a:custGeom>
            <a:solidFill>
              <a:srgbClr val="9A2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g34c60865f98_0_2092"/>
            <p:cNvSpPr/>
            <p:nvPr/>
          </p:nvSpPr>
          <p:spPr>
            <a:xfrm>
              <a:off x="10056466" y="5709852"/>
              <a:ext cx="527050" cy="731520"/>
            </a:xfrm>
            <a:custGeom>
              <a:avLst/>
              <a:gdLst/>
              <a:ahLst/>
              <a:cxnLst/>
              <a:rect l="l" t="t" r="r" b="b"/>
              <a:pathLst>
                <a:path w="527050" h="731520" extrusionOk="0">
                  <a:moveTo>
                    <a:pt x="147561" y="0"/>
                  </a:moveTo>
                  <a:lnTo>
                    <a:pt x="0" y="99402"/>
                  </a:lnTo>
                  <a:lnTo>
                    <a:pt x="259245" y="675309"/>
                  </a:lnTo>
                  <a:lnTo>
                    <a:pt x="294328" y="716124"/>
                  </a:lnTo>
                  <a:lnTo>
                    <a:pt x="345948" y="731354"/>
                  </a:lnTo>
                  <a:lnTo>
                    <a:pt x="479602" y="731354"/>
                  </a:lnTo>
                  <a:lnTo>
                    <a:pt x="522274" y="706221"/>
                  </a:lnTo>
                  <a:lnTo>
                    <a:pt x="527024" y="697661"/>
                  </a:lnTo>
                  <a:lnTo>
                    <a:pt x="516564" y="696203"/>
                  </a:lnTo>
                  <a:lnTo>
                    <a:pt x="507068" y="692037"/>
                  </a:lnTo>
                  <a:lnTo>
                    <a:pt x="499040" y="685472"/>
                  </a:lnTo>
                  <a:lnTo>
                    <a:pt x="492988" y="676821"/>
                  </a:lnTo>
                  <a:lnTo>
                    <a:pt x="147561" y="0"/>
                  </a:lnTo>
                  <a:close/>
                </a:path>
              </a:pathLst>
            </a:custGeom>
            <a:solidFill>
              <a:srgbClr val="753A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g34c60865f98_0_2092"/>
            <p:cNvSpPr/>
            <p:nvPr/>
          </p:nvSpPr>
          <p:spPr>
            <a:xfrm>
              <a:off x="9541039" y="5622142"/>
              <a:ext cx="698500" cy="815339"/>
            </a:xfrm>
            <a:custGeom>
              <a:avLst/>
              <a:gdLst/>
              <a:ahLst/>
              <a:cxnLst/>
              <a:rect l="l" t="t" r="r" b="b"/>
              <a:pathLst>
                <a:path w="698500" h="815339" extrusionOk="0">
                  <a:moveTo>
                    <a:pt x="536503" y="0"/>
                  </a:moveTo>
                  <a:lnTo>
                    <a:pt x="499692" y="17557"/>
                  </a:lnTo>
                  <a:lnTo>
                    <a:pt x="445706" y="63982"/>
                  </a:lnTo>
                  <a:lnTo>
                    <a:pt x="387364" y="119998"/>
                  </a:lnTo>
                  <a:lnTo>
                    <a:pt x="321489" y="203831"/>
                  </a:lnTo>
                  <a:lnTo>
                    <a:pt x="206296" y="374128"/>
                  </a:lnTo>
                  <a:lnTo>
                    <a:pt x="0" y="689533"/>
                  </a:lnTo>
                  <a:lnTo>
                    <a:pt x="43649" y="815276"/>
                  </a:lnTo>
                  <a:lnTo>
                    <a:pt x="97282" y="815276"/>
                  </a:lnTo>
                  <a:lnTo>
                    <a:pt x="137655" y="810253"/>
                  </a:lnTo>
                  <a:lnTo>
                    <a:pt x="175039" y="795764"/>
                  </a:lnTo>
                  <a:lnTo>
                    <a:pt x="207815" y="772676"/>
                  </a:lnTo>
                  <a:lnTo>
                    <a:pt x="234365" y="741857"/>
                  </a:lnTo>
                  <a:lnTo>
                    <a:pt x="615543" y="169151"/>
                  </a:lnTo>
                  <a:lnTo>
                    <a:pt x="632494" y="152589"/>
                  </a:lnTo>
                  <a:lnTo>
                    <a:pt x="653843" y="144576"/>
                  </a:lnTo>
                  <a:lnTo>
                    <a:pt x="676626" y="145584"/>
                  </a:lnTo>
                  <a:lnTo>
                    <a:pt x="697877" y="156082"/>
                  </a:lnTo>
                  <a:lnTo>
                    <a:pt x="679018" y="110350"/>
                  </a:lnTo>
                  <a:lnTo>
                    <a:pt x="657436" y="73332"/>
                  </a:lnTo>
                  <a:lnTo>
                    <a:pt x="626338" y="43992"/>
                  </a:lnTo>
                  <a:lnTo>
                    <a:pt x="573074" y="9436"/>
                  </a:lnTo>
                  <a:lnTo>
                    <a:pt x="536503" y="0"/>
                  </a:lnTo>
                  <a:close/>
                </a:path>
              </a:pathLst>
            </a:custGeom>
            <a:solidFill>
              <a:srgbClr val="9A2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g34c60865f98_0_2092"/>
            <p:cNvSpPr/>
            <p:nvPr/>
          </p:nvSpPr>
          <p:spPr>
            <a:xfrm>
              <a:off x="9126452" y="5881324"/>
              <a:ext cx="648970" cy="561975"/>
            </a:xfrm>
            <a:custGeom>
              <a:avLst/>
              <a:gdLst/>
              <a:ahLst/>
              <a:cxnLst/>
              <a:rect l="l" t="t" r="r" b="b"/>
              <a:pathLst>
                <a:path w="648970" h="561975" extrusionOk="0">
                  <a:moveTo>
                    <a:pt x="187452" y="0"/>
                  </a:moveTo>
                  <a:lnTo>
                    <a:pt x="114971" y="8419"/>
                  </a:lnTo>
                  <a:lnTo>
                    <a:pt x="71285" y="20826"/>
                  </a:lnTo>
                  <a:lnTo>
                    <a:pt x="38819" y="45861"/>
                  </a:lnTo>
                  <a:lnTo>
                    <a:pt x="0" y="92163"/>
                  </a:lnTo>
                  <a:lnTo>
                    <a:pt x="20464" y="104662"/>
                  </a:lnTo>
                  <a:lnTo>
                    <a:pt x="47398" y="128935"/>
                  </a:lnTo>
                  <a:lnTo>
                    <a:pt x="79447" y="162840"/>
                  </a:lnTo>
                  <a:lnTo>
                    <a:pt x="115258" y="204236"/>
                  </a:lnTo>
                  <a:lnTo>
                    <a:pt x="153476" y="250982"/>
                  </a:lnTo>
                  <a:lnTo>
                    <a:pt x="192748" y="300935"/>
                  </a:lnTo>
                  <a:lnTo>
                    <a:pt x="231720" y="351954"/>
                  </a:lnTo>
                  <a:lnTo>
                    <a:pt x="269038" y="401897"/>
                  </a:lnTo>
                  <a:lnTo>
                    <a:pt x="303349" y="448623"/>
                  </a:lnTo>
                  <a:lnTo>
                    <a:pt x="333298" y="489991"/>
                  </a:lnTo>
                  <a:lnTo>
                    <a:pt x="361035" y="520203"/>
                  </a:lnTo>
                  <a:lnTo>
                    <a:pt x="394631" y="542748"/>
                  </a:lnTo>
                  <a:lnTo>
                    <a:pt x="432559" y="556847"/>
                  </a:lnTo>
                  <a:lnTo>
                    <a:pt x="473290" y="561720"/>
                  </a:lnTo>
                  <a:lnTo>
                    <a:pt x="523671" y="561720"/>
                  </a:lnTo>
                  <a:lnTo>
                    <a:pt x="591291" y="543937"/>
                  </a:lnTo>
                  <a:lnTo>
                    <a:pt x="641413" y="495198"/>
                  </a:lnTo>
                  <a:lnTo>
                    <a:pt x="648957" y="482676"/>
                  </a:lnTo>
                  <a:lnTo>
                    <a:pt x="619005" y="494651"/>
                  </a:lnTo>
                  <a:lnTo>
                    <a:pt x="589618" y="495956"/>
                  </a:lnTo>
                  <a:lnTo>
                    <a:pt x="530798" y="467664"/>
                  </a:lnTo>
                  <a:lnTo>
                    <a:pt x="500494" y="438624"/>
                  </a:lnTo>
                  <a:lnTo>
                    <a:pt x="469016" y="400023"/>
                  </a:lnTo>
                  <a:lnTo>
                    <a:pt x="435927" y="352141"/>
                  </a:lnTo>
                  <a:lnTo>
                    <a:pt x="400794" y="295254"/>
                  </a:lnTo>
                  <a:lnTo>
                    <a:pt x="363181" y="229641"/>
                  </a:lnTo>
                  <a:lnTo>
                    <a:pt x="294620" y="108131"/>
                  </a:lnTo>
                  <a:lnTo>
                    <a:pt x="253461" y="43707"/>
                  </a:lnTo>
                  <a:lnTo>
                    <a:pt x="223230" y="14839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753A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g34c60865f98_0_2092"/>
            <p:cNvSpPr/>
            <p:nvPr/>
          </p:nvSpPr>
          <p:spPr>
            <a:xfrm>
              <a:off x="10704323" y="5116667"/>
              <a:ext cx="350520" cy="433070"/>
            </a:xfrm>
            <a:custGeom>
              <a:avLst/>
              <a:gdLst/>
              <a:ahLst/>
              <a:cxnLst/>
              <a:rect l="l" t="t" r="r" b="b"/>
              <a:pathLst>
                <a:path w="350520" h="433070" extrusionOk="0">
                  <a:moveTo>
                    <a:pt x="334873" y="0"/>
                  </a:moveTo>
                  <a:lnTo>
                    <a:pt x="328358" y="1765"/>
                  </a:lnTo>
                  <a:lnTo>
                    <a:pt x="0" y="428421"/>
                  </a:lnTo>
                  <a:lnTo>
                    <a:pt x="330" y="430898"/>
                  </a:lnTo>
                  <a:lnTo>
                    <a:pt x="2755" y="432777"/>
                  </a:lnTo>
                  <a:lnTo>
                    <a:pt x="3619" y="433044"/>
                  </a:lnTo>
                  <a:lnTo>
                    <a:pt x="4445" y="433044"/>
                  </a:lnTo>
                  <a:lnTo>
                    <a:pt x="5626" y="433044"/>
                  </a:lnTo>
                  <a:lnTo>
                    <a:pt x="6807" y="432511"/>
                  </a:lnTo>
                  <a:lnTo>
                    <a:pt x="332803" y="8915"/>
                  </a:lnTo>
                  <a:lnTo>
                    <a:pt x="335711" y="8851"/>
                  </a:lnTo>
                  <a:lnTo>
                    <a:pt x="339775" y="10490"/>
                  </a:lnTo>
                  <a:lnTo>
                    <a:pt x="341820" y="12560"/>
                  </a:lnTo>
                  <a:lnTo>
                    <a:pt x="335495" y="68376"/>
                  </a:lnTo>
                  <a:lnTo>
                    <a:pt x="337045" y="70319"/>
                  </a:lnTo>
                  <a:lnTo>
                    <a:pt x="341376" y="70827"/>
                  </a:lnTo>
                  <a:lnTo>
                    <a:pt x="343331" y="69265"/>
                  </a:lnTo>
                  <a:lnTo>
                    <a:pt x="349986" y="10502"/>
                  </a:lnTo>
                  <a:lnTo>
                    <a:pt x="346544" y="4711"/>
                  </a:lnTo>
                  <a:lnTo>
                    <a:pt x="334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7" name="Google Shape;367;g34c60865f98_0_20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747" y="4395181"/>
            <a:ext cx="2048825" cy="24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c60865f98_0_2431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Desafío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34c60865f98_0_2431"/>
          <p:cNvSpPr txBox="1">
            <a:spLocks noGrp="1"/>
          </p:cNvSpPr>
          <p:nvPr>
            <p:ph type="subTitle" idx="2"/>
          </p:nvPr>
        </p:nvSpPr>
        <p:spPr>
          <a:xfrm>
            <a:off x="1340275" y="2867113"/>
            <a:ext cx="67662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AR" sz="2000">
                <a:solidFill>
                  <a:schemeClr val="dk1"/>
                </a:solidFill>
              </a:rPr>
              <a:t>Para la siguiente clase:</a:t>
            </a:r>
            <a:endParaRPr sz="2000">
              <a:solidFill>
                <a:schemeClr val="dk1"/>
              </a:solidFill>
            </a:endParaRPr>
          </a:p>
          <a:p>
            <a:pPr marL="609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AR" sz="2000">
                <a:solidFill>
                  <a:schemeClr val="dk1"/>
                </a:solidFill>
              </a:rPr>
              <a:t>Practicar en Pandas el manejo de datos faltantes y outliers. Llevar lo visto a su proyecto final.</a:t>
            </a:r>
            <a:endParaRPr sz="2000">
              <a:solidFill>
                <a:schemeClr val="dk1"/>
              </a:solidFill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5" name="Google Shape;375;g34c60865f98_0_2431"/>
          <p:cNvGrpSpPr/>
          <p:nvPr/>
        </p:nvGrpSpPr>
        <p:grpSpPr>
          <a:xfrm>
            <a:off x="8449800" y="2414111"/>
            <a:ext cx="3192508" cy="2879117"/>
            <a:chOff x="7794507" y="2609189"/>
            <a:chExt cx="4398605" cy="3966819"/>
          </a:xfrm>
        </p:grpSpPr>
        <p:pic>
          <p:nvPicPr>
            <p:cNvPr id="376" name="Google Shape;376;g34c60865f98_0_24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67291" y="2609189"/>
              <a:ext cx="2525821" cy="3966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g34c60865f98_0_2431"/>
            <p:cNvSpPr/>
            <p:nvPr/>
          </p:nvSpPr>
          <p:spPr>
            <a:xfrm>
              <a:off x="10087817" y="4345675"/>
              <a:ext cx="954404" cy="1985010"/>
            </a:xfrm>
            <a:custGeom>
              <a:avLst/>
              <a:gdLst/>
              <a:ahLst/>
              <a:cxnLst/>
              <a:rect l="l" t="t" r="r" b="b"/>
              <a:pathLst>
                <a:path w="954404" h="1985010" extrusionOk="0">
                  <a:moveTo>
                    <a:pt x="0" y="0"/>
                  </a:moveTo>
                  <a:lnTo>
                    <a:pt x="99352" y="1959736"/>
                  </a:lnTo>
                  <a:lnTo>
                    <a:pt x="350532" y="1959736"/>
                  </a:lnTo>
                  <a:lnTo>
                    <a:pt x="319519" y="257886"/>
                  </a:lnTo>
                  <a:lnTo>
                    <a:pt x="691972" y="1984628"/>
                  </a:lnTo>
                  <a:lnTo>
                    <a:pt x="954316" y="1952688"/>
                  </a:lnTo>
                  <a:lnTo>
                    <a:pt x="621665" y="16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8" name="Google Shape;378;g34c60865f98_0_24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94507" y="2662092"/>
              <a:ext cx="3142053" cy="3843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g34c60865f98_0_2431"/>
            <p:cNvSpPr/>
            <p:nvPr/>
          </p:nvSpPr>
          <p:spPr>
            <a:xfrm>
              <a:off x="8768451" y="4325721"/>
              <a:ext cx="1068704" cy="1923414"/>
            </a:xfrm>
            <a:custGeom>
              <a:avLst/>
              <a:gdLst/>
              <a:ahLst/>
              <a:cxnLst/>
              <a:rect l="l" t="t" r="r" b="b"/>
              <a:pathLst>
                <a:path w="1068704" h="1923414" extrusionOk="0">
                  <a:moveTo>
                    <a:pt x="225463" y="0"/>
                  </a:moveTo>
                  <a:lnTo>
                    <a:pt x="167829" y="133151"/>
                  </a:lnTo>
                  <a:lnTo>
                    <a:pt x="136061" y="224061"/>
                  </a:lnTo>
                  <a:lnTo>
                    <a:pt x="118856" y="314601"/>
                  </a:lnTo>
                  <a:lnTo>
                    <a:pt x="104914" y="446646"/>
                  </a:lnTo>
                  <a:lnTo>
                    <a:pt x="0" y="1872703"/>
                  </a:lnTo>
                  <a:lnTo>
                    <a:pt x="350100" y="1909191"/>
                  </a:lnTo>
                  <a:lnTo>
                    <a:pt x="452983" y="431292"/>
                  </a:lnTo>
                  <a:lnTo>
                    <a:pt x="638864" y="1293587"/>
                  </a:lnTo>
                  <a:lnTo>
                    <a:pt x="735596" y="1736388"/>
                  </a:lnTo>
                  <a:lnTo>
                    <a:pt x="774473" y="1899525"/>
                  </a:lnTo>
                  <a:lnTo>
                    <a:pt x="786790" y="1922830"/>
                  </a:lnTo>
                  <a:lnTo>
                    <a:pt x="836159" y="1907172"/>
                  </a:lnTo>
                  <a:lnTo>
                    <a:pt x="932462" y="1872722"/>
                  </a:lnTo>
                  <a:lnTo>
                    <a:pt x="1068666" y="1822615"/>
                  </a:lnTo>
                  <a:lnTo>
                    <a:pt x="751547" y="7213"/>
                  </a:lnTo>
                  <a:lnTo>
                    <a:pt x="225463" y="0"/>
                  </a:lnTo>
                  <a:close/>
                </a:path>
              </a:pathLst>
            </a:custGeom>
            <a:solidFill>
              <a:srgbClr val="455A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34c60865f98_0_2431"/>
            <p:cNvSpPr/>
            <p:nvPr/>
          </p:nvSpPr>
          <p:spPr>
            <a:xfrm>
              <a:off x="9054562" y="4716277"/>
              <a:ext cx="315595" cy="77470"/>
            </a:xfrm>
            <a:custGeom>
              <a:avLst/>
              <a:gdLst/>
              <a:ahLst/>
              <a:cxnLst/>
              <a:rect l="l" t="t" r="r" b="b"/>
              <a:pathLst>
                <a:path w="315595" h="77470" extrusionOk="0">
                  <a:moveTo>
                    <a:pt x="0" y="0"/>
                  </a:moveTo>
                  <a:lnTo>
                    <a:pt x="45643" y="13490"/>
                  </a:lnTo>
                  <a:lnTo>
                    <a:pt x="95604" y="26399"/>
                  </a:lnTo>
                  <a:lnTo>
                    <a:pt x="156933" y="41630"/>
                  </a:lnTo>
                  <a:lnTo>
                    <a:pt x="218379" y="56368"/>
                  </a:lnTo>
                  <a:lnTo>
                    <a:pt x="268673" y="67933"/>
                  </a:lnTo>
                  <a:lnTo>
                    <a:pt x="315404" y="76987"/>
                  </a:lnTo>
                  <a:lnTo>
                    <a:pt x="303306" y="72743"/>
                  </a:lnTo>
                  <a:lnTo>
                    <a:pt x="219794" y="50593"/>
                  </a:lnTo>
                  <a:lnTo>
                    <a:pt x="158483" y="35369"/>
                  </a:lnTo>
                  <a:lnTo>
                    <a:pt x="97024" y="20625"/>
                  </a:lnTo>
                  <a:lnTo>
                    <a:pt x="46728" y="9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34c60865f98_0_2431"/>
            <p:cNvSpPr/>
            <p:nvPr/>
          </p:nvSpPr>
          <p:spPr>
            <a:xfrm>
              <a:off x="8782253" y="4435855"/>
              <a:ext cx="1035684" cy="1586229"/>
            </a:xfrm>
            <a:custGeom>
              <a:avLst/>
              <a:gdLst/>
              <a:ahLst/>
              <a:cxnLst/>
              <a:rect l="l" t="t" r="r" b="b"/>
              <a:pathLst>
                <a:path w="1035684" h="1586229" extrusionOk="0">
                  <a:moveTo>
                    <a:pt x="356768" y="1490878"/>
                  </a:moveTo>
                  <a:lnTo>
                    <a:pt x="356755" y="1490687"/>
                  </a:lnTo>
                  <a:lnTo>
                    <a:pt x="353034" y="1490383"/>
                  </a:lnTo>
                  <a:lnTo>
                    <a:pt x="342442" y="1490319"/>
                  </a:lnTo>
                  <a:lnTo>
                    <a:pt x="325805" y="1489354"/>
                  </a:lnTo>
                  <a:lnTo>
                    <a:pt x="277812" y="1480502"/>
                  </a:lnTo>
                  <a:lnTo>
                    <a:pt x="181317" y="1448752"/>
                  </a:lnTo>
                  <a:lnTo>
                    <a:pt x="163410" y="1443304"/>
                  </a:lnTo>
                  <a:lnTo>
                    <a:pt x="111950" y="1432547"/>
                  </a:lnTo>
                  <a:lnTo>
                    <a:pt x="80797" y="1430782"/>
                  </a:lnTo>
                  <a:lnTo>
                    <a:pt x="66662" y="1431480"/>
                  </a:lnTo>
                  <a:lnTo>
                    <a:pt x="23291" y="1441919"/>
                  </a:lnTo>
                  <a:lnTo>
                    <a:pt x="9182" y="1449349"/>
                  </a:lnTo>
                  <a:lnTo>
                    <a:pt x="4000" y="1452651"/>
                  </a:lnTo>
                  <a:lnTo>
                    <a:pt x="4089" y="1452816"/>
                  </a:lnTo>
                  <a:lnTo>
                    <a:pt x="7569" y="1451508"/>
                  </a:lnTo>
                  <a:lnTo>
                    <a:pt x="17170" y="1447038"/>
                  </a:lnTo>
                  <a:lnTo>
                    <a:pt x="32778" y="1441462"/>
                  </a:lnTo>
                  <a:lnTo>
                    <a:pt x="54267" y="1436814"/>
                  </a:lnTo>
                  <a:lnTo>
                    <a:pt x="66967" y="1435455"/>
                  </a:lnTo>
                  <a:lnTo>
                    <a:pt x="80810" y="1435074"/>
                  </a:lnTo>
                  <a:lnTo>
                    <a:pt x="95656" y="1435671"/>
                  </a:lnTo>
                  <a:lnTo>
                    <a:pt x="144627" y="1443647"/>
                  </a:lnTo>
                  <a:lnTo>
                    <a:pt x="230911" y="1471104"/>
                  </a:lnTo>
                  <a:lnTo>
                    <a:pt x="246875" y="1476260"/>
                  </a:lnTo>
                  <a:lnTo>
                    <a:pt x="290512" y="1487716"/>
                  </a:lnTo>
                  <a:lnTo>
                    <a:pt x="334759" y="1492516"/>
                  </a:lnTo>
                  <a:lnTo>
                    <a:pt x="347103" y="1492262"/>
                  </a:lnTo>
                  <a:lnTo>
                    <a:pt x="356768" y="1490878"/>
                  </a:lnTo>
                  <a:close/>
                </a:path>
                <a:path w="1035684" h="1586229" extrusionOk="0">
                  <a:moveTo>
                    <a:pt x="358190" y="1370114"/>
                  </a:moveTo>
                  <a:lnTo>
                    <a:pt x="353161" y="1369060"/>
                  </a:lnTo>
                  <a:lnTo>
                    <a:pt x="336283" y="1367447"/>
                  </a:lnTo>
                  <a:lnTo>
                    <a:pt x="327126" y="1367091"/>
                  </a:lnTo>
                  <a:lnTo>
                    <a:pt x="316585" y="1367116"/>
                  </a:lnTo>
                  <a:lnTo>
                    <a:pt x="277812" y="1370139"/>
                  </a:lnTo>
                  <a:lnTo>
                    <a:pt x="213614" y="1381823"/>
                  </a:lnTo>
                  <a:lnTo>
                    <a:pt x="177736" y="1389329"/>
                  </a:lnTo>
                  <a:lnTo>
                    <a:pt x="141719" y="1395463"/>
                  </a:lnTo>
                  <a:lnTo>
                    <a:pt x="107899" y="1398676"/>
                  </a:lnTo>
                  <a:lnTo>
                    <a:pt x="77241" y="1398854"/>
                  </a:lnTo>
                  <a:lnTo>
                    <a:pt x="50698" y="1395945"/>
                  </a:lnTo>
                  <a:lnTo>
                    <a:pt x="29197" y="1391069"/>
                  </a:lnTo>
                  <a:lnTo>
                    <a:pt x="13436" y="1385785"/>
                  </a:lnTo>
                  <a:lnTo>
                    <a:pt x="3644" y="1381747"/>
                  </a:lnTo>
                  <a:lnTo>
                    <a:pt x="88" y="1380604"/>
                  </a:lnTo>
                  <a:lnTo>
                    <a:pt x="0" y="1380756"/>
                  </a:lnTo>
                  <a:lnTo>
                    <a:pt x="5321" y="1383830"/>
                  </a:lnTo>
                  <a:lnTo>
                    <a:pt x="8356" y="1385836"/>
                  </a:lnTo>
                  <a:lnTo>
                    <a:pt x="50025" y="1399540"/>
                  </a:lnTo>
                  <a:lnTo>
                    <a:pt x="92087" y="1403692"/>
                  </a:lnTo>
                  <a:lnTo>
                    <a:pt x="108127" y="1403477"/>
                  </a:lnTo>
                  <a:lnTo>
                    <a:pt x="160350" y="1397749"/>
                  </a:lnTo>
                  <a:lnTo>
                    <a:pt x="248081" y="1379829"/>
                  </a:lnTo>
                  <a:lnTo>
                    <a:pt x="278409" y="1374381"/>
                  </a:lnTo>
                  <a:lnTo>
                    <a:pt x="305041" y="1371219"/>
                  </a:lnTo>
                  <a:lnTo>
                    <a:pt x="316699" y="1370406"/>
                  </a:lnTo>
                  <a:lnTo>
                    <a:pt x="327126" y="1369987"/>
                  </a:lnTo>
                  <a:lnTo>
                    <a:pt x="336194" y="1369910"/>
                  </a:lnTo>
                  <a:lnTo>
                    <a:pt x="358089" y="1370812"/>
                  </a:lnTo>
                  <a:lnTo>
                    <a:pt x="358152" y="1370406"/>
                  </a:lnTo>
                  <a:lnTo>
                    <a:pt x="358190" y="1370114"/>
                  </a:lnTo>
                  <a:close/>
                </a:path>
                <a:path w="1035684" h="1586229" extrusionOk="0">
                  <a:moveTo>
                    <a:pt x="387972" y="1065263"/>
                  </a:moveTo>
                  <a:lnTo>
                    <a:pt x="387896" y="1065098"/>
                  </a:lnTo>
                  <a:lnTo>
                    <a:pt x="384263" y="1066279"/>
                  </a:lnTo>
                  <a:lnTo>
                    <a:pt x="374167" y="1070356"/>
                  </a:lnTo>
                  <a:lnTo>
                    <a:pt x="357873" y="1075194"/>
                  </a:lnTo>
                  <a:lnTo>
                    <a:pt x="335584" y="1078636"/>
                  </a:lnTo>
                  <a:lnTo>
                    <a:pt x="322478" y="1079246"/>
                  </a:lnTo>
                  <a:lnTo>
                    <a:pt x="308254" y="1078788"/>
                  </a:lnTo>
                  <a:lnTo>
                    <a:pt x="260350" y="1071422"/>
                  </a:lnTo>
                  <a:lnTo>
                    <a:pt x="188696" y="1051153"/>
                  </a:lnTo>
                  <a:lnTo>
                    <a:pt x="170738" y="1046187"/>
                  </a:lnTo>
                  <a:lnTo>
                    <a:pt x="120027" y="1036218"/>
                  </a:lnTo>
                  <a:lnTo>
                    <a:pt x="90017" y="1034681"/>
                  </a:lnTo>
                  <a:lnTo>
                    <a:pt x="76631" y="1035558"/>
                  </a:lnTo>
                  <a:lnTo>
                    <a:pt x="33096" y="1047038"/>
                  </a:lnTo>
                  <a:lnTo>
                    <a:pt x="29972" y="1049147"/>
                  </a:lnTo>
                  <a:lnTo>
                    <a:pt x="24472" y="1052195"/>
                  </a:lnTo>
                  <a:lnTo>
                    <a:pt x="24561" y="1052347"/>
                  </a:lnTo>
                  <a:lnTo>
                    <a:pt x="28194" y="1051204"/>
                  </a:lnTo>
                  <a:lnTo>
                    <a:pt x="38303" y="1047216"/>
                  </a:lnTo>
                  <a:lnTo>
                    <a:pt x="54648" y="1042504"/>
                  </a:lnTo>
                  <a:lnTo>
                    <a:pt x="76962" y="1039190"/>
                  </a:lnTo>
                  <a:lnTo>
                    <a:pt x="90068" y="1038669"/>
                  </a:lnTo>
                  <a:lnTo>
                    <a:pt x="104292" y="1039202"/>
                  </a:lnTo>
                  <a:lnTo>
                    <a:pt x="152171" y="1046746"/>
                  </a:lnTo>
                  <a:lnTo>
                    <a:pt x="223837" y="1067092"/>
                  </a:lnTo>
                  <a:lnTo>
                    <a:pt x="241795" y="1072019"/>
                  </a:lnTo>
                  <a:lnTo>
                    <a:pt x="292531" y="1081836"/>
                  </a:lnTo>
                  <a:lnTo>
                    <a:pt x="322541" y="1083246"/>
                  </a:lnTo>
                  <a:lnTo>
                    <a:pt x="335927" y="1082281"/>
                  </a:lnTo>
                  <a:lnTo>
                    <a:pt x="379399" y="1070495"/>
                  </a:lnTo>
                  <a:lnTo>
                    <a:pt x="382485" y="1068349"/>
                  </a:lnTo>
                  <a:lnTo>
                    <a:pt x="387972" y="1065263"/>
                  </a:lnTo>
                  <a:close/>
                </a:path>
                <a:path w="1035684" h="1586229" extrusionOk="0">
                  <a:moveTo>
                    <a:pt x="400494" y="761911"/>
                  </a:moveTo>
                  <a:lnTo>
                    <a:pt x="359765" y="747229"/>
                  </a:lnTo>
                  <a:lnTo>
                    <a:pt x="347332" y="746988"/>
                  </a:lnTo>
                  <a:lnTo>
                    <a:pt x="333705" y="748220"/>
                  </a:lnTo>
                  <a:lnTo>
                    <a:pt x="288404" y="761796"/>
                  </a:lnTo>
                  <a:lnTo>
                    <a:pt x="223304" y="797001"/>
                  </a:lnTo>
                  <a:lnTo>
                    <a:pt x="206082" y="805611"/>
                  </a:lnTo>
                  <a:lnTo>
                    <a:pt x="188836" y="812584"/>
                  </a:lnTo>
                  <a:lnTo>
                    <a:pt x="171691" y="817626"/>
                  </a:lnTo>
                  <a:lnTo>
                    <a:pt x="154800" y="820445"/>
                  </a:lnTo>
                  <a:lnTo>
                    <a:pt x="138493" y="821309"/>
                  </a:lnTo>
                  <a:lnTo>
                    <a:pt x="123101" y="820559"/>
                  </a:lnTo>
                  <a:lnTo>
                    <a:pt x="74345" y="807567"/>
                  </a:lnTo>
                  <a:lnTo>
                    <a:pt x="49542" y="793889"/>
                  </a:lnTo>
                  <a:lnTo>
                    <a:pt x="46126" y="792060"/>
                  </a:lnTo>
                  <a:lnTo>
                    <a:pt x="83172" y="814755"/>
                  </a:lnTo>
                  <a:lnTo>
                    <a:pt x="122631" y="824814"/>
                  </a:lnTo>
                  <a:lnTo>
                    <a:pt x="138455" y="825842"/>
                  </a:lnTo>
                  <a:lnTo>
                    <a:pt x="155282" y="825182"/>
                  </a:lnTo>
                  <a:lnTo>
                    <a:pt x="208241" y="810285"/>
                  </a:lnTo>
                  <a:lnTo>
                    <a:pt x="274916" y="773899"/>
                  </a:lnTo>
                  <a:lnTo>
                    <a:pt x="290372" y="766140"/>
                  </a:lnTo>
                  <a:lnTo>
                    <a:pt x="334314" y="752170"/>
                  </a:lnTo>
                  <a:lnTo>
                    <a:pt x="359537" y="750519"/>
                  </a:lnTo>
                  <a:lnTo>
                    <a:pt x="370217" y="751624"/>
                  </a:lnTo>
                  <a:lnTo>
                    <a:pt x="379374" y="753579"/>
                  </a:lnTo>
                  <a:lnTo>
                    <a:pt x="386880" y="755954"/>
                  </a:lnTo>
                  <a:lnTo>
                    <a:pt x="395706" y="759460"/>
                  </a:lnTo>
                  <a:lnTo>
                    <a:pt x="400113" y="762520"/>
                  </a:lnTo>
                  <a:lnTo>
                    <a:pt x="400494" y="761911"/>
                  </a:lnTo>
                  <a:close/>
                </a:path>
                <a:path w="1035684" h="1586229" extrusionOk="0">
                  <a:moveTo>
                    <a:pt x="402386" y="506056"/>
                  </a:moveTo>
                  <a:lnTo>
                    <a:pt x="363575" y="494309"/>
                  </a:lnTo>
                  <a:lnTo>
                    <a:pt x="339356" y="493039"/>
                  </a:lnTo>
                  <a:lnTo>
                    <a:pt x="325589" y="494157"/>
                  </a:lnTo>
                  <a:lnTo>
                    <a:pt x="311035" y="496785"/>
                  </a:lnTo>
                  <a:lnTo>
                    <a:pt x="295960" y="501205"/>
                  </a:lnTo>
                  <a:lnTo>
                    <a:pt x="288315" y="504151"/>
                  </a:lnTo>
                  <a:lnTo>
                    <a:pt x="265430" y="514400"/>
                  </a:lnTo>
                  <a:lnTo>
                    <a:pt x="257441" y="517093"/>
                  </a:lnTo>
                  <a:lnTo>
                    <a:pt x="249174" y="518553"/>
                  </a:lnTo>
                  <a:lnTo>
                    <a:pt x="240792" y="518439"/>
                  </a:lnTo>
                  <a:lnTo>
                    <a:pt x="232486" y="516382"/>
                  </a:lnTo>
                  <a:lnTo>
                    <a:pt x="224485" y="512851"/>
                  </a:lnTo>
                  <a:lnTo>
                    <a:pt x="216890" y="508469"/>
                  </a:lnTo>
                  <a:lnTo>
                    <a:pt x="202107" y="498957"/>
                  </a:lnTo>
                  <a:lnTo>
                    <a:pt x="194538" y="494626"/>
                  </a:lnTo>
                  <a:lnTo>
                    <a:pt x="156235" y="480961"/>
                  </a:lnTo>
                  <a:lnTo>
                    <a:pt x="127812" y="478053"/>
                  </a:lnTo>
                  <a:lnTo>
                    <a:pt x="115112" y="478548"/>
                  </a:lnTo>
                  <a:lnTo>
                    <a:pt x="73660" y="488657"/>
                  </a:lnTo>
                  <a:lnTo>
                    <a:pt x="65265" y="493077"/>
                  </a:lnTo>
                  <a:lnTo>
                    <a:pt x="65341" y="493255"/>
                  </a:lnTo>
                  <a:lnTo>
                    <a:pt x="68834" y="492315"/>
                  </a:lnTo>
                  <a:lnTo>
                    <a:pt x="78562" y="488950"/>
                  </a:lnTo>
                  <a:lnTo>
                    <a:pt x="94183" y="484962"/>
                  </a:lnTo>
                  <a:lnTo>
                    <a:pt x="115366" y="482193"/>
                  </a:lnTo>
                  <a:lnTo>
                    <a:pt x="127749" y="482041"/>
                  </a:lnTo>
                  <a:lnTo>
                    <a:pt x="141147" y="483019"/>
                  </a:lnTo>
                  <a:lnTo>
                    <a:pt x="184797" y="495338"/>
                  </a:lnTo>
                  <a:lnTo>
                    <a:pt x="214160" y="512838"/>
                  </a:lnTo>
                  <a:lnTo>
                    <a:pt x="222097" y="517423"/>
                  </a:lnTo>
                  <a:lnTo>
                    <a:pt x="230771" y="521258"/>
                  </a:lnTo>
                  <a:lnTo>
                    <a:pt x="236804" y="523417"/>
                  </a:lnTo>
                  <a:lnTo>
                    <a:pt x="243370" y="524344"/>
                  </a:lnTo>
                  <a:lnTo>
                    <a:pt x="255943" y="523113"/>
                  </a:lnTo>
                  <a:lnTo>
                    <a:pt x="261823" y="521284"/>
                  </a:lnTo>
                  <a:lnTo>
                    <a:pt x="275247" y="515620"/>
                  </a:lnTo>
                  <a:lnTo>
                    <a:pt x="290245" y="508596"/>
                  </a:lnTo>
                  <a:lnTo>
                    <a:pt x="297586" y="505675"/>
                  </a:lnTo>
                  <a:lnTo>
                    <a:pt x="312102" y="501205"/>
                  </a:lnTo>
                  <a:lnTo>
                    <a:pt x="326174" y="498411"/>
                  </a:lnTo>
                  <a:lnTo>
                    <a:pt x="339534" y="497039"/>
                  </a:lnTo>
                  <a:lnTo>
                    <a:pt x="351929" y="496836"/>
                  </a:lnTo>
                  <a:lnTo>
                    <a:pt x="373189" y="498919"/>
                  </a:lnTo>
                  <a:lnTo>
                    <a:pt x="388950" y="502373"/>
                  </a:lnTo>
                  <a:lnTo>
                    <a:pt x="398792" y="505409"/>
                  </a:lnTo>
                  <a:lnTo>
                    <a:pt x="402323" y="506234"/>
                  </a:lnTo>
                  <a:lnTo>
                    <a:pt x="402386" y="506056"/>
                  </a:lnTo>
                  <a:close/>
                </a:path>
                <a:path w="1035684" h="1586229" extrusionOk="0">
                  <a:moveTo>
                    <a:pt x="764400" y="38481"/>
                  </a:moveTo>
                  <a:lnTo>
                    <a:pt x="734707" y="12293"/>
                  </a:lnTo>
                  <a:lnTo>
                    <a:pt x="679170" y="0"/>
                  </a:lnTo>
                  <a:lnTo>
                    <a:pt x="667613" y="381"/>
                  </a:lnTo>
                  <a:lnTo>
                    <a:pt x="618083" y="12522"/>
                  </a:lnTo>
                  <a:lnTo>
                    <a:pt x="551205" y="41478"/>
                  </a:lnTo>
                  <a:lnTo>
                    <a:pt x="522249" y="53746"/>
                  </a:lnTo>
                  <a:lnTo>
                    <a:pt x="459524" y="73799"/>
                  </a:lnTo>
                  <a:lnTo>
                    <a:pt x="394538" y="84785"/>
                  </a:lnTo>
                  <a:lnTo>
                    <a:pt x="363232" y="86741"/>
                  </a:lnTo>
                  <a:lnTo>
                    <a:pt x="333159" y="86664"/>
                  </a:lnTo>
                  <a:lnTo>
                    <a:pt x="277774" y="81762"/>
                  </a:lnTo>
                  <a:lnTo>
                    <a:pt x="230251" y="72199"/>
                  </a:lnTo>
                  <a:lnTo>
                    <a:pt x="191947" y="60591"/>
                  </a:lnTo>
                  <a:lnTo>
                    <a:pt x="139928" y="39674"/>
                  </a:lnTo>
                  <a:lnTo>
                    <a:pt x="139750" y="39992"/>
                  </a:lnTo>
                  <a:lnTo>
                    <a:pt x="175602" y="57226"/>
                  </a:lnTo>
                  <a:lnTo>
                    <a:pt x="229323" y="75742"/>
                  </a:lnTo>
                  <a:lnTo>
                    <a:pt x="277114" y="86004"/>
                  </a:lnTo>
                  <a:lnTo>
                    <a:pt x="332994" y="91427"/>
                  </a:lnTo>
                  <a:lnTo>
                    <a:pt x="363372" y="91668"/>
                  </a:lnTo>
                  <a:lnTo>
                    <a:pt x="395020" y="89814"/>
                  </a:lnTo>
                  <a:lnTo>
                    <a:pt x="460743" y="78828"/>
                  </a:lnTo>
                  <a:lnTo>
                    <a:pt x="524129" y="58458"/>
                  </a:lnTo>
                  <a:lnTo>
                    <a:pt x="580720" y="33401"/>
                  </a:lnTo>
                  <a:lnTo>
                    <a:pt x="606971" y="21831"/>
                  </a:lnTo>
                  <a:lnTo>
                    <a:pt x="644220" y="8140"/>
                  </a:lnTo>
                  <a:lnTo>
                    <a:pt x="679170" y="3657"/>
                  </a:lnTo>
                  <a:lnTo>
                    <a:pt x="700087" y="5041"/>
                  </a:lnTo>
                  <a:lnTo>
                    <a:pt x="745578" y="21132"/>
                  </a:lnTo>
                  <a:lnTo>
                    <a:pt x="763003" y="37376"/>
                  </a:lnTo>
                  <a:lnTo>
                    <a:pt x="764247" y="38569"/>
                  </a:lnTo>
                  <a:lnTo>
                    <a:pt x="764400" y="38481"/>
                  </a:lnTo>
                  <a:close/>
                </a:path>
                <a:path w="1035684" h="1586229" extrusionOk="0">
                  <a:moveTo>
                    <a:pt x="785012" y="186728"/>
                  </a:moveTo>
                  <a:lnTo>
                    <a:pt x="784936" y="186563"/>
                  </a:lnTo>
                  <a:lnTo>
                    <a:pt x="784847" y="186397"/>
                  </a:lnTo>
                  <a:lnTo>
                    <a:pt x="727633" y="213614"/>
                  </a:lnTo>
                  <a:lnTo>
                    <a:pt x="708190" y="222377"/>
                  </a:lnTo>
                  <a:lnTo>
                    <a:pt x="661593" y="240906"/>
                  </a:lnTo>
                  <a:lnTo>
                    <a:pt x="605002" y="257009"/>
                  </a:lnTo>
                  <a:lnTo>
                    <a:pt x="556526" y="263182"/>
                  </a:lnTo>
                  <a:lnTo>
                    <a:pt x="539445" y="263410"/>
                  </a:lnTo>
                  <a:lnTo>
                    <a:pt x="522033" y="262509"/>
                  </a:lnTo>
                  <a:lnTo>
                    <a:pt x="468718" y="252539"/>
                  </a:lnTo>
                  <a:lnTo>
                    <a:pt x="397408" y="227507"/>
                  </a:lnTo>
                  <a:lnTo>
                    <a:pt x="363105" y="213944"/>
                  </a:lnTo>
                  <a:lnTo>
                    <a:pt x="329653" y="201599"/>
                  </a:lnTo>
                  <a:lnTo>
                    <a:pt x="296811" y="191731"/>
                  </a:lnTo>
                  <a:lnTo>
                    <a:pt x="264820" y="185153"/>
                  </a:lnTo>
                  <a:lnTo>
                    <a:pt x="234213" y="181952"/>
                  </a:lnTo>
                  <a:lnTo>
                    <a:pt x="205460" y="181597"/>
                  </a:lnTo>
                  <a:lnTo>
                    <a:pt x="179031" y="183553"/>
                  </a:lnTo>
                  <a:lnTo>
                    <a:pt x="134315" y="191922"/>
                  </a:lnTo>
                  <a:lnTo>
                    <a:pt x="92862" y="205879"/>
                  </a:lnTo>
                  <a:lnTo>
                    <a:pt x="74993" y="214439"/>
                  </a:lnTo>
                  <a:lnTo>
                    <a:pt x="75133" y="214769"/>
                  </a:lnTo>
                  <a:lnTo>
                    <a:pt x="86702" y="210058"/>
                  </a:lnTo>
                  <a:lnTo>
                    <a:pt x="102311" y="204304"/>
                  </a:lnTo>
                  <a:lnTo>
                    <a:pt x="155829" y="190436"/>
                  </a:lnTo>
                  <a:lnTo>
                    <a:pt x="205574" y="185585"/>
                  </a:lnTo>
                  <a:lnTo>
                    <a:pt x="233959" y="186232"/>
                  </a:lnTo>
                  <a:lnTo>
                    <a:pt x="295630" y="196354"/>
                  </a:lnTo>
                  <a:lnTo>
                    <a:pt x="361276" y="218668"/>
                  </a:lnTo>
                  <a:lnTo>
                    <a:pt x="395516" y="232295"/>
                  </a:lnTo>
                  <a:lnTo>
                    <a:pt x="431025" y="245897"/>
                  </a:lnTo>
                  <a:lnTo>
                    <a:pt x="467347" y="257492"/>
                  </a:lnTo>
                  <a:lnTo>
                    <a:pt x="521614" y="267500"/>
                  </a:lnTo>
                  <a:lnTo>
                    <a:pt x="539369" y="268338"/>
                  </a:lnTo>
                  <a:lnTo>
                    <a:pt x="556755" y="268046"/>
                  </a:lnTo>
                  <a:lnTo>
                    <a:pt x="605942" y="261454"/>
                  </a:lnTo>
                  <a:lnTo>
                    <a:pt x="662940" y="244652"/>
                  </a:lnTo>
                  <a:lnTo>
                    <a:pt x="709523" y="225374"/>
                  </a:lnTo>
                  <a:lnTo>
                    <a:pt x="759409" y="200723"/>
                  </a:lnTo>
                  <a:lnTo>
                    <a:pt x="785012" y="186728"/>
                  </a:lnTo>
                  <a:close/>
                </a:path>
                <a:path w="1035684" h="1586229" extrusionOk="0">
                  <a:moveTo>
                    <a:pt x="845439" y="470865"/>
                  </a:moveTo>
                  <a:lnTo>
                    <a:pt x="845185" y="470598"/>
                  </a:lnTo>
                  <a:lnTo>
                    <a:pt x="844931" y="470344"/>
                  </a:lnTo>
                  <a:lnTo>
                    <a:pt x="826935" y="485165"/>
                  </a:lnTo>
                  <a:lnTo>
                    <a:pt x="819327" y="491134"/>
                  </a:lnTo>
                  <a:lnTo>
                    <a:pt x="782942" y="516674"/>
                  </a:lnTo>
                  <a:lnTo>
                    <a:pt x="747750" y="536028"/>
                  </a:lnTo>
                  <a:lnTo>
                    <a:pt x="696480" y="556056"/>
                  </a:lnTo>
                  <a:lnTo>
                    <a:pt x="658304" y="565048"/>
                  </a:lnTo>
                  <a:lnTo>
                    <a:pt x="603504" y="569937"/>
                  </a:lnTo>
                  <a:lnTo>
                    <a:pt x="581266" y="569556"/>
                  </a:lnTo>
                  <a:lnTo>
                    <a:pt x="576008" y="568921"/>
                  </a:lnTo>
                  <a:lnTo>
                    <a:pt x="563384" y="567969"/>
                  </a:lnTo>
                  <a:lnTo>
                    <a:pt x="542658" y="565073"/>
                  </a:lnTo>
                  <a:lnTo>
                    <a:pt x="519582" y="560565"/>
                  </a:lnTo>
                  <a:lnTo>
                    <a:pt x="502297" y="556425"/>
                  </a:lnTo>
                  <a:lnTo>
                    <a:pt x="491388" y="553593"/>
                  </a:lnTo>
                  <a:lnTo>
                    <a:pt x="487464" y="552996"/>
                  </a:lnTo>
                  <a:lnTo>
                    <a:pt x="529755" y="566064"/>
                  </a:lnTo>
                  <a:lnTo>
                    <a:pt x="575652" y="573290"/>
                  </a:lnTo>
                  <a:lnTo>
                    <a:pt x="580974" y="574027"/>
                  </a:lnTo>
                  <a:lnTo>
                    <a:pt x="603504" y="574700"/>
                  </a:lnTo>
                  <a:lnTo>
                    <a:pt x="621385" y="574217"/>
                  </a:lnTo>
                  <a:lnTo>
                    <a:pt x="640003" y="572731"/>
                  </a:lnTo>
                  <a:lnTo>
                    <a:pt x="678751" y="566242"/>
                  </a:lnTo>
                  <a:lnTo>
                    <a:pt x="716280" y="554761"/>
                  </a:lnTo>
                  <a:lnTo>
                    <a:pt x="769759" y="529742"/>
                  </a:lnTo>
                  <a:lnTo>
                    <a:pt x="802525" y="508050"/>
                  </a:lnTo>
                  <a:lnTo>
                    <a:pt x="828509" y="487045"/>
                  </a:lnTo>
                  <a:lnTo>
                    <a:pt x="845439" y="470865"/>
                  </a:lnTo>
                  <a:close/>
                </a:path>
                <a:path w="1035684" h="1586229" extrusionOk="0">
                  <a:moveTo>
                    <a:pt x="845451" y="531368"/>
                  </a:moveTo>
                  <a:lnTo>
                    <a:pt x="845185" y="531190"/>
                  </a:lnTo>
                  <a:lnTo>
                    <a:pt x="842568" y="533971"/>
                  </a:lnTo>
                  <a:lnTo>
                    <a:pt x="835787" y="542429"/>
                  </a:lnTo>
                  <a:lnTo>
                    <a:pt x="824458" y="555205"/>
                  </a:lnTo>
                  <a:lnTo>
                    <a:pt x="786612" y="587578"/>
                  </a:lnTo>
                  <a:lnTo>
                    <a:pt x="727722" y="616788"/>
                  </a:lnTo>
                  <a:lnTo>
                    <a:pt x="672960" y="627634"/>
                  </a:lnTo>
                  <a:lnTo>
                    <a:pt x="654685" y="628078"/>
                  </a:lnTo>
                  <a:lnTo>
                    <a:pt x="636955" y="627418"/>
                  </a:lnTo>
                  <a:lnTo>
                    <a:pt x="603580" y="625398"/>
                  </a:lnTo>
                  <a:lnTo>
                    <a:pt x="588073" y="625221"/>
                  </a:lnTo>
                  <a:lnTo>
                    <a:pt x="548500" y="630936"/>
                  </a:lnTo>
                  <a:lnTo>
                    <a:pt x="512127" y="652983"/>
                  </a:lnTo>
                  <a:lnTo>
                    <a:pt x="512584" y="653453"/>
                  </a:lnTo>
                  <a:lnTo>
                    <a:pt x="516267" y="649693"/>
                  </a:lnTo>
                  <a:lnTo>
                    <a:pt x="524167" y="644728"/>
                  </a:lnTo>
                  <a:lnTo>
                    <a:pt x="561009" y="631583"/>
                  </a:lnTo>
                  <a:lnTo>
                    <a:pt x="588111" y="629513"/>
                  </a:lnTo>
                  <a:lnTo>
                    <a:pt x="603351" y="629932"/>
                  </a:lnTo>
                  <a:lnTo>
                    <a:pt x="636638" y="632358"/>
                  </a:lnTo>
                  <a:lnTo>
                    <a:pt x="654621" y="633133"/>
                  </a:lnTo>
                  <a:lnTo>
                    <a:pt x="729335" y="621588"/>
                  </a:lnTo>
                  <a:lnTo>
                    <a:pt x="789063" y="591096"/>
                  </a:lnTo>
                  <a:lnTo>
                    <a:pt x="819302" y="565124"/>
                  </a:lnTo>
                  <a:lnTo>
                    <a:pt x="842784" y="535851"/>
                  </a:lnTo>
                  <a:lnTo>
                    <a:pt x="845451" y="531368"/>
                  </a:lnTo>
                  <a:close/>
                </a:path>
                <a:path w="1035684" h="1586229" extrusionOk="0">
                  <a:moveTo>
                    <a:pt x="901712" y="820889"/>
                  </a:moveTo>
                  <a:lnTo>
                    <a:pt x="901534" y="820826"/>
                  </a:lnTo>
                  <a:lnTo>
                    <a:pt x="899591" y="824115"/>
                  </a:lnTo>
                  <a:lnTo>
                    <a:pt x="894473" y="833780"/>
                  </a:lnTo>
                  <a:lnTo>
                    <a:pt x="884732" y="847750"/>
                  </a:lnTo>
                  <a:lnTo>
                    <a:pt x="846556" y="879779"/>
                  </a:lnTo>
                  <a:lnTo>
                    <a:pt x="801966" y="898702"/>
                  </a:lnTo>
                  <a:lnTo>
                    <a:pt x="747598" y="909459"/>
                  </a:lnTo>
                  <a:lnTo>
                    <a:pt x="692162" y="916279"/>
                  </a:lnTo>
                  <a:lnTo>
                    <a:pt x="675030" y="918832"/>
                  </a:lnTo>
                  <a:lnTo>
                    <a:pt x="629246" y="926846"/>
                  </a:lnTo>
                  <a:lnTo>
                    <a:pt x="587184" y="945489"/>
                  </a:lnTo>
                  <a:lnTo>
                    <a:pt x="571144" y="961669"/>
                  </a:lnTo>
                  <a:lnTo>
                    <a:pt x="571525" y="962025"/>
                  </a:lnTo>
                  <a:lnTo>
                    <a:pt x="575056" y="958088"/>
                  </a:lnTo>
                  <a:lnTo>
                    <a:pt x="582371" y="952144"/>
                  </a:lnTo>
                  <a:lnTo>
                    <a:pt x="617321" y="933932"/>
                  </a:lnTo>
                  <a:lnTo>
                    <a:pt x="692810" y="921169"/>
                  </a:lnTo>
                  <a:lnTo>
                    <a:pt x="748296" y="914577"/>
                  </a:lnTo>
                  <a:lnTo>
                    <a:pt x="767359" y="911656"/>
                  </a:lnTo>
                  <a:lnTo>
                    <a:pt x="819861" y="897775"/>
                  </a:lnTo>
                  <a:lnTo>
                    <a:pt x="860869" y="875233"/>
                  </a:lnTo>
                  <a:lnTo>
                    <a:pt x="892352" y="841692"/>
                  </a:lnTo>
                  <a:lnTo>
                    <a:pt x="899820" y="826960"/>
                  </a:lnTo>
                  <a:lnTo>
                    <a:pt x="901712" y="820889"/>
                  </a:lnTo>
                  <a:close/>
                </a:path>
                <a:path w="1035684" h="1586229" extrusionOk="0">
                  <a:moveTo>
                    <a:pt x="948486" y="1121498"/>
                  </a:moveTo>
                  <a:lnTo>
                    <a:pt x="942632" y="1120101"/>
                  </a:lnTo>
                  <a:lnTo>
                    <a:pt x="934593" y="1119466"/>
                  </a:lnTo>
                  <a:lnTo>
                    <a:pt x="927023" y="1119593"/>
                  </a:lnTo>
                  <a:lnTo>
                    <a:pt x="885253" y="1131595"/>
                  </a:lnTo>
                  <a:lnTo>
                    <a:pt x="848169" y="1155484"/>
                  </a:lnTo>
                  <a:lnTo>
                    <a:pt x="808812" y="1187704"/>
                  </a:lnTo>
                  <a:lnTo>
                    <a:pt x="794423" y="1198473"/>
                  </a:lnTo>
                  <a:lnTo>
                    <a:pt x="748106" y="1221143"/>
                  </a:lnTo>
                  <a:lnTo>
                    <a:pt x="702818" y="1226654"/>
                  </a:lnTo>
                  <a:lnTo>
                    <a:pt x="689279" y="1226248"/>
                  </a:lnTo>
                  <a:lnTo>
                    <a:pt x="676808" y="1225321"/>
                  </a:lnTo>
                  <a:lnTo>
                    <a:pt x="665480" y="1224089"/>
                  </a:lnTo>
                  <a:lnTo>
                    <a:pt x="625424" y="1218552"/>
                  </a:lnTo>
                  <a:lnTo>
                    <a:pt x="625309" y="1219250"/>
                  </a:lnTo>
                  <a:lnTo>
                    <a:pt x="665022" y="1227340"/>
                  </a:lnTo>
                  <a:lnTo>
                    <a:pt x="702767" y="1230934"/>
                  </a:lnTo>
                  <a:lnTo>
                    <a:pt x="717524" y="1230718"/>
                  </a:lnTo>
                  <a:lnTo>
                    <a:pt x="765759" y="1220343"/>
                  </a:lnTo>
                  <a:lnTo>
                    <a:pt x="811987" y="1191742"/>
                  </a:lnTo>
                  <a:lnTo>
                    <a:pt x="851128" y="1159217"/>
                  </a:lnTo>
                  <a:lnTo>
                    <a:pt x="863333" y="1149896"/>
                  </a:lnTo>
                  <a:lnTo>
                    <a:pt x="898309" y="1129880"/>
                  </a:lnTo>
                  <a:lnTo>
                    <a:pt x="943444" y="1121283"/>
                  </a:lnTo>
                  <a:lnTo>
                    <a:pt x="948372" y="1122184"/>
                  </a:lnTo>
                  <a:lnTo>
                    <a:pt x="948448" y="1121689"/>
                  </a:lnTo>
                  <a:lnTo>
                    <a:pt x="948486" y="1121498"/>
                  </a:lnTo>
                  <a:close/>
                </a:path>
                <a:path w="1035684" h="1586229" extrusionOk="0">
                  <a:moveTo>
                    <a:pt x="982497" y="1231252"/>
                  </a:moveTo>
                  <a:lnTo>
                    <a:pt x="982345" y="1231150"/>
                  </a:lnTo>
                  <a:lnTo>
                    <a:pt x="981938" y="1230833"/>
                  </a:lnTo>
                  <a:lnTo>
                    <a:pt x="978954" y="1234998"/>
                  </a:lnTo>
                  <a:lnTo>
                    <a:pt x="938669" y="1258735"/>
                  </a:lnTo>
                  <a:lnTo>
                    <a:pt x="898093" y="1264285"/>
                  </a:lnTo>
                  <a:lnTo>
                    <a:pt x="882497" y="1263535"/>
                  </a:lnTo>
                  <a:lnTo>
                    <a:pt x="866127" y="1261567"/>
                  </a:lnTo>
                  <a:lnTo>
                    <a:pt x="849096" y="1258735"/>
                  </a:lnTo>
                  <a:lnTo>
                    <a:pt x="813130" y="1252283"/>
                  </a:lnTo>
                  <a:lnTo>
                    <a:pt x="794651" y="1249781"/>
                  </a:lnTo>
                  <a:lnTo>
                    <a:pt x="776503" y="1248689"/>
                  </a:lnTo>
                  <a:lnTo>
                    <a:pt x="758952" y="1249019"/>
                  </a:lnTo>
                  <a:lnTo>
                    <a:pt x="742213" y="1250772"/>
                  </a:lnTo>
                  <a:lnTo>
                    <a:pt x="698512" y="1261757"/>
                  </a:lnTo>
                  <a:lnTo>
                    <a:pt x="658799" y="1281391"/>
                  </a:lnTo>
                  <a:lnTo>
                    <a:pt x="641235" y="1294523"/>
                  </a:lnTo>
                  <a:lnTo>
                    <a:pt x="641337" y="1294676"/>
                  </a:lnTo>
                  <a:lnTo>
                    <a:pt x="644639" y="1292961"/>
                  </a:lnTo>
                  <a:lnTo>
                    <a:pt x="653542" y="1287335"/>
                  </a:lnTo>
                  <a:lnTo>
                    <a:pt x="667994" y="1279207"/>
                  </a:lnTo>
                  <a:lnTo>
                    <a:pt x="713054" y="1261465"/>
                  </a:lnTo>
                  <a:lnTo>
                    <a:pt x="759244" y="1253947"/>
                  </a:lnTo>
                  <a:lnTo>
                    <a:pt x="776376" y="1253756"/>
                  </a:lnTo>
                  <a:lnTo>
                    <a:pt x="794118" y="1254887"/>
                  </a:lnTo>
                  <a:lnTo>
                    <a:pt x="812317" y="1257376"/>
                  </a:lnTo>
                  <a:lnTo>
                    <a:pt x="848220" y="1263726"/>
                  </a:lnTo>
                  <a:lnTo>
                    <a:pt x="865428" y="1266456"/>
                  </a:lnTo>
                  <a:lnTo>
                    <a:pt x="882091" y="1268285"/>
                  </a:lnTo>
                  <a:lnTo>
                    <a:pt x="898118" y="1268831"/>
                  </a:lnTo>
                  <a:lnTo>
                    <a:pt x="913218" y="1267904"/>
                  </a:lnTo>
                  <a:lnTo>
                    <a:pt x="950810" y="1257833"/>
                  </a:lnTo>
                  <a:lnTo>
                    <a:pt x="979119" y="1236395"/>
                  </a:lnTo>
                  <a:lnTo>
                    <a:pt x="982497" y="1231252"/>
                  </a:lnTo>
                  <a:close/>
                </a:path>
                <a:path w="1035684" h="1586229" extrusionOk="0">
                  <a:moveTo>
                    <a:pt x="1035456" y="1494129"/>
                  </a:moveTo>
                  <a:lnTo>
                    <a:pt x="1035227" y="1493926"/>
                  </a:lnTo>
                  <a:lnTo>
                    <a:pt x="1032319" y="1496237"/>
                  </a:lnTo>
                  <a:lnTo>
                    <a:pt x="1024648" y="1503514"/>
                  </a:lnTo>
                  <a:lnTo>
                    <a:pt x="1012164" y="1514500"/>
                  </a:lnTo>
                  <a:lnTo>
                    <a:pt x="972426" y="1542465"/>
                  </a:lnTo>
                  <a:lnTo>
                    <a:pt x="913752" y="1568437"/>
                  </a:lnTo>
                  <a:lnTo>
                    <a:pt x="842619" y="1581137"/>
                  </a:lnTo>
                  <a:lnTo>
                    <a:pt x="808913" y="1580870"/>
                  </a:lnTo>
                  <a:lnTo>
                    <a:pt x="752487" y="1571752"/>
                  </a:lnTo>
                  <a:lnTo>
                    <a:pt x="702627" y="1554289"/>
                  </a:lnTo>
                  <a:lnTo>
                    <a:pt x="702297" y="1554924"/>
                  </a:lnTo>
                  <a:lnTo>
                    <a:pt x="740295" y="1571713"/>
                  </a:lnTo>
                  <a:lnTo>
                    <a:pt x="777773" y="1581594"/>
                  </a:lnTo>
                  <a:lnTo>
                    <a:pt x="842848" y="1586191"/>
                  </a:lnTo>
                  <a:lnTo>
                    <a:pt x="879500" y="1582166"/>
                  </a:lnTo>
                  <a:lnTo>
                    <a:pt x="947204" y="1560753"/>
                  </a:lnTo>
                  <a:lnTo>
                    <a:pt x="996924" y="1530908"/>
                  </a:lnTo>
                  <a:lnTo>
                    <a:pt x="1032357" y="1498180"/>
                  </a:lnTo>
                  <a:lnTo>
                    <a:pt x="1035456" y="1494129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34c60865f98_0_2431"/>
            <p:cNvSpPr/>
            <p:nvPr/>
          </p:nvSpPr>
          <p:spPr>
            <a:xfrm>
              <a:off x="8767587" y="3369454"/>
              <a:ext cx="979170" cy="984885"/>
            </a:xfrm>
            <a:custGeom>
              <a:avLst/>
              <a:gdLst/>
              <a:ahLst/>
              <a:cxnLst/>
              <a:rect l="l" t="t" r="r" b="b"/>
              <a:pathLst>
                <a:path w="979170" h="984885" extrusionOk="0">
                  <a:moveTo>
                    <a:pt x="839266" y="0"/>
                  </a:moveTo>
                  <a:lnTo>
                    <a:pt x="833132" y="4457"/>
                  </a:lnTo>
                  <a:lnTo>
                    <a:pt x="610463" y="144602"/>
                  </a:lnTo>
                  <a:lnTo>
                    <a:pt x="372897" y="152831"/>
                  </a:lnTo>
                  <a:lnTo>
                    <a:pt x="275568" y="154884"/>
                  </a:lnTo>
                  <a:lnTo>
                    <a:pt x="219251" y="169252"/>
                  </a:lnTo>
                  <a:lnTo>
                    <a:pt x="182457" y="208253"/>
                  </a:lnTo>
                  <a:lnTo>
                    <a:pt x="143700" y="284200"/>
                  </a:lnTo>
                  <a:lnTo>
                    <a:pt x="0" y="572173"/>
                  </a:lnTo>
                  <a:lnTo>
                    <a:pt x="211328" y="649770"/>
                  </a:lnTo>
                  <a:lnTo>
                    <a:pt x="245541" y="552030"/>
                  </a:lnTo>
                  <a:lnTo>
                    <a:pt x="289217" y="773645"/>
                  </a:lnTo>
                  <a:lnTo>
                    <a:pt x="226326" y="956271"/>
                  </a:lnTo>
                  <a:lnTo>
                    <a:pt x="755904" y="984631"/>
                  </a:lnTo>
                  <a:lnTo>
                    <a:pt x="711949" y="719188"/>
                  </a:lnTo>
                  <a:lnTo>
                    <a:pt x="751852" y="401929"/>
                  </a:lnTo>
                  <a:lnTo>
                    <a:pt x="978877" y="183451"/>
                  </a:lnTo>
                  <a:lnTo>
                    <a:pt x="839266" y="0"/>
                  </a:lnTo>
                  <a:close/>
                </a:path>
              </a:pathLst>
            </a:custGeom>
            <a:solidFill>
              <a:srgbClr val="BB2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g34c60865f98_0_2431"/>
            <p:cNvSpPr/>
            <p:nvPr/>
          </p:nvSpPr>
          <p:spPr>
            <a:xfrm>
              <a:off x="8951646" y="3638181"/>
              <a:ext cx="427354" cy="524510"/>
            </a:xfrm>
            <a:custGeom>
              <a:avLst/>
              <a:gdLst/>
              <a:ahLst/>
              <a:cxnLst/>
              <a:rect l="l" t="t" r="r" b="b"/>
              <a:pathLst>
                <a:path w="427354" h="524510" extrusionOk="0">
                  <a:moveTo>
                    <a:pt x="107226" y="514870"/>
                  </a:moveTo>
                  <a:lnTo>
                    <a:pt x="98755" y="464807"/>
                  </a:lnTo>
                  <a:lnTo>
                    <a:pt x="87833" y="408940"/>
                  </a:lnTo>
                  <a:lnTo>
                    <a:pt x="73558" y="338188"/>
                  </a:lnTo>
                  <a:lnTo>
                    <a:pt x="56769" y="256794"/>
                  </a:lnTo>
                  <a:lnTo>
                    <a:pt x="39662" y="175437"/>
                  </a:lnTo>
                  <a:lnTo>
                    <a:pt x="24498" y="104863"/>
                  </a:lnTo>
                  <a:lnTo>
                    <a:pt x="12204" y="49276"/>
                  </a:lnTo>
                  <a:lnTo>
                    <a:pt x="0" y="0"/>
                  </a:lnTo>
                  <a:lnTo>
                    <a:pt x="1739" y="13322"/>
                  </a:lnTo>
                  <a:lnTo>
                    <a:pt x="19405" y="105918"/>
                  </a:lnTo>
                  <a:lnTo>
                    <a:pt x="33667" y="176682"/>
                  </a:lnTo>
                  <a:lnTo>
                    <a:pt x="50457" y="258102"/>
                  </a:lnTo>
                  <a:lnTo>
                    <a:pt x="67564" y="339432"/>
                  </a:lnTo>
                  <a:lnTo>
                    <a:pt x="82727" y="410006"/>
                  </a:lnTo>
                  <a:lnTo>
                    <a:pt x="95021" y="465582"/>
                  </a:lnTo>
                  <a:lnTo>
                    <a:pt x="107226" y="514870"/>
                  </a:lnTo>
                  <a:close/>
                </a:path>
                <a:path w="427354" h="524510" extrusionOk="0">
                  <a:moveTo>
                    <a:pt x="426745" y="347903"/>
                  </a:moveTo>
                  <a:lnTo>
                    <a:pt x="426351" y="342442"/>
                  </a:lnTo>
                  <a:lnTo>
                    <a:pt x="426021" y="342442"/>
                  </a:lnTo>
                  <a:lnTo>
                    <a:pt x="425056" y="346290"/>
                  </a:lnTo>
                  <a:lnTo>
                    <a:pt x="423392" y="357390"/>
                  </a:lnTo>
                  <a:lnTo>
                    <a:pt x="419392" y="374497"/>
                  </a:lnTo>
                  <a:lnTo>
                    <a:pt x="398157" y="421144"/>
                  </a:lnTo>
                  <a:lnTo>
                    <a:pt x="352234" y="470852"/>
                  </a:lnTo>
                  <a:lnTo>
                    <a:pt x="319963" y="491388"/>
                  </a:lnTo>
                  <a:lnTo>
                    <a:pt x="284454" y="505879"/>
                  </a:lnTo>
                  <a:lnTo>
                    <a:pt x="217500" y="518515"/>
                  </a:lnTo>
                  <a:lnTo>
                    <a:pt x="189191" y="519417"/>
                  </a:lnTo>
                  <a:lnTo>
                    <a:pt x="165760" y="518591"/>
                  </a:lnTo>
                  <a:lnTo>
                    <a:pt x="136893" y="516191"/>
                  </a:lnTo>
                  <a:lnTo>
                    <a:pt x="132918" y="516255"/>
                  </a:lnTo>
                  <a:lnTo>
                    <a:pt x="176580" y="523240"/>
                  </a:lnTo>
                  <a:lnTo>
                    <a:pt x="189090" y="523976"/>
                  </a:lnTo>
                  <a:lnTo>
                    <a:pt x="217817" y="523862"/>
                  </a:lnTo>
                  <a:lnTo>
                    <a:pt x="286359" y="511911"/>
                  </a:lnTo>
                  <a:lnTo>
                    <a:pt x="322910" y="497141"/>
                  </a:lnTo>
                  <a:lnTo>
                    <a:pt x="356133" y="475830"/>
                  </a:lnTo>
                  <a:lnTo>
                    <a:pt x="402691" y="423989"/>
                  </a:lnTo>
                  <a:lnTo>
                    <a:pt x="419900" y="386270"/>
                  </a:lnTo>
                  <a:lnTo>
                    <a:pt x="425869" y="357708"/>
                  </a:lnTo>
                  <a:lnTo>
                    <a:pt x="426745" y="347903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4" name="Google Shape;384;g34c60865f98_0_24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23708" y="4016691"/>
              <a:ext cx="222933" cy="147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c60865f98_0_2106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Desafío 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34c60865f98_0_2106"/>
          <p:cNvSpPr txBox="1">
            <a:spLocks noGrp="1"/>
          </p:cNvSpPr>
          <p:nvPr>
            <p:ph type="subTitle" idx="2"/>
          </p:nvPr>
        </p:nvSpPr>
        <p:spPr>
          <a:xfrm>
            <a:off x="1340275" y="2867113"/>
            <a:ext cx="67662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AR" sz="2000">
                <a:solidFill>
                  <a:schemeClr val="dk1"/>
                </a:solidFill>
              </a:rPr>
              <a:t>Para la siguiente clase, comenzar a aplicar a su tema y dataset la práctica vista en clase: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rgbClr val="753ABC"/>
              </a:solidFill>
            </a:endParaRPr>
          </a:p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Clr>
                <a:srgbClr val="753ABC"/>
              </a:buClr>
              <a:buSzPts val="2000"/>
              <a:buChar char="●"/>
            </a:pPr>
            <a:r>
              <a:rPr lang="es-AR" sz="2000">
                <a:solidFill>
                  <a:srgbClr val="753ABC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Describir y visualizar los datos en Pandas</a:t>
            </a:r>
            <a:endParaRPr sz="2000">
              <a:solidFill>
                <a:srgbClr val="753ABC"/>
              </a:solidFill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</a:ext>
              </a:extLst>
            </a:endParaRPr>
          </a:p>
          <a:p>
            <a:pPr marL="609600" lvl="0" indent="-431800" algn="l" rtl="0">
              <a:spcBef>
                <a:spcPts val="0"/>
              </a:spcBef>
              <a:spcAft>
                <a:spcPts val="0"/>
              </a:spcAft>
              <a:buClr>
                <a:srgbClr val="753ABC"/>
              </a:buClr>
              <a:buSzPts val="2000"/>
              <a:buChar char="●"/>
            </a:pPr>
            <a:r>
              <a:rPr lang="es-AR" sz="2000">
                <a:solidFill>
                  <a:srgbClr val="753ABC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Manejo de faltantes y outliers</a:t>
            </a:r>
            <a:endParaRPr sz="2000">
              <a:solidFill>
                <a:srgbClr val="753ABC"/>
              </a:solidFill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</a:ext>
              </a:ex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53AB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2" name="Google Shape;392;g34c60865f98_0_2106"/>
          <p:cNvGrpSpPr/>
          <p:nvPr/>
        </p:nvGrpSpPr>
        <p:grpSpPr>
          <a:xfrm>
            <a:off x="8449800" y="2414111"/>
            <a:ext cx="3192508" cy="2879117"/>
            <a:chOff x="7794507" y="2609189"/>
            <a:chExt cx="4398605" cy="3966819"/>
          </a:xfrm>
        </p:grpSpPr>
        <p:pic>
          <p:nvPicPr>
            <p:cNvPr id="393" name="Google Shape;393;g34c60865f98_0_21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67291" y="2609189"/>
              <a:ext cx="2525821" cy="39668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g34c60865f98_0_2106"/>
            <p:cNvSpPr/>
            <p:nvPr/>
          </p:nvSpPr>
          <p:spPr>
            <a:xfrm>
              <a:off x="10087817" y="4345675"/>
              <a:ext cx="954404" cy="1985010"/>
            </a:xfrm>
            <a:custGeom>
              <a:avLst/>
              <a:gdLst/>
              <a:ahLst/>
              <a:cxnLst/>
              <a:rect l="l" t="t" r="r" b="b"/>
              <a:pathLst>
                <a:path w="954404" h="1985010" extrusionOk="0">
                  <a:moveTo>
                    <a:pt x="0" y="0"/>
                  </a:moveTo>
                  <a:lnTo>
                    <a:pt x="99352" y="1959736"/>
                  </a:lnTo>
                  <a:lnTo>
                    <a:pt x="350532" y="1959736"/>
                  </a:lnTo>
                  <a:lnTo>
                    <a:pt x="319519" y="257886"/>
                  </a:lnTo>
                  <a:lnTo>
                    <a:pt x="691972" y="1984628"/>
                  </a:lnTo>
                  <a:lnTo>
                    <a:pt x="954316" y="1952688"/>
                  </a:lnTo>
                  <a:lnTo>
                    <a:pt x="621665" y="16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5" name="Google Shape;395;g34c60865f98_0_210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94507" y="2662092"/>
              <a:ext cx="3142053" cy="3843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g34c60865f98_0_2106"/>
            <p:cNvSpPr/>
            <p:nvPr/>
          </p:nvSpPr>
          <p:spPr>
            <a:xfrm>
              <a:off x="8768451" y="4325721"/>
              <a:ext cx="1068704" cy="1923414"/>
            </a:xfrm>
            <a:custGeom>
              <a:avLst/>
              <a:gdLst/>
              <a:ahLst/>
              <a:cxnLst/>
              <a:rect l="l" t="t" r="r" b="b"/>
              <a:pathLst>
                <a:path w="1068704" h="1923414" extrusionOk="0">
                  <a:moveTo>
                    <a:pt x="225463" y="0"/>
                  </a:moveTo>
                  <a:lnTo>
                    <a:pt x="167829" y="133151"/>
                  </a:lnTo>
                  <a:lnTo>
                    <a:pt x="136061" y="224061"/>
                  </a:lnTo>
                  <a:lnTo>
                    <a:pt x="118856" y="314601"/>
                  </a:lnTo>
                  <a:lnTo>
                    <a:pt x="104914" y="446646"/>
                  </a:lnTo>
                  <a:lnTo>
                    <a:pt x="0" y="1872703"/>
                  </a:lnTo>
                  <a:lnTo>
                    <a:pt x="350100" y="1909191"/>
                  </a:lnTo>
                  <a:lnTo>
                    <a:pt x="452983" y="431292"/>
                  </a:lnTo>
                  <a:lnTo>
                    <a:pt x="638864" y="1293587"/>
                  </a:lnTo>
                  <a:lnTo>
                    <a:pt x="735596" y="1736388"/>
                  </a:lnTo>
                  <a:lnTo>
                    <a:pt x="774473" y="1899525"/>
                  </a:lnTo>
                  <a:lnTo>
                    <a:pt x="786790" y="1922830"/>
                  </a:lnTo>
                  <a:lnTo>
                    <a:pt x="836159" y="1907172"/>
                  </a:lnTo>
                  <a:lnTo>
                    <a:pt x="932462" y="1872722"/>
                  </a:lnTo>
                  <a:lnTo>
                    <a:pt x="1068666" y="1822615"/>
                  </a:lnTo>
                  <a:lnTo>
                    <a:pt x="751547" y="7213"/>
                  </a:lnTo>
                  <a:lnTo>
                    <a:pt x="225463" y="0"/>
                  </a:lnTo>
                  <a:close/>
                </a:path>
              </a:pathLst>
            </a:custGeom>
            <a:solidFill>
              <a:srgbClr val="455A6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34c60865f98_0_2106"/>
            <p:cNvSpPr/>
            <p:nvPr/>
          </p:nvSpPr>
          <p:spPr>
            <a:xfrm>
              <a:off x="9054562" y="4716277"/>
              <a:ext cx="315595" cy="77470"/>
            </a:xfrm>
            <a:custGeom>
              <a:avLst/>
              <a:gdLst/>
              <a:ahLst/>
              <a:cxnLst/>
              <a:rect l="l" t="t" r="r" b="b"/>
              <a:pathLst>
                <a:path w="315595" h="77470" extrusionOk="0">
                  <a:moveTo>
                    <a:pt x="0" y="0"/>
                  </a:moveTo>
                  <a:lnTo>
                    <a:pt x="45643" y="13490"/>
                  </a:lnTo>
                  <a:lnTo>
                    <a:pt x="95604" y="26399"/>
                  </a:lnTo>
                  <a:lnTo>
                    <a:pt x="156933" y="41630"/>
                  </a:lnTo>
                  <a:lnTo>
                    <a:pt x="218379" y="56368"/>
                  </a:lnTo>
                  <a:lnTo>
                    <a:pt x="268673" y="67933"/>
                  </a:lnTo>
                  <a:lnTo>
                    <a:pt x="315404" y="76987"/>
                  </a:lnTo>
                  <a:lnTo>
                    <a:pt x="303306" y="72743"/>
                  </a:lnTo>
                  <a:lnTo>
                    <a:pt x="219794" y="50593"/>
                  </a:lnTo>
                  <a:lnTo>
                    <a:pt x="158483" y="35369"/>
                  </a:lnTo>
                  <a:lnTo>
                    <a:pt x="97024" y="20625"/>
                  </a:lnTo>
                  <a:lnTo>
                    <a:pt x="46728" y="9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34c60865f98_0_2106"/>
            <p:cNvSpPr/>
            <p:nvPr/>
          </p:nvSpPr>
          <p:spPr>
            <a:xfrm>
              <a:off x="8782253" y="4435855"/>
              <a:ext cx="1035684" cy="1586229"/>
            </a:xfrm>
            <a:custGeom>
              <a:avLst/>
              <a:gdLst/>
              <a:ahLst/>
              <a:cxnLst/>
              <a:rect l="l" t="t" r="r" b="b"/>
              <a:pathLst>
                <a:path w="1035684" h="1586229" extrusionOk="0">
                  <a:moveTo>
                    <a:pt x="356768" y="1490878"/>
                  </a:moveTo>
                  <a:lnTo>
                    <a:pt x="356755" y="1490687"/>
                  </a:lnTo>
                  <a:lnTo>
                    <a:pt x="353034" y="1490383"/>
                  </a:lnTo>
                  <a:lnTo>
                    <a:pt x="342442" y="1490319"/>
                  </a:lnTo>
                  <a:lnTo>
                    <a:pt x="325805" y="1489354"/>
                  </a:lnTo>
                  <a:lnTo>
                    <a:pt x="277812" y="1480502"/>
                  </a:lnTo>
                  <a:lnTo>
                    <a:pt x="181317" y="1448752"/>
                  </a:lnTo>
                  <a:lnTo>
                    <a:pt x="163410" y="1443304"/>
                  </a:lnTo>
                  <a:lnTo>
                    <a:pt x="111950" y="1432547"/>
                  </a:lnTo>
                  <a:lnTo>
                    <a:pt x="80797" y="1430782"/>
                  </a:lnTo>
                  <a:lnTo>
                    <a:pt x="66662" y="1431480"/>
                  </a:lnTo>
                  <a:lnTo>
                    <a:pt x="23291" y="1441919"/>
                  </a:lnTo>
                  <a:lnTo>
                    <a:pt x="9182" y="1449349"/>
                  </a:lnTo>
                  <a:lnTo>
                    <a:pt x="4000" y="1452651"/>
                  </a:lnTo>
                  <a:lnTo>
                    <a:pt x="4089" y="1452816"/>
                  </a:lnTo>
                  <a:lnTo>
                    <a:pt x="7569" y="1451508"/>
                  </a:lnTo>
                  <a:lnTo>
                    <a:pt x="17170" y="1447038"/>
                  </a:lnTo>
                  <a:lnTo>
                    <a:pt x="32778" y="1441462"/>
                  </a:lnTo>
                  <a:lnTo>
                    <a:pt x="54267" y="1436814"/>
                  </a:lnTo>
                  <a:lnTo>
                    <a:pt x="66967" y="1435455"/>
                  </a:lnTo>
                  <a:lnTo>
                    <a:pt x="80810" y="1435074"/>
                  </a:lnTo>
                  <a:lnTo>
                    <a:pt x="95656" y="1435671"/>
                  </a:lnTo>
                  <a:lnTo>
                    <a:pt x="144627" y="1443647"/>
                  </a:lnTo>
                  <a:lnTo>
                    <a:pt x="230911" y="1471104"/>
                  </a:lnTo>
                  <a:lnTo>
                    <a:pt x="246875" y="1476260"/>
                  </a:lnTo>
                  <a:lnTo>
                    <a:pt x="290512" y="1487716"/>
                  </a:lnTo>
                  <a:lnTo>
                    <a:pt x="334759" y="1492516"/>
                  </a:lnTo>
                  <a:lnTo>
                    <a:pt x="347103" y="1492262"/>
                  </a:lnTo>
                  <a:lnTo>
                    <a:pt x="356768" y="1490878"/>
                  </a:lnTo>
                  <a:close/>
                </a:path>
                <a:path w="1035684" h="1586229" extrusionOk="0">
                  <a:moveTo>
                    <a:pt x="358190" y="1370114"/>
                  </a:moveTo>
                  <a:lnTo>
                    <a:pt x="353161" y="1369060"/>
                  </a:lnTo>
                  <a:lnTo>
                    <a:pt x="336283" y="1367447"/>
                  </a:lnTo>
                  <a:lnTo>
                    <a:pt x="327126" y="1367091"/>
                  </a:lnTo>
                  <a:lnTo>
                    <a:pt x="316585" y="1367116"/>
                  </a:lnTo>
                  <a:lnTo>
                    <a:pt x="277812" y="1370139"/>
                  </a:lnTo>
                  <a:lnTo>
                    <a:pt x="213614" y="1381823"/>
                  </a:lnTo>
                  <a:lnTo>
                    <a:pt x="177736" y="1389329"/>
                  </a:lnTo>
                  <a:lnTo>
                    <a:pt x="141719" y="1395463"/>
                  </a:lnTo>
                  <a:lnTo>
                    <a:pt x="107899" y="1398676"/>
                  </a:lnTo>
                  <a:lnTo>
                    <a:pt x="77241" y="1398854"/>
                  </a:lnTo>
                  <a:lnTo>
                    <a:pt x="50698" y="1395945"/>
                  </a:lnTo>
                  <a:lnTo>
                    <a:pt x="29197" y="1391069"/>
                  </a:lnTo>
                  <a:lnTo>
                    <a:pt x="13436" y="1385785"/>
                  </a:lnTo>
                  <a:lnTo>
                    <a:pt x="3644" y="1381747"/>
                  </a:lnTo>
                  <a:lnTo>
                    <a:pt x="88" y="1380604"/>
                  </a:lnTo>
                  <a:lnTo>
                    <a:pt x="0" y="1380756"/>
                  </a:lnTo>
                  <a:lnTo>
                    <a:pt x="5321" y="1383830"/>
                  </a:lnTo>
                  <a:lnTo>
                    <a:pt x="8356" y="1385836"/>
                  </a:lnTo>
                  <a:lnTo>
                    <a:pt x="50025" y="1399540"/>
                  </a:lnTo>
                  <a:lnTo>
                    <a:pt x="92087" y="1403692"/>
                  </a:lnTo>
                  <a:lnTo>
                    <a:pt x="108127" y="1403477"/>
                  </a:lnTo>
                  <a:lnTo>
                    <a:pt x="160350" y="1397749"/>
                  </a:lnTo>
                  <a:lnTo>
                    <a:pt x="248081" y="1379829"/>
                  </a:lnTo>
                  <a:lnTo>
                    <a:pt x="278409" y="1374381"/>
                  </a:lnTo>
                  <a:lnTo>
                    <a:pt x="305041" y="1371219"/>
                  </a:lnTo>
                  <a:lnTo>
                    <a:pt x="316699" y="1370406"/>
                  </a:lnTo>
                  <a:lnTo>
                    <a:pt x="327126" y="1369987"/>
                  </a:lnTo>
                  <a:lnTo>
                    <a:pt x="336194" y="1369910"/>
                  </a:lnTo>
                  <a:lnTo>
                    <a:pt x="358089" y="1370812"/>
                  </a:lnTo>
                  <a:lnTo>
                    <a:pt x="358152" y="1370406"/>
                  </a:lnTo>
                  <a:lnTo>
                    <a:pt x="358190" y="1370114"/>
                  </a:lnTo>
                  <a:close/>
                </a:path>
                <a:path w="1035684" h="1586229" extrusionOk="0">
                  <a:moveTo>
                    <a:pt x="387972" y="1065263"/>
                  </a:moveTo>
                  <a:lnTo>
                    <a:pt x="387896" y="1065098"/>
                  </a:lnTo>
                  <a:lnTo>
                    <a:pt x="384263" y="1066279"/>
                  </a:lnTo>
                  <a:lnTo>
                    <a:pt x="374167" y="1070356"/>
                  </a:lnTo>
                  <a:lnTo>
                    <a:pt x="357873" y="1075194"/>
                  </a:lnTo>
                  <a:lnTo>
                    <a:pt x="335584" y="1078636"/>
                  </a:lnTo>
                  <a:lnTo>
                    <a:pt x="322478" y="1079246"/>
                  </a:lnTo>
                  <a:lnTo>
                    <a:pt x="308254" y="1078788"/>
                  </a:lnTo>
                  <a:lnTo>
                    <a:pt x="260350" y="1071422"/>
                  </a:lnTo>
                  <a:lnTo>
                    <a:pt x="188696" y="1051153"/>
                  </a:lnTo>
                  <a:lnTo>
                    <a:pt x="170738" y="1046187"/>
                  </a:lnTo>
                  <a:lnTo>
                    <a:pt x="120027" y="1036218"/>
                  </a:lnTo>
                  <a:lnTo>
                    <a:pt x="90017" y="1034681"/>
                  </a:lnTo>
                  <a:lnTo>
                    <a:pt x="76631" y="1035558"/>
                  </a:lnTo>
                  <a:lnTo>
                    <a:pt x="33096" y="1047038"/>
                  </a:lnTo>
                  <a:lnTo>
                    <a:pt x="29972" y="1049147"/>
                  </a:lnTo>
                  <a:lnTo>
                    <a:pt x="24472" y="1052195"/>
                  </a:lnTo>
                  <a:lnTo>
                    <a:pt x="24561" y="1052347"/>
                  </a:lnTo>
                  <a:lnTo>
                    <a:pt x="28194" y="1051204"/>
                  </a:lnTo>
                  <a:lnTo>
                    <a:pt x="38303" y="1047216"/>
                  </a:lnTo>
                  <a:lnTo>
                    <a:pt x="54648" y="1042504"/>
                  </a:lnTo>
                  <a:lnTo>
                    <a:pt x="76962" y="1039190"/>
                  </a:lnTo>
                  <a:lnTo>
                    <a:pt x="90068" y="1038669"/>
                  </a:lnTo>
                  <a:lnTo>
                    <a:pt x="104292" y="1039202"/>
                  </a:lnTo>
                  <a:lnTo>
                    <a:pt x="152171" y="1046746"/>
                  </a:lnTo>
                  <a:lnTo>
                    <a:pt x="223837" y="1067092"/>
                  </a:lnTo>
                  <a:lnTo>
                    <a:pt x="241795" y="1072019"/>
                  </a:lnTo>
                  <a:lnTo>
                    <a:pt x="292531" y="1081836"/>
                  </a:lnTo>
                  <a:lnTo>
                    <a:pt x="322541" y="1083246"/>
                  </a:lnTo>
                  <a:lnTo>
                    <a:pt x="335927" y="1082281"/>
                  </a:lnTo>
                  <a:lnTo>
                    <a:pt x="379399" y="1070495"/>
                  </a:lnTo>
                  <a:lnTo>
                    <a:pt x="382485" y="1068349"/>
                  </a:lnTo>
                  <a:lnTo>
                    <a:pt x="387972" y="1065263"/>
                  </a:lnTo>
                  <a:close/>
                </a:path>
                <a:path w="1035684" h="1586229" extrusionOk="0">
                  <a:moveTo>
                    <a:pt x="400494" y="761911"/>
                  </a:moveTo>
                  <a:lnTo>
                    <a:pt x="359765" y="747229"/>
                  </a:lnTo>
                  <a:lnTo>
                    <a:pt x="347332" y="746988"/>
                  </a:lnTo>
                  <a:lnTo>
                    <a:pt x="333705" y="748220"/>
                  </a:lnTo>
                  <a:lnTo>
                    <a:pt x="288404" y="761796"/>
                  </a:lnTo>
                  <a:lnTo>
                    <a:pt x="223304" y="797001"/>
                  </a:lnTo>
                  <a:lnTo>
                    <a:pt x="206082" y="805611"/>
                  </a:lnTo>
                  <a:lnTo>
                    <a:pt x="188836" y="812584"/>
                  </a:lnTo>
                  <a:lnTo>
                    <a:pt x="171691" y="817626"/>
                  </a:lnTo>
                  <a:lnTo>
                    <a:pt x="154800" y="820445"/>
                  </a:lnTo>
                  <a:lnTo>
                    <a:pt x="138493" y="821309"/>
                  </a:lnTo>
                  <a:lnTo>
                    <a:pt x="123101" y="820559"/>
                  </a:lnTo>
                  <a:lnTo>
                    <a:pt x="74345" y="807567"/>
                  </a:lnTo>
                  <a:lnTo>
                    <a:pt x="49542" y="793889"/>
                  </a:lnTo>
                  <a:lnTo>
                    <a:pt x="46126" y="792060"/>
                  </a:lnTo>
                  <a:lnTo>
                    <a:pt x="83172" y="814755"/>
                  </a:lnTo>
                  <a:lnTo>
                    <a:pt x="122631" y="824814"/>
                  </a:lnTo>
                  <a:lnTo>
                    <a:pt x="138455" y="825842"/>
                  </a:lnTo>
                  <a:lnTo>
                    <a:pt x="155282" y="825182"/>
                  </a:lnTo>
                  <a:lnTo>
                    <a:pt x="208241" y="810285"/>
                  </a:lnTo>
                  <a:lnTo>
                    <a:pt x="274916" y="773899"/>
                  </a:lnTo>
                  <a:lnTo>
                    <a:pt x="290372" y="766140"/>
                  </a:lnTo>
                  <a:lnTo>
                    <a:pt x="334314" y="752170"/>
                  </a:lnTo>
                  <a:lnTo>
                    <a:pt x="359537" y="750519"/>
                  </a:lnTo>
                  <a:lnTo>
                    <a:pt x="370217" y="751624"/>
                  </a:lnTo>
                  <a:lnTo>
                    <a:pt x="379374" y="753579"/>
                  </a:lnTo>
                  <a:lnTo>
                    <a:pt x="386880" y="755954"/>
                  </a:lnTo>
                  <a:lnTo>
                    <a:pt x="395706" y="759460"/>
                  </a:lnTo>
                  <a:lnTo>
                    <a:pt x="400113" y="762520"/>
                  </a:lnTo>
                  <a:lnTo>
                    <a:pt x="400494" y="761911"/>
                  </a:lnTo>
                  <a:close/>
                </a:path>
                <a:path w="1035684" h="1586229" extrusionOk="0">
                  <a:moveTo>
                    <a:pt x="402386" y="506056"/>
                  </a:moveTo>
                  <a:lnTo>
                    <a:pt x="363575" y="494309"/>
                  </a:lnTo>
                  <a:lnTo>
                    <a:pt x="339356" y="493039"/>
                  </a:lnTo>
                  <a:lnTo>
                    <a:pt x="325589" y="494157"/>
                  </a:lnTo>
                  <a:lnTo>
                    <a:pt x="311035" y="496785"/>
                  </a:lnTo>
                  <a:lnTo>
                    <a:pt x="295960" y="501205"/>
                  </a:lnTo>
                  <a:lnTo>
                    <a:pt x="288315" y="504151"/>
                  </a:lnTo>
                  <a:lnTo>
                    <a:pt x="265430" y="514400"/>
                  </a:lnTo>
                  <a:lnTo>
                    <a:pt x="257441" y="517093"/>
                  </a:lnTo>
                  <a:lnTo>
                    <a:pt x="249174" y="518553"/>
                  </a:lnTo>
                  <a:lnTo>
                    <a:pt x="240792" y="518439"/>
                  </a:lnTo>
                  <a:lnTo>
                    <a:pt x="232486" y="516382"/>
                  </a:lnTo>
                  <a:lnTo>
                    <a:pt x="224485" y="512851"/>
                  </a:lnTo>
                  <a:lnTo>
                    <a:pt x="216890" y="508469"/>
                  </a:lnTo>
                  <a:lnTo>
                    <a:pt x="202107" y="498957"/>
                  </a:lnTo>
                  <a:lnTo>
                    <a:pt x="194538" y="494626"/>
                  </a:lnTo>
                  <a:lnTo>
                    <a:pt x="156235" y="480961"/>
                  </a:lnTo>
                  <a:lnTo>
                    <a:pt x="127812" y="478053"/>
                  </a:lnTo>
                  <a:lnTo>
                    <a:pt x="115112" y="478548"/>
                  </a:lnTo>
                  <a:lnTo>
                    <a:pt x="73660" y="488657"/>
                  </a:lnTo>
                  <a:lnTo>
                    <a:pt x="65265" y="493077"/>
                  </a:lnTo>
                  <a:lnTo>
                    <a:pt x="65341" y="493255"/>
                  </a:lnTo>
                  <a:lnTo>
                    <a:pt x="68834" y="492315"/>
                  </a:lnTo>
                  <a:lnTo>
                    <a:pt x="78562" y="488950"/>
                  </a:lnTo>
                  <a:lnTo>
                    <a:pt x="94183" y="484962"/>
                  </a:lnTo>
                  <a:lnTo>
                    <a:pt x="115366" y="482193"/>
                  </a:lnTo>
                  <a:lnTo>
                    <a:pt x="127749" y="482041"/>
                  </a:lnTo>
                  <a:lnTo>
                    <a:pt x="141147" y="483019"/>
                  </a:lnTo>
                  <a:lnTo>
                    <a:pt x="184797" y="495338"/>
                  </a:lnTo>
                  <a:lnTo>
                    <a:pt x="214160" y="512838"/>
                  </a:lnTo>
                  <a:lnTo>
                    <a:pt x="222097" y="517423"/>
                  </a:lnTo>
                  <a:lnTo>
                    <a:pt x="230771" y="521258"/>
                  </a:lnTo>
                  <a:lnTo>
                    <a:pt x="236804" y="523417"/>
                  </a:lnTo>
                  <a:lnTo>
                    <a:pt x="243370" y="524344"/>
                  </a:lnTo>
                  <a:lnTo>
                    <a:pt x="255943" y="523113"/>
                  </a:lnTo>
                  <a:lnTo>
                    <a:pt x="261823" y="521284"/>
                  </a:lnTo>
                  <a:lnTo>
                    <a:pt x="275247" y="515620"/>
                  </a:lnTo>
                  <a:lnTo>
                    <a:pt x="290245" y="508596"/>
                  </a:lnTo>
                  <a:lnTo>
                    <a:pt x="297586" y="505675"/>
                  </a:lnTo>
                  <a:lnTo>
                    <a:pt x="312102" y="501205"/>
                  </a:lnTo>
                  <a:lnTo>
                    <a:pt x="326174" y="498411"/>
                  </a:lnTo>
                  <a:lnTo>
                    <a:pt x="339534" y="497039"/>
                  </a:lnTo>
                  <a:lnTo>
                    <a:pt x="351929" y="496836"/>
                  </a:lnTo>
                  <a:lnTo>
                    <a:pt x="373189" y="498919"/>
                  </a:lnTo>
                  <a:lnTo>
                    <a:pt x="388950" y="502373"/>
                  </a:lnTo>
                  <a:lnTo>
                    <a:pt x="398792" y="505409"/>
                  </a:lnTo>
                  <a:lnTo>
                    <a:pt x="402323" y="506234"/>
                  </a:lnTo>
                  <a:lnTo>
                    <a:pt x="402386" y="506056"/>
                  </a:lnTo>
                  <a:close/>
                </a:path>
                <a:path w="1035684" h="1586229" extrusionOk="0">
                  <a:moveTo>
                    <a:pt x="764400" y="38481"/>
                  </a:moveTo>
                  <a:lnTo>
                    <a:pt x="734707" y="12293"/>
                  </a:lnTo>
                  <a:lnTo>
                    <a:pt x="679170" y="0"/>
                  </a:lnTo>
                  <a:lnTo>
                    <a:pt x="667613" y="381"/>
                  </a:lnTo>
                  <a:lnTo>
                    <a:pt x="618083" y="12522"/>
                  </a:lnTo>
                  <a:lnTo>
                    <a:pt x="551205" y="41478"/>
                  </a:lnTo>
                  <a:lnTo>
                    <a:pt x="522249" y="53746"/>
                  </a:lnTo>
                  <a:lnTo>
                    <a:pt x="459524" y="73799"/>
                  </a:lnTo>
                  <a:lnTo>
                    <a:pt x="394538" y="84785"/>
                  </a:lnTo>
                  <a:lnTo>
                    <a:pt x="363232" y="86741"/>
                  </a:lnTo>
                  <a:lnTo>
                    <a:pt x="333159" y="86664"/>
                  </a:lnTo>
                  <a:lnTo>
                    <a:pt x="277774" y="81762"/>
                  </a:lnTo>
                  <a:lnTo>
                    <a:pt x="230251" y="72199"/>
                  </a:lnTo>
                  <a:lnTo>
                    <a:pt x="191947" y="60591"/>
                  </a:lnTo>
                  <a:lnTo>
                    <a:pt x="139928" y="39674"/>
                  </a:lnTo>
                  <a:lnTo>
                    <a:pt x="139750" y="39992"/>
                  </a:lnTo>
                  <a:lnTo>
                    <a:pt x="175602" y="57226"/>
                  </a:lnTo>
                  <a:lnTo>
                    <a:pt x="229323" y="75742"/>
                  </a:lnTo>
                  <a:lnTo>
                    <a:pt x="277114" y="86004"/>
                  </a:lnTo>
                  <a:lnTo>
                    <a:pt x="332994" y="91427"/>
                  </a:lnTo>
                  <a:lnTo>
                    <a:pt x="363372" y="91668"/>
                  </a:lnTo>
                  <a:lnTo>
                    <a:pt x="395020" y="89814"/>
                  </a:lnTo>
                  <a:lnTo>
                    <a:pt x="460743" y="78828"/>
                  </a:lnTo>
                  <a:lnTo>
                    <a:pt x="524129" y="58458"/>
                  </a:lnTo>
                  <a:lnTo>
                    <a:pt x="580720" y="33401"/>
                  </a:lnTo>
                  <a:lnTo>
                    <a:pt x="606971" y="21831"/>
                  </a:lnTo>
                  <a:lnTo>
                    <a:pt x="644220" y="8140"/>
                  </a:lnTo>
                  <a:lnTo>
                    <a:pt x="679170" y="3657"/>
                  </a:lnTo>
                  <a:lnTo>
                    <a:pt x="700087" y="5041"/>
                  </a:lnTo>
                  <a:lnTo>
                    <a:pt x="745578" y="21132"/>
                  </a:lnTo>
                  <a:lnTo>
                    <a:pt x="763003" y="37376"/>
                  </a:lnTo>
                  <a:lnTo>
                    <a:pt x="764247" y="38569"/>
                  </a:lnTo>
                  <a:lnTo>
                    <a:pt x="764400" y="38481"/>
                  </a:lnTo>
                  <a:close/>
                </a:path>
                <a:path w="1035684" h="1586229" extrusionOk="0">
                  <a:moveTo>
                    <a:pt x="785012" y="186728"/>
                  </a:moveTo>
                  <a:lnTo>
                    <a:pt x="784936" y="186563"/>
                  </a:lnTo>
                  <a:lnTo>
                    <a:pt x="784847" y="186397"/>
                  </a:lnTo>
                  <a:lnTo>
                    <a:pt x="727633" y="213614"/>
                  </a:lnTo>
                  <a:lnTo>
                    <a:pt x="708190" y="222377"/>
                  </a:lnTo>
                  <a:lnTo>
                    <a:pt x="661593" y="240906"/>
                  </a:lnTo>
                  <a:lnTo>
                    <a:pt x="605002" y="257009"/>
                  </a:lnTo>
                  <a:lnTo>
                    <a:pt x="556526" y="263182"/>
                  </a:lnTo>
                  <a:lnTo>
                    <a:pt x="539445" y="263410"/>
                  </a:lnTo>
                  <a:lnTo>
                    <a:pt x="522033" y="262509"/>
                  </a:lnTo>
                  <a:lnTo>
                    <a:pt x="468718" y="252539"/>
                  </a:lnTo>
                  <a:lnTo>
                    <a:pt x="397408" y="227507"/>
                  </a:lnTo>
                  <a:lnTo>
                    <a:pt x="363105" y="213944"/>
                  </a:lnTo>
                  <a:lnTo>
                    <a:pt x="329653" y="201599"/>
                  </a:lnTo>
                  <a:lnTo>
                    <a:pt x="296811" y="191731"/>
                  </a:lnTo>
                  <a:lnTo>
                    <a:pt x="264820" y="185153"/>
                  </a:lnTo>
                  <a:lnTo>
                    <a:pt x="234213" y="181952"/>
                  </a:lnTo>
                  <a:lnTo>
                    <a:pt x="205460" y="181597"/>
                  </a:lnTo>
                  <a:lnTo>
                    <a:pt x="179031" y="183553"/>
                  </a:lnTo>
                  <a:lnTo>
                    <a:pt x="134315" y="191922"/>
                  </a:lnTo>
                  <a:lnTo>
                    <a:pt x="92862" y="205879"/>
                  </a:lnTo>
                  <a:lnTo>
                    <a:pt x="74993" y="214439"/>
                  </a:lnTo>
                  <a:lnTo>
                    <a:pt x="75133" y="214769"/>
                  </a:lnTo>
                  <a:lnTo>
                    <a:pt x="86702" y="210058"/>
                  </a:lnTo>
                  <a:lnTo>
                    <a:pt x="102311" y="204304"/>
                  </a:lnTo>
                  <a:lnTo>
                    <a:pt x="155829" y="190436"/>
                  </a:lnTo>
                  <a:lnTo>
                    <a:pt x="205574" y="185585"/>
                  </a:lnTo>
                  <a:lnTo>
                    <a:pt x="233959" y="186232"/>
                  </a:lnTo>
                  <a:lnTo>
                    <a:pt x="295630" y="196354"/>
                  </a:lnTo>
                  <a:lnTo>
                    <a:pt x="361276" y="218668"/>
                  </a:lnTo>
                  <a:lnTo>
                    <a:pt x="395516" y="232295"/>
                  </a:lnTo>
                  <a:lnTo>
                    <a:pt x="431025" y="245897"/>
                  </a:lnTo>
                  <a:lnTo>
                    <a:pt x="467347" y="257492"/>
                  </a:lnTo>
                  <a:lnTo>
                    <a:pt x="521614" y="267500"/>
                  </a:lnTo>
                  <a:lnTo>
                    <a:pt x="539369" y="268338"/>
                  </a:lnTo>
                  <a:lnTo>
                    <a:pt x="556755" y="268046"/>
                  </a:lnTo>
                  <a:lnTo>
                    <a:pt x="605942" y="261454"/>
                  </a:lnTo>
                  <a:lnTo>
                    <a:pt x="662940" y="244652"/>
                  </a:lnTo>
                  <a:lnTo>
                    <a:pt x="709523" y="225374"/>
                  </a:lnTo>
                  <a:lnTo>
                    <a:pt x="759409" y="200723"/>
                  </a:lnTo>
                  <a:lnTo>
                    <a:pt x="785012" y="186728"/>
                  </a:lnTo>
                  <a:close/>
                </a:path>
                <a:path w="1035684" h="1586229" extrusionOk="0">
                  <a:moveTo>
                    <a:pt x="845439" y="470865"/>
                  </a:moveTo>
                  <a:lnTo>
                    <a:pt x="845185" y="470598"/>
                  </a:lnTo>
                  <a:lnTo>
                    <a:pt x="844931" y="470344"/>
                  </a:lnTo>
                  <a:lnTo>
                    <a:pt x="826935" y="485165"/>
                  </a:lnTo>
                  <a:lnTo>
                    <a:pt x="819327" y="491134"/>
                  </a:lnTo>
                  <a:lnTo>
                    <a:pt x="782942" y="516674"/>
                  </a:lnTo>
                  <a:lnTo>
                    <a:pt x="747750" y="536028"/>
                  </a:lnTo>
                  <a:lnTo>
                    <a:pt x="696480" y="556056"/>
                  </a:lnTo>
                  <a:lnTo>
                    <a:pt x="658304" y="565048"/>
                  </a:lnTo>
                  <a:lnTo>
                    <a:pt x="603504" y="569937"/>
                  </a:lnTo>
                  <a:lnTo>
                    <a:pt x="581266" y="569556"/>
                  </a:lnTo>
                  <a:lnTo>
                    <a:pt x="576008" y="568921"/>
                  </a:lnTo>
                  <a:lnTo>
                    <a:pt x="563384" y="567969"/>
                  </a:lnTo>
                  <a:lnTo>
                    <a:pt x="542658" y="565073"/>
                  </a:lnTo>
                  <a:lnTo>
                    <a:pt x="519582" y="560565"/>
                  </a:lnTo>
                  <a:lnTo>
                    <a:pt x="502297" y="556425"/>
                  </a:lnTo>
                  <a:lnTo>
                    <a:pt x="491388" y="553593"/>
                  </a:lnTo>
                  <a:lnTo>
                    <a:pt x="487464" y="552996"/>
                  </a:lnTo>
                  <a:lnTo>
                    <a:pt x="529755" y="566064"/>
                  </a:lnTo>
                  <a:lnTo>
                    <a:pt x="575652" y="573290"/>
                  </a:lnTo>
                  <a:lnTo>
                    <a:pt x="580974" y="574027"/>
                  </a:lnTo>
                  <a:lnTo>
                    <a:pt x="603504" y="574700"/>
                  </a:lnTo>
                  <a:lnTo>
                    <a:pt x="621385" y="574217"/>
                  </a:lnTo>
                  <a:lnTo>
                    <a:pt x="640003" y="572731"/>
                  </a:lnTo>
                  <a:lnTo>
                    <a:pt x="678751" y="566242"/>
                  </a:lnTo>
                  <a:lnTo>
                    <a:pt x="716280" y="554761"/>
                  </a:lnTo>
                  <a:lnTo>
                    <a:pt x="769759" y="529742"/>
                  </a:lnTo>
                  <a:lnTo>
                    <a:pt x="802525" y="508050"/>
                  </a:lnTo>
                  <a:lnTo>
                    <a:pt x="828509" y="487045"/>
                  </a:lnTo>
                  <a:lnTo>
                    <a:pt x="845439" y="470865"/>
                  </a:lnTo>
                  <a:close/>
                </a:path>
                <a:path w="1035684" h="1586229" extrusionOk="0">
                  <a:moveTo>
                    <a:pt x="845451" y="531368"/>
                  </a:moveTo>
                  <a:lnTo>
                    <a:pt x="845185" y="531190"/>
                  </a:lnTo>
                  <a:lnTo>
                    <a:pt x="842568" y="533971"/>
                  </a:lnTo>
                  <a:lnTo>
                    <a:pt x="835787" y="542429"/>
                  </a:lnTo>
                  <a:lnTo>
                    <a:pt x="824458" y="555205"/>
                  </a:lnTo>
                  <a:lnTo>
                    <a:pt x="786612" y="587578"/>
                  </a:lnTo>
                  <a:lnTo>
                    <a:pt x="727722" y="616788"/>
                  </a:lnTo>
                  <a:lnTo>
                    <a:pt x="672960" y="627634"/>
                  </a:lnTo>
                  <a:lnTo>
                    <a:pt x="654685" y="628078"/>
                  </a:lnTo>
                  <a:lnTo>
                    <a:pt x="636955" y="627418"/>
                  </a:lnTo>
                  <a:lnTo>
                    <a:pt x="603580" y="625398"/>
                  </a:lnTo>
                  <a:lnTo>
                    <a:pt x="588073" y="625221"/>
                  </a:lnTo>
                  <a:lnTo>
                    <a:pt x="548500" y="630936"/>
                  </a:lnTo>
                  <a:lnTo>
                    <a:pt x="512127" y="652983"/>
                  </a:lnTo>
                  <a:lnTo>
                    <a:pt x="512584" y="653453"/>
                  </a:lnTo>
                  <a:lnTo>
                    <a:pt x="516267" y="649693"/>
                  </a:lnTo>
                  <a:lnTo>
                    <a:pt x="524167" y="644728"/>
                  </a:lnTo>
                  <a:lnTo>
                    <a:pt x="561009" y="631583"/>
                  </a:lnTo>
                  <a:lnTo>
                    <a:pt x="588111" y="629513"/>
                  </a:lnTo>
                  <a:lnTo>
                    <a:pt x="603351" y="629932"/>
                  </a:lnTo>
                  <a:lnTo>
                    <a:pt x="636638" y="632358"/>
                  </a:lnTo>
                  <a:lnTo>
                    <a:pt x="654621" y="633133"/>
                  </a:lnTo>
                  <a:lnTo>
                    <a:pt x="729335" y="621588"/>
                  </a:lnTo>
                  <a:lnTo>
                    <a:pt x="789063" y="591096"/>
                  </a:lnTo>
                  <a:lnTo>
                    <a:pt x="819302" y="565124"/>
                  </a:lnTo>
                  <a:lnTo>
                    <a:pt x="842784" y="535851"/>
                  </a:lnTo>
                  <a:lnTo>
                    <a:pt x="845451" y="531368"/>
                  </a:lnTo>
                  <a:close/>
                </a:path>
                <a:path w="1035684" h="1586229" extrusionOk="0">
                  <a:moveTo>
                    <a:pt x="901712" y="820889"/>
                  </a:moveTo>
                  <a:lnTo>
                    <a:pt x="901534" y="820826"/>
                  </a:lnTo>
                  <a:lnTo>
                    <a:pt x="899591" y="824115"/>
                  </a:lnTo>
                  <a:lnTo>
                    <a:pt x="894473" y="833780"/>
                  </a:lnTo>
                  <a:lnTo>
                    <a:pt x="884732" y="847750"/>
                  </a:lnTo>
                  <a:lnTo>
                    <a:pt x="846556" y="879779"/>
                  </a:lnTo>
                  <a:lnTo>
                    <a:pt x="801966" y="898702"/>
                  </a:lnTo>
                  <a:lnTo>
                    <a:pt x="747598" y="909459"/>
                  </a:lnTo>
                  <a:lnTo>
                    <a:pt x="692162" y="916279"/>
                  </a:lnTo>
                  <a:lnTo>
                    <a:pt x="675030" y="918832"/>
                  </a:lnTo>
                  <a:lnTo>
                    <a:pt x="629246" y="926846"/>
                  </a:lnTo>
                  <a:lnTo>
                    <a:pt x="587184" y="945489"/>
                  </a:lnTo>
                  <a:lnTo>
                    <a:pt x="571144" y="961669"/>
                  </a:lnTo>
                  <a:lnTo>
                    <a:pt x="571525" y="962025"/>
                  </a:lnTo>
                  <a:lnTo>
                    <a:pt x="575056" y="958088"/>
                  </a:lnTo>
                  <a:lnTo>
                    <a:pt x="582371" y="952144"/>
                  </a:lnTo>
                  <a:lnTo>
                    <a:pt x="617321" y="933932"/>
                  </a:lnTo>
                  <a:lnTo>
                    <a:pt x="692810" y="921169"/>
                  </a:lnTo>
                  <a:lnTo>
                    <a:pt x="748296" y="914577"/>
                  </a:lnTo>
                  <a:lnTo>
                    <a:pt x="767359" y="911656"/>
                  </a:lnTo>
                  <a:lnTo>
                    <a:pt x="819861" y="897775"/>
                  </a:lnTo>
                  <a:lnTo>
                    <a:pt x="860869" y="875233"/>
                  </a:lnTo>
                  <a:lnTo>
                    <a:pt x="892352" y="841692"/>
                  </a:lnTo>
                  <a:lnTo>
                    <a:pt x="899820" y="826960"/>
                  </a:lnTo>
                  <a:lnTo>
                    <a:pt x="901712" y="820889"/>
                  </a:lnTo>
                  <a:close/>
                </a:path>
                <a:path w="1035684" h="1586229" extrusionOk="0">
                  <a:moveTo>
                    <a:pt x="948486" y="1121498"/>
                  </a:moveTo>
                  <a:lnTo>
                    <a:pt x="942632" y="1120101"/>
                  </a:lnTo>
                  <a:lnTo>
                    <a:pt x="934593" y="1119466"/>
                  </a:lnTo>
                  <a:lnTo>
                    <a:pt x="927023" y="1119593"/>
                  </a:lnTo>
                  <a:lnTo>
                    <a:pt x="885253" y="1131595"/>
                  </a:lnTo>
                  <a:lnTo>
                    <a:pt x="848169" y="1155484"/>
                  </a:lnTo>
                  <a:lnTo>
                    <a:pt x="808812" y="1187704"/>
                  </a:lnTo>
                  <a:lnTo>
                    <a:pt x="794423" y="1198473"/>
                  </a:lnTo>
                  <a:lnTo>
                    <a:pt x="748106" y="1221143"/>
                  </a:lnTo>
                  <a:lnTo>
                    <a:pt x="702818" y="1226654"/>
                  </a:lnTo>
                  <a:lnTo>
                    <a:pt x="689279" y="1226248"/>
                  </a:lnTo>
                  <a:lnTo>
                    <a:pt x="676808" y="1225321"/>
                  </a:lnTo>
                  <a:lnTo>
                    <a:pt x="665480" y="1224089"/>
                  </a:lnTo>
                  <a:lnTo>
                    <a:pt x="625424" y="1218552"/>
                  </a:lnTo>
                  <a:lnTo>
                    <a:pt x="625309" y="1219250"/>
                  </a:lnTo>
                  <a:lnTo>
                    <a:pt x="665022" y="1227340"/>
                  </a:lnTo>
                  <a:lnTo>
                    <a:pt x="702767" y="1230934"/>
                  </a:lnTo>
                  <a:lnTo>
                    <a:pt x="717524" y="1230718"/>
                  </a:lnTo>
                  <a:lnTo>
                    <a:pt x="765759" y="1220343"/>
                  </a:lnTo>
                  <a:lnTo>
                    <a:pt x="811987" y="1191742"/>
                  </a:lnTo>
                  <a:lnTo>
                    <a:pt x="851128" y="1159217"/>
                  </a:lnTo>
                  <a:lnTo>
                    <a:pt x="863333" y="1149896"/>
                  </a:lnTo>
                  <a:lnTo>
                    <a:pt x="898309" y="1129880"/>
                  </a:lnTo>
                  <a:lnTo>
                    <a:pt x="943444" y="1121283"/>
                  </a:lnTo>
                  <a:lnTo>
                    <a:pt x="948372" y="1122184"/>
                  </a:lnTo>
                  <a:lnTo>
                    <a:pt x="948448" y="1121689"/>
                  </a:lnTo>
                  <a:lnTo>
                    <a:pt x="948486" y="1121498"/>
                  </a:lnTo>
                  <a:close/>
                </a:path>
                <a:path w="1035684" h="1586229" extrusionOk="0">
                  <a:moveTo>
                    <a:pt x="982497" y="1231252"/>
                  </a:moveTo>
                  <a:lnTo>
                    <a:pt x="982345" y="1231150"/>
                  </a:lnTo>
                  <a:lnTo>
                    <a:pt x="981938" y="1230833"/>
                  </a:lnTo>
                  <a:lnTo>
                    <a:pt x="978954" y="1234998"/>
                  </a:lnTo>
                  <a:lnTo>
                    <a:pt x="938669" y="1258735"/>
                  </a:lnTo>
                  <a:lnTo>
                    <a:pt x="898093" y="1264285"/>
                  </a:lnTo>
                  <a:lnTo>
                    <a:pt x="882497" y="1263535"/>
                  </a:lnTo>
                  <a:lnTo>
                    <a:pt x="866127" y="1261567"/>
                  </a:lnTo>
                  <a:lnTo>
                    <a:pt x="849096" y="1258735"/>
                  </a:lnTo>
                  <a:lnTo>
                    <a:pt x="813130" y="1252283"/>
                  </a:lnTo>
                  <a:lnTo>
                    <a:pt x="794651" y="1249781"/>
                  </a:lnTo>
                  <a:lnTo>
                    <a:pt x="776503" y="1248689"/>
                  </a:lnTo>
                  <a:lnTo>
                    <a:pt x="758952" y="1249019"/>
                  </a:lnTo>
                  <a:lnTo>
                    <a:pt x="742213" y="1250772"/>
                  </a:lnTo>
                  <a:lnTo>
                    <a:pt x="698512" y="1261757"/>
                  </a:lnTo>
                  <a:lnTo>
                    <a:pt x="658799" y="1281391"/>
                  </a:lnTo>
                  <a:lnTo>
                    <a:pt x="641235" y="1294523"/>
                  </a:lnTo>
                  <a:lnTo>
                    <a:pt x="641337" y="1294676"/>
                  </a:lnTo>
                  <a:lnTo>
                    <a:pt x="644639" y="1292961"/>
                  </a:lnTo>
                  <a:lnTo>
                    <a:pt x="653542" y="1287335"/>
                  </a:lnTo>
                  <a:lnTo>
                    <a:pt x="667994" y="1279207"/>
                  </a:lnTo>
                  <a:lnTo>
                    <a:pt x="713054" y="1261465"/>
                  </a:lnTo>
                  <a:lnTo>
                    <a:pt x="759244" y="1253947"/>
                  </a:lnTo>
                  <a:lnTo>
                    <a:pt x="776376" y="1253756"/>
                  </a:lnTo>
                  <a:lnTo>
                    <a:pt x="794118" y="1254887"/>
                  </a:lnTo>
                  <a:lnTo>
                    <a:pt x="812317" y="1257376"/>
                  </a:lnTo>
                  <a:lnTo>
                    <a:pt x="848220" y="1263726"/>
                  </a:lnTo>
                  <a:lnTo>
                    <a:pt x="865428" y="1266456"/>
                  </a:lnTo>
                  <a:lnTo>
                    <a:pt x="882091" y="1268285"/>
                  </a:lnTo>
                  <a:lnTo>
                    <a:pt x="898118" y="1268831"/>
                  </a:lnTo>
                  <a:lnTo>
                    <a:pt x="913218" y="1267904"/>
                  </a:lnTo>
                  <a:lnTo>
                    <a:pt x="950810" y="1257833"/>
                  </a:lnTo>
                  <a:lnTo>
                    <a:pt x="979119" y="1236395"/>
                  </a:lnTo>
                  <a:lnTo>
                    <a:pt x="982497" y="1231252"/>
                  </a:lnTo>
                  <a:close/>
                </a:path>
                <a:path w="1035684" h="1586229" extrusionOk="0">
                  <a:moveTo>
                    <a:pt x="1035456" y="1494129"/>
                  </a:moveTo>
                  <a:lnTo>
                    <a:pt x="1035227" y="1493926"/>
                  </a:lnTo>
                  <a:lnTo>
                    <a:pt x="1032319" y="1496237"/>
                  </a:lnTo>
                  <a:lnTo>
                    <a:pt x="1024648" y="1503514"/>
                  </a:lnTo>
                  <a:lnTo>
                    <a:pt x="1012164" y="1514500"/>
                  </a:lnTo>
                  <a:lnTo>
                    <a:pt x="972426" y="1542465"/>
                  </a:lnTo>
                  <a:lnTo>
                    <a:pt x="913752" y="1568437"/>
                  </a:lnTo>
                  <a:lnTo>
                    <a:pt x="842619" y="1581137"/>
                  </a:lnTo>
                  <a:lnTo>
                    <a:pt x="808913" y="1580870"/>
                  </a:lnTo>
                  <a:lnTo>
                    <a:pt x="752487" y="1571752"/>
                  </a:lnTo>
                  <a:lnTo>
                    <a:pt x="702627" y="1554289"/>
                  </a:lnTo>
                  <a:lnTo>
                    <a:pt x="702297" y="1554924"/>
                  </a:lnTo>
                  <a:lnTo>
                    <a:pt x="740295" y="1571713"/>
                  </a:lnTo>
                  <a:lnTo>
                    <a:pt x="777773" y="1581594"/>
                  </a:lnTo>
                  <a:lnTo>
                    <a:pt x="842848" y="1586191"/>
                  </a:lnTo>
                  <a:lnTo>
                    <a:pt x="879500" y="1582166"/>
                  </a:lnTo>
                  <a:lnTo>
                    <a:pt x="947204" y="1560753"/>
                  </a:lnTo>
                  <a:lnTo>
                    <a:pt x="996924" y="1530908"/>
                  </a:lnTo>
                  <a:lnTo>
                    <a:pt x="1032357" y="1498180"/>
                  </a:lnTo>
                  <a:lnTo>
                    <a:pt x="1035456" y="1494129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34c60865f98_0_2106"/>
            <p:cNvSpPr/>
            <p:nvPr/>
          </p:nvSpPr>
          <p:spPr>
            <a:xfrm>
              <a:off x="8767587" y="3369454"/>
              <a:ext cx="979170" cy="984885"/>
            </a:xfrm>
            <a:custGeom>
              <a:avLst/>
              <a:gdLst/>
              <a:ahLst/>
              <a:cxnLst/>
              <a:rect l="l" t="t" r="r" b="b"/>
              <a:pathLst>
                <a:path w="979170" h="984885" extrusionOk="0">
                  <a:moveTo>
                    <a:pt x="839266" y="0"/>
                  </a:moveTo>
                  <a:lnTo>
                    <a:pt x="833132" y="4457"/>
                  </a:lnTo>
                  <a:lnTo>
                    <a:pt x="610463" y="144602"/>
                  </a:lnTo>
                  <a:lnTo>
                    <a:pt x="372897" y="152831"/>
                  </a:lnTo>
                  <a:lnTo>
                    <a:pt x="275568" y="154884"/>
                  </a:lnTo>
                  <a:lnTo>
                    <a:pt x="219251" y="169252"/>
                  </a:lnTo>
                  <a:lnTo>
                    <a:pt x="182457" y="208253"/>
                  </a:lnTo>
                  <a:lnTo>
                    <a:pt x="143700" y="284200"/>
                  </a:lnTo>
                  <a:lnTo>
                    <a:pt x="0" y="572173"/>
                  </a:lnTo>
                  <a:lnTo>
                    <a:pt x="211328" y="649770"/>
                  </a:lnTo>
                  <a:lnTo>
                    <a:pt x="245541" y="552030"/>
                  </a:lnTo>
                  <a:lnTo>
                    <a:pt x="289217" y="773645"/>
                  </a:lnTo>
                  <a:lnTo>
                    <a:pt x="226326" y="956271"/>
                  </a:lnTo>
                  <a:lnTo>
                    <a:pt x="755904" y="984631"/>
                  </a:lnTo>
                  <a:lnTo>
                    <a:pt x="711949" y="719188"/>
                  </a:lnTo>
                  <a:lnTo>
                    <a:pt x="751852" y="401929"/>
                  </a:lnTo>
                  <a:lnTo>
                    <a:pt x="978877" y="183451"/>
                  </a:lnTo>
                  <a:lnTo>
                    <a:pt x="839266" y="0"/>
                  </a:lnTo>
                  <a:close/>
                </a:path>
              </a:pathLst>
            </a:custGeom>
            <a:solidFill>
              <a:srgbClr val="BB29C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34c60865f98_0_2106"/>
            <p:cNvSpPr/>
            <p:nvPr/>
          </p:nvSpPr>
          <p:spPr>
            <a:xfrm>
              <a:off x="8951646" y="3638181"/>
              <a:ext cx="427354" cy="524510"/>
            </a:xfrm>
            <a:custGeom>
              <a:avLst/>
              <a:gdLst/>
              <a:ahLst/>
              <a:cxnLst/>
              <a:rect l="l" t="t" r="r" b="b"/>
              <a:pathLst>
                <a:path w="427354" h="524510" extrusionOk="0">
                  <a:moveTo>
                    <a:pt x="107226" y="514870"/>
                  </a:moveTo>
                  <a:lnTo>
                    <a:pt x="98755" y="464807"/>
                  </a:lnTo>
                  <a:lnTo>
                    <a:pt x="87833" y="408940"/>
                  </a:lnTo>
                  <a:lnTo>
                    <a:pt x="73558" y="338188"/>
                  </a:lnTo>
                  <a:lnTo>
                    <a:pt x="56769" y="256794"/>
                  </a:lnTo>
                  <a:lnTo>
                    <a:pt x="39662" y="175437"/>
                  </a:lnTo>
                  <a:lnTo>
                    <a:pt x="24498" y="104863"/>
                  </a:lnTo>
                  <a:lnTo>
                    <a:pt x="12204" y="49276"/>
                  </a:lnTo>
                  <a:lnTo>
                    <a:pt x="0" y="0"/>
                  </a:lnTo>
                  <a:lnTo>
                    <a:pt x="1739" y="13322"/>
                  </a:lnTo>
                  <a:lnTo>
                    <a:pt x="19405" y="105918"/>
                  </a:lnTo>
                  <a:lnTo>
                    <a:pt x="33667" y="176682"/>
                  </a:lnTo>
                  <a:lnTo>
                    <a:pt x="50457" y="258102"/>
                  </a:lnTo>
                  <a:lnTo>
                    <a:pt x="67564" y="339432"/>
                  </a:lnTo>
                  <a:lnTo>
                    <a:pt x="82727" y="410006"/>
                  </a:lnTo>
                  <a:lnTo>
                    <a:pt x="95021" y="465582"/>
                  </a:lnTo>
                  <a:lnTo>
                    <a:pt x="107226" y="514870"/>
                  </a:lnTo>
                  <a:close/>
                </a:path>
                <a:path w="427354" h="524510" extrusionOk="0">
                  <a:moveTo>
                    <a:pt x="426745" y="347903"/>
                  </a:moveTo>
                  <a:lnTo>
                    <a:pt x="426351" y="342442"/>
                  </a:lnTo>
                  <a:lnTo>
                    <a:pt x="426021" y="342442"/>
                  </a:lnTo>
                  <a:lnTo>
                    <a:pt x="425056" y="346290"/>
                  </a:lnTo>
                  <a:lnTo>
                    <a:pt x="423392" y="357390"/>
                  </a:lnTo>
                  <a:lnTo>
                    <a:pt x="419392" y="374497"/>
                  </a:lnTo>
                  <a:lnTo>
                    <a:pt x="398157" y="421144"/>
                  </a:lnTo>
                  <a:lnTo>
                    <a:pt x="352234" y="470852"/>
                  </a:lnTo>
                  <a:lnTo>
                    <a:pt x="319963" y="491388"/>
                  </a:lnTo>
                  <a:lnTo>
                    <a:pt x="284454" y="505879"/>
                  </a:lnTo>
                  <a:lnTo>
                    <a:pt x="217500" y="518515"/>
                  </a:lnTo>
                  <a:lnTo>
                    <a:pt x="189191" y="519417"/>
                  </a:lnTo>
                  <a:lnTo>
                    <a:pt x="165760" y="518591"/>
                  </a:lnTo>
                  <a:lnTo>
                    <a:pt x="136893" y="516191"/>
                  </a:lnTo>
                  <a:lnTo>
                    <a:pt x="132918" y="516255"/>
                  </a:lnTo>
                  <a:lnTo>
                    <a:pt x="176580" y="523240"/>
                  </a:lnTo>
                  <a:lnTo>
                    <a:pt x="189090" y="523976"/>
                  </a:lnTo>
                  <a:lnTo>
                    <a:pt x="217817" y="523862"/>
                  </a:lnTo>
                  <a:lnTo>
                    <a:pt x="286359" y="511911"/>
                  </a:lnTo>
                  <a:lnTo>
                    <a:pt x="322910" y="497141"/>
                  </a:lnTo>
                  <a:lnTo>
                    <a:pt x="356133" y="475830"/>
                  </a:lnTo>
                  <a:lnTo>
                    <a:pt x="402691" y="423989"/>
                  </a:lnTo>
                  <a:lnTo>
                    <a:pt x="419900" y="386270"/>
                  </a:lnTo>
                  <a:lnTo>
                    <a:pt x="425869" y="357708"/>
                  </a:lnTo>
                  <a:lnTo>
                    <a:pt x="426745" y="347903"/>
                  </a:lnTo>
                  <a:close/>
                </a:path>
              </a:pathLst>
            </a:custGeom>
            <a:solidFill>
              <a:srgbClr val="25313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1" name="Google Shape;401;g34c60865f98_0_2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23708" y="4016691"/>
              <a:ext cx="222933" cy="1472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c60865f98_0_1086"/>
          <p:cNvSpPr txBox="1">
            <a:spLocks noGrp="1"/>
          </p:cNvSpPr>
          <p:nvPr>
            <p:ph type="subTitle" idx="1"/>
          </p:nvPr>
        </p:nvSpPr>
        <p:spPr>
          <a:xfrm>
            <a:off x="1692108" y="2818725"/>
            <a:ext cx="8857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¿Alguna consulta?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c60865f98_0_1343"/>
          <p:cNvSpPr txBox="1">
            <a:spLocks noGrp="1"/>
          </p:cNvSpPr>
          <p:nvPr>
            <p:ph type="ctrTitle"/>
          </p:nvPr>
        </p:nvSpPr>
        <p:spPr>
          <a:xfrm>
            <a:off x="850366" y="2497725"/>
            <a:ext cx="40752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¡Muchas gracias!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c60865f98_0_277"/>
          <p:cNvSpPr txBox="1">
            <a:spLocks noGrp="1"/>
          </p:cNvSpPr>
          <p:nvPr>
            <p:ph type="subTitle" idx="1"/>
          </p:nvPr>
        </p:nvSpPr>
        <p:spPr>
          <a:xfrm>
            <a:off x="2469857" y="1486021"/>
            <a:ext cx="88575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¿Qué vamos a ver hoy?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4c60865f98_0_277"/>
          <p:cNvSpPr txBox="1">
            <a:spLocks noGrp="1"/>
          </p:cNvSpPr>
          <p:nvPr>
            <p:ph type="subTitle" idx="3"/>
          </p:nvPr>
        </p:nvSpPr>
        <p:spPr>
          <a:xfrm>
            <a:off x="1132275" y="3486050"/>
            <a:ext cx="49284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00"/>
              <a:buChar char="●"/>
            </a:pPr>
            <a:r>
              <a:rPr lang="es-AR" sz="1900"/>
              <a:t>Valores faltantes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7030A0"/>
              </a:buClr>
              <a:buSzPts val="1900"/>
              <a:buChar char="●"/>
            </a:pPr>
            <a:r>
              <a:rPr lang="es-AR" sz="1900"/>
              <a:t>Filtrado de Outliers</a:t>
            </a:r>
            <a:endParaRPr sz="1900"/>
          </a:p>
        </p:txBody>
      </p:sp>
      <p:sp>
        <p:nvSpPr>
          <p:cNvPr id="160" name="Google Shape;160;g34c60865f98_0_277"/>
          <p:cNvSpPr txBox="1">
            <a:spLocks noGrp="1"/>
          </p:cNvSpPr>
          <p:nvPr>
            <p:ph type="subTitle" idx="3"/>
          </p:nvPr>
        </p:nvSpPr>
        <p:spPr>
          <a:xfrm>
            <a:off x="6322050" y="3424525"/>
            <a:ext cx="49284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7030A0"/>
              </a:buClr>
              <a:buSzPts val="1900"/>
              <a:buChar char="●"/>
            </a:pPr>
            <a:r>
              <a:rPr lang="es-AR" sz="1900"/>
              <a:t>Práctica: explorando los datos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60865f98_0_417"/>
          <p:cNvSpPr txBox="1">
            <a:spLocks noGrp="1"/>
          </p:cNvSpPr>
          <p:nvPr>
            <p:ph type="subTitle" idx="1"/>
          </p:nvPr>
        </p:nvSpPr>
        <p:spPr>
          <a:xfrm>
            <a:off x="1692100" y="3047325"/>
            <a:ext cx="8857500" cy="10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VALORES FALTANTES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c60865f98_0_555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Valores Faltantes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4c60865f98_0_555"/>
          <p:cNvSpPr txBox="1">
            <a:spLocks noGrp="1"/>
          </p:cNvSpPr>
          <p:nvPr>
            <p:ph type="subTitle" idx="2"/>
          </p:nvPr>
        </p:nvSpPr>
        <p:spPr>
          <a:xfrm>
            <a:off x="1626750" y="2765550"/>
            <a:ext cx="6507300" cy="28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s-AR" sz="2300">
                <a:solidFill>
                  <a:schemeClr val="dk1"/>
                </a:solidFill>
              </a:rPr>
              <a:t>Los </a:t>
            </a:r>
            <a:r>
              <a:rPr lang="es-AR" sz="2300" b="1">
                <a:solidFill>
                  <a:srgbClr val="753ABC"/>
                </a:solidFill>
              </a:rPr>
              <a:t>valores faltantes</a:t>
            </a:r>
            <a:r>
              <a:rPr lang="es-AR" sz="2300">
                <a:solidFill>
                  <a:schemeClr val="dk1"/>
                </a:solidFill>
              </a:rPr>
              <a:t> son aquellos que para una variable determinada no están presentes en algunas filas o patrones. Suele ser común encontrarlos en datasets del mundo real y representan un desafío para los data scientists.</a:t>
            </a:r>
            <a:endParaRPr sz="2300"/>
          </a:p>
        </p:txBody>
      </p:sp>
      <p:pic>
        <p:nvPicPr>
          <p:cNvPr id="174" name="Google Shape;174;g34c60865f98_0_555"/>
          <p:cNvPicPr preferRelativeResize="0"/>
          <p:nvPr/>
        </p:nvPicPr>
        <p:blipFill rotWithShape="1">
          <a:blip r:embed="rId3">
            <a:alphaModFix/>
          </a:blip>
          <a:srcRect l="9655" r="26101"/>
          <a:stretch/>
        </p:blipFill>
        <p:spPr>
          <a:xfrm>
            <a:off x="9190650" y="2895025"/>
            <a:ext cx="2503226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c60865f98_0_688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Tipos de valores faltantes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4c60865f98_0_688"/>
          <p:cNvSpPr txBox="1">
            <a:spLocks noGrp="1"/>
          </p:cNvSpPr>
          <p:nvPr>
            <p:ph type="subTitle" idx="2"/>
          </p:nvPr>
        </p:nvSpPr>
        <p:spPr>
          <a:xfrm>
            <a:off x="1483500" y="2495325"/>
            <a:ext cx="65073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3ABC"/>
              </a:buClr>
              <a:buSzPts val="1600"/>
              <a:buFont typeface="Nunito"/>
              <a:buChar char="●"/>
            </a:pPr>
            <a:r>
              <a:rPr lang="es-AR" sz="1600" b="1">
                <a:solidFill>
                  <a:srgbClr val="753ABC"/>
                </a:solidFill>
              </a:rPr>
              <a:t>MCAR</a:t>
            </a:r>
            <a:r>
              <a:rPr lang="es-AR" sz="1600">
                <a:solidFill>
                  <a:srgbClr val="595959"/>
                </a:solidFill>
              </a:rPr>
              <a:t> </a:t>
            </a:r>
            <a:r>
              <a:rPr lang="es-AR" sz="1600">
                <a:solidFill>
                  <a:schemeClr val="dk1"/>
                </a:solidFill>
              </a:rPr>
              <a:t>(missing completely at random) la probabilidad para todas las instancias es la misma y no depende de las medidas de otras variables. (Encuesta)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3ABC"/>
              </a:buClr>
              <a:buSzPts val="1600"/>
              <a:buFont typeface="Nunito"/>
              <a:buChar char="●"/>
            </a:pPr>
            <a:r>
              <a:rPr lang="es-AR" sz="1600" b="1">
                <a:solidFill>
                  <a:srgbClr val="753ABC"/>
                </a:solidFill>
              </a:rPr>
              <a:t>MAR</a:t>
            </a:r>
            <a:r>
              <a:rPr lang="es-AR" sz="1600">
                <a:solidFill>
                  <a:schemeClr val="dk1"/>
                </a:solidFill>
              </a:rPr>
              <a:t> (missing at random): depende de la información observada. (Volumen de precipitaciones)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53ABC"/>
              </a:buClr>
              <a:buSzPts val="1600"/>
              <a:buFont typeface="Nunito"/>
              <a:buChar char="●"/>
            </a:pPr>
            <a:r>
              <a:rPr lang="es-AR" sz="1600" b="1">
                <a:solidFill>
                  <a:srgbClr val="753ABC"/>
                </a:solidFill>
              </a:rPr>
              <a:t>MNAR</a:t>
            </a:r>
            <a:r>
              <a:rPr lang="es-AR" sz="1600">
                <a:solidFill>
                  <a:srgbClr val="595959"/>
                </a:solidFill>
              </a:rPr>
              <a:t> </a:t>
            </a:r>
            <a:r>
              <a:rPr lang="es-AR" sz="1600">
                <a:solidFill>
                  <a:schemeClr val="dk1"/>
                </a:solidFill>
              </a:rPr>
              <a:t>(missing not at random) está relacionada con los valores perdidos. (Salario elevado)</a:t>
            </a:r>
            <a:endParaRPr sz="2300"/>
          </a:p>
        </p:txBody>
      </p:sp>
      <p:pic>
        <p:nvPicPr>
          <p:cNvPr id="182" name="Google Shape;182;g34c60865f98_0_688"/>
          <p:cNvPicPr preferRelativeResize="0"/>
          <p:nvPr/>
        </p:nvPicPr>
        <p:blipFill rotWithShape="1">
          <a:blip r:embed="rId3">
            <a:alphaModFix/>
          </a:blip>
          <a:srcRect l="9655" r="26101"/>
          <a:stretch/>
        </p:blipFill>
        <p:spPr>
          <a:xfrm>
            <a:off x="9190650" y="2895025"/>
            <a:ext cx="2503226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60865f98_0_695"/>
          <p:cNvSpPr txBox="1">
            <a:spLocks noGrp="1"/>
          </p:cNvSpPr>
          <p:nvPr>
            <p:ph type="subTitle" idx="1"/>
          </p:nvPr>
        </p:nvSpPr>
        <p:spPr>
          <a:xfrm>
            <a:off x="2012702" y="146697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Valores faltantes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4c60865f98_0_695"/>
          <p:cNvSpPr txBox="1">
            <a:spLocks noGrp="1"/>
          </p:cNvSpPr>
          <p:nvPr>
            <p:ph type="subTitle" idx="2"/>
          </p:nvPr>
        </p:nvSpPr>
        <p:spPr>
          <a:xfrm>
            <a:off x="1537225" y="2208825"/>
            <a:ext cx="6883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Char char="●"/>
            </a:pPr>
            <a:r>
              <a:rPr lang="es-AR" sz="2000">
                <a:solidFill>
                  <a:srgbClr val="7030A0"/>
                </a:solidFill>
              </a:rPr>
              <a:t>No hay una manera perfecta de manejar los valores faltantes.</a:t>
            </a:r>
            <a:endParaRPr sz="2000">
              <a:solidFill>
                <a:srgbClr val="7030A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7030A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Char char="●"/>
            </a:pPr>
            <a:r>
              <a:rPr lang="es-AR" sz="2000">
                <a:solidFill>
                  <a:srgbClr val="7030A0"/>
                </a:solidFill>
              </a:rPr>
              <a:t>Observar no solo la cantidad de datos faltantes sino también su patrón.</a:t>
            </a:r>
            <a:endParaRPr sz="2000">
              <a:solidFill>
                <a:srgbClr val="7030A0"/>
              </a:solidFill>
            </a:endParaRPr>
          </a:p>
        </p:txBody>
      </p:sp>
      <p:pic>
        <p:nvPicPr>
          <p:cNvPr id="190" name="Google Shape;190;g34c60865f98_0_695"/>
          <p:cNvPicPr preferRelativeResize="0"/>
          <p:nvPr/>
        </p:nvPicPr>
        <p:blipFill rotWithShape="1">
          <a:blip r:embed="rId3">
            <a:alphaModFix/>
          </a:blip>
          <a:srcRect l="9655" r="26101"/>
          <a:stretch/>
        </p:blipFill>
        <p:spPr>
          <a:xfrm>
            <a:off x="9190650" y="2895025"/>
            <a:ext cx="2503226" cy="25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c60865f98_0_702"/>
          <p:cNvSpPr txBox="1">
            <a:spLocks noGrp="1"/>
          </p:cNvSpPr>
          <p:nvPr>
            <p:ph type="subTitle" idx="1"/>
          </p:nvPr>
        </p:nvSpPr>
        <p:spPr>
          <a:xfrm>
            <a:off x="2016752" y="1428995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Estrategias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34c60865f98_0_702"/>
          <p:cNvSpPr txBox="1"/>
          <p:nvPr/>
        </p:nvSpPr>
        <p:spPr>
          <a:xfrm>
            <a:off x="2006941" y="4416132"/>
            <a:ext cx="2843400" cy="75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Eliminación de filas/columnas.  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Imputación simple</a:t>
            </a:r>
            <a:endParaRPr sz="1600" dirty="0"/>
          </a:p>
        </p:txBody>
      </p:sp>
      <p:sp>
        <p:nvSpPr>
          <p:cNvPr id="198" name="Google Shape;198;g34c60865f98_0_702"/>
          <p:cNvSpPr txBox="1"/>
          <p:nvPr/>
        </p:nvSpPr>
        <p:spPr>
          <a:xfrm>
            <a:off x="1754121" y="3878957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1600" b="1">
                <a:solidFill>
                  <a:srgbClr val="7030A0"/>
                </a:solidFill>
              </a:rPr>
              <a:t>A</a:t>
            </a:r>
            <a:endParaRPr sz="1600" i="0" u="none" strike="noStrike" cap="none">
              <a:solidFill>
                <a:srgbClr val="7030A0"/>
              </a:solidFill>
            </a:endParaRPr>
          </a:p>
        </p:txBody>
      </p:sp>
      <p:sp>
        <p:nvSpPr>
          <p:cNvPr id="199" name="Google Shape;199;g34c60865f98_0_702"/>
          <p:cNvSpPr txBox="1"/>
          <p:nvPr/>
        </p:nvSpPr>
        <p:spPr>
          <a:xfrm>
            <a:off x="4850359" y="3371982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1600" b="1">
                <a:solidFill>
                  <a:srgbClr val="7030A0"/>
                </a:solidFill>
              </a:rPr>
              <a:t>B</a:t>
            </a:r>
            <a:endParaRPr sz="1600" i="0" u="none" strike="noStrike" cap="none">
              <a:solidFill>
                <a:srgbClr val="7030A0"/>
              </a:solidFill>
            </a:endParaRPr>
          </a:p>
        </p:txBody>
      </p:sp>
      <p:sp>
        <p:nvSpPr>
          <p:cNvPr id="200" name="Google Shape;200;g34c60865f98_0_702"/>
          <p:cNvSpPr txBox="1"/>
          <p:nvPr/>
        </p:nvSpPr>
        <p:spPr>
          <a:xfrm>
            <a:off x="2016021" y="3894057"/>
            <a:ext cx="258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7030A0"/>
                </a:solidFill>
              </a:rPr>
              <a:t>MCAR</a:t>
            </a:r>
            <a:endParaRPr sz="1600" b="1" dirty="0">
              <a:solidFill>
                <a:srgbClr val="7030A0"/>
              </a:solidFill>
            </a:endParaRPr>
          </a:p>
        </p:txBody>
      </p:sp>
      <p:sp>
        <p:nvSpPr>
          <p:cNvPr id="201" name="Google Shape;201;g34c60865f98_0_702"/>
          <p:cNvSpPr txBox="1"/>
          <p:nvPr/>
        </p:nvSpPr>
        <p:spPr>
          <a:xfrm>
            <a:off x="4992027" y="3955482"/>
            <a:ext cx="2843400" cy="9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ES" sz="1600" dirty="0"/>
              <a:t>Imputación basada en otras variables</a:t>
            </a:r>
            <a:r>
              <a:rPr lang="es-AR" sz="1600" dirty="0"/>
              <a:t>.  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Método de imputación múltiple</a:t>
            </a:r>
            <a:endParaRPr sz="1600" dirty="0"/>
          </a:p>
        </p:txBody>
      </p:sp>
      <p:sp>
        <p:nvSpPr>
          <p:cNvPr id="202" name="Google Shape;202;g34c60865f98_0_702"/>
          <p:cNvSpPr txBox="1"/>
          <p:nvPr/>
        </p:nvSpPr>
        <p:spPr>
          <a:xfrm>
            <a:off x="5228590" y="3371982"/>
            <a:ext cx="29643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7030A0"/>
                </a:solidFill>
              </a:rPr>
              <a:t>MAR</a:t>
            </a:r>
            <a:endParaRPr sz="1600" b="1" dirty="0">
              <a:solidFill>
                <a:srgbClr val="7030A0"/>
              </a:solidFill>
            </a:endParaRPr>
          </a:p>
        </p:txBody>
      </p:sp>
      <p:sp>
        <p:nvSpPr>
          <p:cNvPr id="203" name="Google Shape;203;g34c60865f98_0_702"/>
          <p:cNvSpPr txBox="1"/>
          <p:nvPr/>
        </p:nvSpPr>
        <p:spPr>
          <a:xfrm>
            <a:off x="8229962" y="3093282"/>
            <a:ext cx="52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1600" b="1">
                <a:solidFill>
                  <a:srgbClr val="7030A0"/>
                </a:solidFill>
              </a:rPr>
              <a:t>C</a:t>
            </a:r>
            <a:endParaRPr sz="1600" i="0" u="none" strike="noStrike" cap="none">
              <a:solidFill>
                <a:srgbClr val="7030A0"/>
              </a:solidFill>
            </a:endParaRPr>
          </a:p>
        </p:txBody>
      </p:sp>
      <p:sp>
        <p:nvSpPr>
          <p:cNvPr id="204" name="Google Shape;204;g34c60865f98_0_702"/>
          <p:cNvSpPr txBox="1"/>
          <p:nvPr/>
        </p:nvSpPr>
        <p:spPr>
          <a:xfrm>
            <a:off x="8448227" y="3613907"/>
            <a:ext cx="3114265" cy="50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Análisis específico.  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Usar categorías adicionales</a:t>
            </a:r>
            <a:endParaRPr sz="1600" dirty="0"/>
          </a:p>
        </p:txBody>
      </p:sp>
      <p:sp>
        <p:nvSpPr>
          <p:cNvPr id="205" name="Google Shape;205;g34c60865f98_0_702"/>
          <p:cNvSpPr txBox="1"/>
          <p:nvPr/>
        </p:nvSpPr>
        <p:spPr>
          <a:xfrm>
            <a:off x="8524428" y="3093282"/>
            <a:ext cx="24714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rgbClr val="7030A0"/>
                </a:solidFill>
              </a:rPr>
              <a:t>MNAR</a:t>
            </a:r>
            <a:endParaRPr sz="1600" b="1" dirty="0">
              <a:solidFill>
                <a:srgbClr val="7030A0"/>
              </a:solidFill>
            </a:endParaRPr>
          </a:p>
        </p:txBody>
      </p:sp>
      <p:grpSp>
        <p:nvGrpSpPr>
          <p:cNvPr id="206" name="Google Shape;206;g34c60865f98_0_702"/>
          <p:cNvGrpSpPr/>
          <p:nvPr/>
        </p:nvGrpSpPr>
        <p:grpSpPr>
          <a:xfrm>
            <a:off x="661182" y="4466378"/>
            <a:ext cx="1080534" cy="2391633"/>
            <a:chOff x="608651" y="3662354"/>
            <a:chExt cx="1295604" cy="2795597"/>
          </a:xfrm>
        </p:grpSpPr>
        <p:sp>
          <p:nvSpPr>
            <p:cNvPr id="207" name="Google Shape;207;g34c60865f98_0_702"/>
            <p:cNvSpPr/>
            <p:nvPr/>
          </p:nvSpPr>
          <p:spPr>
            <a:xfrm>
              <a:off x="680578" y="6182748"/>
              <a:ext cx="160019" cy="266064"/>
            </a:xfrm>
            <a:custGeom>
              <a:avLst/>
              <a:gdLst/>
              <a:ahLst/>
              <a:cxnLst/>
              <a:rect l="l" t="t" r="r" b="b"/>
              <a:pathLst>
                <a:path w="160019" h="266064" extrusionOk="0">
                  <a:moveTo>
                    <a:pt x="73099" y="0"/>
                  </a:moveTo>
                  <a:lnTo>
                    <a:pt x="65192" y="53191"/>
                  </a:lnTo>
                  <a:lnTo>
                    <a:pt x="50741" y="102200"/>
                  </a:lnTo>
                  <a:lnTo>
                    <a:pt x="22898" y="137763"/>
                  </a:lnTo>
                  <a:lnTo>
                    <a:pt x="14647" y="148440"/>
                  </a:lnTo>
                  <a:lnTo>
                    <a:pt x="7135" y="160870"/>
                  </a:lnTo>
                  <a:lnTo>
                    <a:pt x="366" y="183756"/>
                  </a:lnTo>
                  <a:lnTo>
                    <a:pt x="0" y="208721"/>
                  </a:lnTo>
                  <a:lnTo>
                    <a:pt x="4226" y="232747"/>
                  </a:lnTo>
                  <a:lnTo>
                    <a:pt x="50040" y="265470"/>
                  </a:lnTo>
                  <a:lnTo>
                    <a:pt x="75545" y="260878"/>
                  </a:lnTo>
                  <a:lnTo>
                    <a:pt x="112571" y="225971"/>
                  </a:lnTo>
                  <a:lnTo>
                    <a:pt x="127978" y="171396"/>
                  </a:lnTo>
                  <a:lnTo>
                    <a:pt x="130160" y="148247"/>
                  </a:lnTo>
                  <a:lnTo>
                    <a:pt x="136380" y="93788"/>
                  </a:lnTo>
                  <a:lnTo>
                    <a:pt x="146324" y="54725"/>
                  </a:lnTo>
                  <a:lnTo>
                    <a:pt x="155549" y="31191"/>
                  </a:lnTo>
                  <a:lnTo>
                    <a:pt x="159612" y="23317"/>
                  </a:lnTo>
                  <a:lnTo>
                    <a:pt x="73099" y="0"/>
                  </a:lnTo>
                  <a:close/>
                </a:path>
              </a:pathLst>
            </a:custGeom>
            <a:solidFill>
              <a:srgbClr val="F7A39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" name="Google Shape;208;g34c60865f98_0_702"/>
            <p:cNvGrpSpPr/>
            <p:nvPr/>
          </p:nvGrpSpPr>
          <p:grpSpPr>
            <a:xfrm>
              <a:off x="672468" y="4784331"/>
              <a:ext cx="739468" cy="1673620"/>
              <a:chOff x="672468" y="4784331"/>
              <a:chExt cx="739468" cy="1673620"/>
            </a:xfrm>
          </p:grpSpPr>
          <p:pic>
            <p:nvPicPr>
              <p:cNvPr id="209" name="Google Shape;209;g34c60865f98_0_70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32586" y="6224457"/>
                <a:ext cx="251761" cy="2225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0" name="Google Shape;210;g34c60865f98_0_702"/>
              <p:cNvSpPr/>
              <p:nvPr/>
            </p:nvSpPr>
            <p:spPr>
              <a:xfrm>
                <a:off x="744321" y="4784331"/>
                <a:ext cx="607694" cy="1524635"/>
              </a:xfrm>
              <a:custGeom>
                <a:avLst/>
                <a:gdLst/>
                <a:ahLst/>
                <a:cxnLst/>
                <a:rect l="l" t="t" r="r" b="b"/>
                <a:pathLst>
                  <a:path w="607694" h="1524635" extrusionOk="0">
                    <a:moveTo>
                      <a:pt x="607656" y="232803"/>
                    </a:moveTo>
                    <a:lnTo>
                      <a:pt x="601078" y="171259"/>
                    </a:lnTo>
                    <a:lnTo>
                      <a:pt x="584454" y="73012"/>
                    </a:lnTo>
                    <a:lnTo>
                      <a:pt x="560603" y="63995"/>
                    </a:lnTo>
                    <a:lnTo>
                      <a:pt x="571461" y="0"/>
                    </a:lnTo>
                    <a:lnTo>
                      <a:pt x="283349" y="37884"/>
                    </a:lnTo>
                    <a:lnTo>
                      <a:pt x="236423" y="110058"/>
                    </a:lnTo>
                    <a:lnTo>
                      <a:pt x="210375" y="157365"/>
                    </a:lnTo>
                    <a:lnTo>
                      <a:pt x="195846" y="200723"/>
                    </a:lnTo>
                    <a:lnTo>
                      <a:pt x="183489" y="261048"/>
                    </a:lnTo>
                    <a:lnTo>
                      <a:pt x="177482" y="334619"/>
                    </a:lnTo>
                    <a:lnTo>
                      <a:pt x="176999" y="382612"/>
                    </a:lnTo>
                    <a:lnTo>
                      <a:pt x="177457" y="435762"/>
                    </a:lnTo>
                    <a:lnTo>
                      <a:pt x="179006" y="550506"/>
                    </a:lnTo>
                    <a:lnTo>
                      <a:pt x="178981" y="608609"/>
                    </a:lnTo>
                    <a:lnTo>
                      <a:pt x="177673" y="664870"/>
                    </a:lnTo>
                    <a:lnTo>
                      <a:pt x="174561" y="717537"/>
                    </a:lnTo>
                    <a:lnTo>
                      <a:pt x="169062" y="764857"/>
                    </a:lnTo>
                    <a:lnTo>
                      <a:pt x="160629" y="805103"/>
                    </a:lnTo>
                    <a:lnTo>
                      <a:pt x="146545" y="843940"/>
                    </a:lnTo>
                    <a:lnTo>
                      <a:pt x="126492" y="887679"/>
                    </a:lnTo>
                    <a:lnTo>
                      <a:pt x="103797" y="934758"/>
                    </a:lnTo>
                    <a:lnTo>
                      <a:pt x="81813" y="983589"/>
                    </a:lnTo>
                    <a:lnTo>
                      <a:pt x="63868" y="1032573"/>
                    </a:lnTo>
                    <a:lnTo>
                      <a:pt x="53301" y="1080122"/>
                    </a:lnTo>
                    <a:lnTo>
                      <a:pt x="40119" y="1176642"/>
                    </a:lnTo>
                    <a:lnTo>
                      <a:pt x="22339" y="1298638"/>
                    </a:lnTo>
                    <a:lnTo>
                      <a:pt x="0" y="1447685"/>
                    </a:lnTo>
                    <a:lnTo>
                      <a:pt x="75260" y="1479537"/>
                    </a:lnTo>
                    <a:lnTo>
                      <a:pt x="336956" y="829818"/>
                    </a:lnTo>
                    <a:lnTo>
                      <a:pt x="392163" y="667842"/>
                    </a:lnTo>
                    <a:lnTo>
                      <a:pt x="397268" y="839101"/>
                    </a:lnTo>
                    <a:lnTo>
                      <a:pt x="381596" y="895794"/>
                    </a:lnTo>
                    <a:lnTo>
                      <a:pt x="370001" y="947204"/>
                    </a:lnTo>
                    <a:lnTo>
                      <a:pt x="363016" y="996696"/>
                    </a:lnTo>
                    <a:lnTo>
                      <a:pt x="361530" y="1037564"/>
                    </a:lnTo>
                    <a:lnTo>
                      <a:pt x="365506" y="1102550"/>
                    </a:lnTo>
                    <a:lnTo>
                      <a:pt x="378942" y="1237907"/>
                    </a:lnTo>
                    <a:lnTo>
                      <a:pt x="405853" y="1489849"/>
                    </a:lnTo>
                    <a:lnTo>
                      <a:pt x="485190" y="1524495"/>
                    </a:lnTo>
                    <a:lnTo>
                      <a:pt x="499579" y="1356296"/>
                    </a:lnTo>
                    <a:lnTo>
                      <a:pt x="532650" y="978039"/>
                    </a:lnTo>
                    <a:lnTo>
                      <a:pt x="569328" y="579272"/>
                    </a:lnTo>
                    <a:lnTo>
                      <a:pt x="594499" y="349491"/>
                    </a:lnTo>
                    <a:lnTo>
                      <a:pt x="605155" y="283578"/>
                    </a:lnTo>
                    <a:lnTo>
                      <a:pt x="607656" y="232803"/>
                    </a:lnTo>
                    <a:close/>
                  </a:path>
                </a:pathLst>
              </a:custGeom>
              <a:solidFill>
                <a:srgbClr val="F7A3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11" name="Google Shape;211;g34c60865f98_0_70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672468" y="6343306"/>
                <a:ext cx="127668" cy="1126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2" name="Google Shape;212;g34c60865f98_0_702"/>
              <p:cNvSpPr/>
              <p:nvPr/>
            </p:nvSpPr>
            <p:spPr>
              <a:xfrm>
                <a:off x="1131902" y="6377306"/>
                <a:ext cx="280034" cy="80645"/>
              </a:xfrm>
              <a:custGeom>
                <a:avLst/>
                <a:gdLst/>
                <a:ahLst/>
                <a:cxnLst/>
                <a:rect l="l" t="t" r="r" b="b"/>
                <a:pathLst>
                  <a:path w="280034" h="80645" extrusionOk="0">
                    <a:moveTo>
                      <a:pt x="11830" y="0"/>
                    </a:moveTo>
                    <a:lnTo>
                      <a:pt x="6757" y="14663"/>
                    </a:lnTo>
                    <a:lnTo>
                      <a:pt x="2333" y="29733"/>
                    </a:lnTo>
                    <a:lnTo>
                      <a:pt x="0" y="43837"/>
                    </a:lnTo>
                    <a:lnTo>
                      <a:pt x="1200" y="55600"/>
                    </a:lnTo>
                    <a:lnTo>
                      <a:pt x="121300" y="77974"/>
                    </a:lnTo>
                    <a:lnTo>
                      <a:pt x="276282" y="80200"/>
                    </a:lnTo>
                    <a:lnTo>
                      <a:pt x="279584" y="73190"/>
                    </a:lnTo>
                    <a:lnTo>
                      <a:pt x="207649" y="33169"/>
                    </a:lnTo>
                    <a:lnTo>
                      <a:pt x="144087" y="5219"/>
                    </a:lnTo>
                    <a:lnTo>
                      <a:pt x="101075" y="12537"/>
                    </a:lnTo>
                    <a:lnTo>
                      <a:pt x="64447" y="12411"/>
                    </a:lnTo>
                    <a:lnTo>
                      <a:pt x="34575" y="7384"/>
                    </a:lnTo>
                    <a:lnTo>
                      <a:pt x="11830" y="0"/>
                    </a:lnTo>
                    <a:close/>
                  </a:path>
                </a:pathLst>
              </a:custGeom>
              <a:solidFill>
                <a:srgbClr val="753A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g34c60865f98_0_702"/>
            <p:cNvGrpSpPr/>
            <p:nvPr/>
          </p:nvGrpSpPr>
          <p:grpSpPr>
            <a:xfrm>
              <a:off x="608651" y="3662354"/>
              <a:ext cx="1184399" cy="994410"/>
              <a:chOff x="608651" y="3662354"/>
              <a:chExt cx="1184399" cy="994410"/>
            </a:xfrm>
          </p:grpSpPr>
          <p:sp>
            <p:nvSpPr>
              <p:cNvPr id="214" name="Google Shape;214;g34c60865f98_0_702"/>
              <p:cNvSpPr/>
              <p:nvPr/>
            </p:nvSpPr>
            <p:spPr>
              <a:xfrm>
                <a:off x="608651" y="3662354"/>
                <a:ext cx="741044" cy="994410"/>
              </a:xfrm>
              <a:custGeom>
                <a:avLst/>
                <a:gdLst/>
                <a:ahLst/>
                <a:cxnLst/>
                <a:rect l="l" t="t" r="r" b="b"/>
                <a:pathLst>
                  <a:path w="741044" h="994410" extrusionOk="0">
                    <a:moveTo>
                      <a:pt x="542656" y="0"/>
                    </a:moveTo>
                    <a:lnTo>
                      <a:pt x="496624" y="5144"/>
                    </a:lnTo>
                    <a:lnTo>
                      <a:pt x="456838" y="19727"/>
                    </a:lnTo>
                    <a:lnTo>
                      <a:pt x="422351" y="42283"/>
                    </a:lnTo>
                    <a:lnTo>
                      <a:pt x="392211" y="71344"/>
                    </a:lnTo>
                    <a:lnTo>
                      <a:pt x="365469" y="105445"/>
                    </a:lnTo>
                    <a:lnTo>
                      <a:pt x="341175" y="143119"/>
                    </a:lnTo>
                    <a:lnTo>
                      <a:pt x="318380" y="182899"/>
                    </a:lnTo>
                    <a:lnTo>
                      <a:pt x="296133" y="223320"/>
                    </a:lnTo>
                    <a:lnTo>
                      <a:pt x="273485" y="262915"/>
                    </a:lnTo>
                    <a:lnTo>
                      <a:pt x="249486" y="300216"/>
                    </a:lnTo>
                    <a:lnTo>
                      <a:pt x="223186" y="333759"/>
                    </a:lnTo>
                    <a:lnTo>
                      <a:pt x="193635" y="362076"/>
                    </a:lnTo>
                    <a:lnTo>
                      <a:pt x="133881" y="405738"/>
                    </a:lnTo>
                    <a:lnTo>
                      <a:pt x="104070" y="427601"/>
                    </a:lnTo>
                    <a:lnTo>
                      <a:pt x="43747" y="487108"/>
                    </a:lnTo>
                    <a:lnTo>
                      <a:pt x="20882" y="527168"/>
                    </a:lnTo>
                    <a:lnTo>
                      <a:pt x="6498" y="570387"/>
                    </a:lnTo>
                    <a:lnTo>
                      <a:pt x="0" y="615755"/>
                    </a:lnTo>
                    <a:lnTo>
                      <a:pt x="791" y="662264"/>
                    </a:lnTo>
                    <a:lnTo>
                      <a:pt x="8277" y="708902"/>
                    </a:lnTo>
                    <a:lnTo>
                      <a:pt x="21862" y="754660"/>
                    </a:lnTo>
                    <a:lnTo>
                      <a:pt x="40949" y="798529"/>
                    </a:lnTo>
                    <a:lnTo>
                      <a:pt x="64944" y="839498"/>
                    </a:lnTo>
                    <a:lnTo>
                      <a:pt x="93249" y="876557"/>
                    </a:lnTo>
                    <a:lnTo>
                      <a:pt x="125271" y="908697"/>
                    </a:lnTo>
                    <a:lnTo>
                      <a:pt x="164771" y="938518"/>
                    </a:lnTo>
                    <a:lnTo>
                      <a:pt x="208903" y="963193"/>
                    </a:lnTo>
                    <a:lnTo>
                      <a:pt x="256304" y="981524"/>
                    </a:lnTo>
                    <a:lnTo>
                      <a:pt x="305607" y="992311"/>
                    </a:lnTo>
                    <a:lnTo>
                      <a:pt x="355447" y="994354"/>
                    </a:lnTo>
                    <a:lnTo>
                      <a:pt x="404460" y="986453"/>
                    </a:lnTo>
                    <a:lnTo>
                      <a:pt x="451280" y="967409"/>
                    </a:lnTo>
                    <a:lnTo>
                      <a:pt x="490164" y="941015"/>
                    </a:lnTo>
                    <a:lnTo>
                      <a:pt x="524179" y="908491"/>
                    </a:lnTo>
                    <a:lnTo>
                      <a:pt x="553444" y="871276"/>
                    </a:lnTo>
                    <a:lnTo>
                      <a:pt x="578076" y="830808"/>
                    </a:lnTo>
                    <a:lnTo>
                      <a:pt x="601811" y="782262"/>
                    </a:lnTo>
                    <a:lnTo>
                      <a:pt x="622791" y="731722"/>
                    </a:lnTo>
                    <a:lnTo>
                      <a:pt x="641875" y="680100"/>
                    </a:lnTo>
                    <a:lnTo>
                      <a:pt x="677784" y="577265"/>
                    </a:lnTo>
                    <a:lnTo>
                      <a:pt x="693289" y="532300"/>
                    </a:lnTo>
                    <a:lnTo>
                      <a:pt x="707436" y="486761"/>
                    </a:lnTo>
                    <a:lnTo>
                      <a:pt x="719734" y="440683"/>
                    </a:lnTo>
                    <a:lnTo>
                      <a:pt x="729691" y="394101"/>
                    </a:lnTo>
                    <a:lnTo>
                      <a:pt x="736818" y="347051"/>
                    </a:lnTo>
                    <a:lnTo>
                      <a:pt x="740624" y="299567"/>
                    </a:lnTo>
                    <a:lnTo>
                      <a:pt x="740189" y="245975"/>
                    </a:lnTo>
                    <a:lnTo>
                      <a:pt x="733929" y="193011"/>
                    </a:lnTo>
                    <a:lnTo>
                      <a:pt x="721094" y="140976"/>
                    </a:lnTo>
                    <a:lnTo>
                      <a:pt x="700936" y="90169"/>
                    </a:lnTo>
                    <a:lnTo>
                      <a:pt x="673315" y="51843"/>
                    </a:lnTo>
                    <a:lnTo>
                      <a:pt x="634807" y="23563"/>
                    </a:lnTo>
                    <a:lnTo>
                      <a:pt x="589794" y="6043"/>
                    </a:lnTo>
                    <a:lnTo>
                      <a:pt x="542656" y="0"/>
                    </a:lnTo>
                    <a:close/>
                  </a:path>
                </a:pathLst>
              </a:custGeom>
              <a:solidFill>
                <a:srgbClr val="F7CC7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g34c60865f98_0_702"/>
              <p:cNvSpPr/>
              <p:nvPr/>
            </p:nvSpPr>
            <p:spPr>
              <a:xfrm>
                <a:off x="1228536" y="4114442"/>
                <a:ext cx="564514" cy="462914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462914" extrusionOk="0">
                    <a:moveTo>
                      <a:pt x="549975" y="0"/>
                    </a:moveTo>
                    <a:lnTo>
                      <a:pt x="270892" y="306819"/>
                    </a:lnTo>
                    <a:lnTo>
                      <a:pt x="138775" y="159772"/>
                    </a:lnTo>
                    <a:lnTo>
                      <a:pt x="69113" y="86420"/>
                    </a:lnTo>
                    <a:lnTo>
                      <a:pt x="38843" y="64860"/>
                    </a:lnTo>
                    <a:lnTo>
                      <a:pt x="24906" y="73190"/>
                    </a:lnTo>
                    <a:lnTo>
                      <a:pt x="7606" y="98917"/>
                    </a:lnTo>
                    <a:lnTo>
                      <a:pt x="0" y="118610"/>
                    </a:lnTo>
                    <a:lnTo>
                      <a:pt x="430" y="142271"/>
                    </a:lnTo>
                    <a:lnTo>
                      <a:pt x="7240" y="179908"/>
                    </a:lnTo>
                    <a:lnTo>
                      <a:pt x="53798" y="260029"/>
                    </a:lnTo>
                    <a:lnTo>
                      <a:pt x="94795" y="310713"/>
                    </a:lnTo>
                    <a:lnTo>
                      <a:pt x="139519" y="361046"/>
                    </a:lnTo>
                    <a:lnTo>
                      <a:pt x="181909" y="405455"/>
                    </a:lnTo>
                    <a:lnTo>
                      <a:pt x="215901" y="438365"/>
                    </a:lnTo>
                    <a:lnTo>
                      <a:pt x="253233" y="461252"/>
                    </a:lnTo>
                    <a:lnTo>
                      <a:pt x="267787" y="462764"/>
                    </a:lnTo>
                    <a:lnTo>
                      <a:pt x="279636" y="460430"/>
                    </a:lnTo>
                    <a:lnTo>
                      <a:pt x="324292" y="428307"/>
                    </a:lnTo>
                    <a:lnTo>
                      <a:pt x="360970" y="386645"/>
                    </a:lnTo>
                    <a:lnTo>
                      <a:pt x="397974" y="335340"/>
                    </a:lnTo>
                    <a:lnTo>
                      <a:pt x="433922" y="278779"/>
                    </a:lnTo>
                    <a:lnTo>
                      <a:pt x="467434" y="221346"/>
                    </a:lnTo>
                    <a:lnTo>
                      <a:pt x="497128" y="167426"/>
                    </a:lnTo>
                    <a:lnTo>
                      <a:pt x="539545" y="87668"/>
                    </a:lnTo>
                    <a:lnTo>
                      <a:pt x="549505" y="70599"/>
                    </a:lnTo>
                    <a:lnTo>
                      <a:pt x="564021" y="51460"/>
                    </a:lnTo>
                    <a:lnTo>
                      <a:pt x="549975" y="0"/>
                    </a:lnTo>
                    <a:close/>
                  </a:path>
                </a:pathLst>
              </a:custGeom>
              <a:solidFill>
                <a:srgbClr val="F7A3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g34c60865f98_0_702"/>
              <p:cNvSpPr/>
              <p:nvPr/>
            </p:nvSpPr>
            <p:spPr>
              <a:xfrm>
                <a:off x="1133651" y="4134860"/>
                <a:ext cx="3048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17500" extrusionOk="0">
                    <a:moveTo>
                      <a:pt x="86144" y="0"/>
                    </a:moveTo>
                    <a:lnTo>
                      <a:pt x="0" y="171107"/>
                    </a:lnTo>
                    <a:lnTo>
                      <a:pt x="193903" y="316979"/>
                    </a:lnTo>
                    <a:lnTo>
                      <a:pt x="233192" y="275853"/>
                    </a:lnTo>
                    <a:lnTo>
                      <a:pt x="304533" y="199351"/>
                    </a:lnTo>
                    <a:lnTo>
                      <a:pt x="281073" y="174124"/>
                    </a:lnTo>
                    <a:lnTo>
                      <a:pt x="226128" y="116535"/>
                    </a:lnTo>
                    <a:lnTo>
                      <a:pt x="162845" y="53726"/>
                    </a:lnTo>
                    <a:lnTo>
                      <a:pt x="114376" y="12839"/>
                    </a:lnTo>
                    <a:lnTo>
                      <a:pt x="86144" y="0"/>
                    </a:lnTo>
                    <a:close/>
                  </a:path>
                </a:pathLst>
              </a:custGeom>
              <a:solidFill>
                <a:srgbClr val="C7D2DE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g34c60865f98_0_702"/>
            <p:cNvGrpSpPr/>
            <p:nvPr/>
          </p:nvGrpSpPr>
          <p:grpSpPr>
            <a:xfrm>
              <a:off x="806453" y="3710901"/>
              <a:ext cx="616859" cy="2135020"/>
              <a:chOff x="806453" y="3710901"/>
              <a:chExt cx="616859" cy="2135020"/>
            </a:xfrm>
          </p:grpSpPr>
          <p:sp>
            <p:nvSpPr>
              <p:cNvPr id="218" name="Google Shape;218;g34c60865f98_0_702"/>
              <p:cNvSpPr/>
              <p:nvPr/>
            </p:nvSpPr>
            <p:spPr>
              <a:xfrm>
                <a:off x="806453" y="4833732"/>
                <a:ext cx="551815" cy="1012189"/>
              </a:xfrm>
              <a:custGeom>
                <a:avLst/>
                <a:gdLst/>
                <a:ahLst/>
                <a:cxnLst/>
                <a:rect l="l" t="t" r="r" b="b"/>
                <a:pathLst>
                  <a:path w="551815" h="1012189" extrusionOk="0">
                    <a:moveTo>
                      <a:pt x="202501" y="0"/>
                    </a:moveTo>
                    <a:lnTo>
                      <a:pt x="168828" y="45091"/>
                    </a:lnTo>
                    <a:lnTo>
                      <a:pt x="141896" y="88059"/>
                    </a:lnTo>
                    <a:lnTo>
                      <a:pt x="120962" y="129764"/>
                    </a:lnTo>
                    <a:lnTo>
                      <a:pt x="105281" y="171066"/>
                    </a:lnTo>
                    <a:lnTo>
                      <a:pt x="94110" y="212826"/>
                    </a:lnTo>
                    <a:lnTo>
                      <a:pt x="86703" y="255904"/>
                    </a:lnTo>
                    <a:lnTo>
                      <a:pt x="82318" y="301161"/>
                    </a:lnTo>
                    <a:lnTo>
                      <a:pt x="80209" y="349458"/>
                    </a:lnTo>
                    <a:lnTo>
                      <a:pt x="79632" y="401653"/>
                    </a:lnTo>
                    <a:lnTo>
                      <a:pt x="79844" y="458609"/>
                    </a:lnTo>
                    <a:lnTo>
                      <a:pt x="80847" y="514426"/>
                    </a:lnTo>
                    <a:lnTo>
                      <a:pt x="83765" y="608136"/>
                    </a:lnTo>
                    <a:lnTo>
                      <a:pt x="83706" y="649335"/>
                    </a:lnTo>
                    <a:lnTo>
                      <a:pt x="81322" y="688965"/>
                    </a:lnTo>
                    <a:lnTo>
                      <a:pt x="75626" y="728680"/>
                    </a:lnTo>
                    <a:lnTo>
                      <a:pt x="65632" y="770132"/>
                    </a:lnTo>
                    <a:lnTo>
                      <a:pt x="50354" y="814974"/>
                    </a:lnTo>
                    <a:lnTo>
                      <a:pt x="28805" y="864857"/>
                    </a:lnTo>
                    <a:lnTo>
                      <a:pt x="0" y="921435"/>
                    </a:lnTo>
                    <a:lnTo>
                      <a:pt x="158216" y="984302"/>
                    </a:lnTo>
                    <a:lnTo>
                      <a:pt x="313780" y="1009099"/>
                    </a:lnTo>
                    <a:lnTo>
                      <a:pt x="432323" y="1012066"/>
                    </a:lnTo>
                    <a:lnTo>
                      <a:pt x="479475" y="1009446"/>
                    </a:lnTo>
                    <a:lnTo>
                      <a:pt x="517037" y="661987"/>
                    </a:lnTo>
                    <a:lnTo>
                      <a:pt x="530948" y="527161"/>
                    </a:lnTo>
                    <a:lnTo>
                      <a:pt x="536615" y="468134"/>
                    </a:lnTo>
                    <a:lnTo>
                      <a:pt x="541397" y="414186"/>
                    </a:lnTo>
                    <a:lnTo>
                      <a:pt x="545272" y="364934"/>
                    </a:lnTo>
                    <a:lnTo>
                      <a:pt x="548222" y="319997"/>
                    </a:lnTo>
                    <a:lnTo>
                      <a:pt x="550225" y="278989"/>
                    </a:lnTo>
                    <a:lnTo>
                      <a:pt x="551312" y="207234"/>
                    </a:lnTo>
                    <a:lnTo>
                      <a:pt x="550355" y="175720"/>
                    </a:lnTo>
                    <a:lnTo>
                      <a:pt x="545340" y="119504"/>
                    </a:lnTo>
                    <a:lnTo>
                      <a:pt x="536055" y="69818"/>
                    </a:lnTo>
                    <a:lnTo>
                      <a:pt x="522338" y="23596"/>
                    </a:lnTo>
                    <a:lnTo>
                      <a:pt x="398784" y="20161"/>
                    </a:lnTo>
                    <a:lnTo>
                      <a:pt x="297016" y="12022"/>
                    </a:lnTo>
                    <a:lnTo>
                      <a:pt x="227949" y="3770"/>
                    </a:lnTo>
                    <a:lnTo>
                      <a:pt x="202501" y="0"/>
                    </a:lnTo>
                    <a:close/>
                  </a:path>
                </a:pathLst>
              </a:custGeom>
              <a:solidFill>
                <a:srgbClr val="753A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g34c60865f98_0_702"/>
              <p:cNvSpPr/>
              <p:nvPr/>
            </p:nvSpPr>
            <p:spPr>
              <a:xfrm>
                <a:off x="915520" y="4104107"/>
                <a:ext cx="429894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429894" h="809625" extrusionOk="0">
                    <a:moveTo>
                      <a:pt x="100220" y="0"/>
                    </a:moveTo>
                    <a:lnTo>
                      <a:pt x="61480" y="3211"/>
                    </a:lnTo>
                    <a:lnTo>
                      <a:pt x="35646" y="16969"/>
                    </a:lnTo>
                    <a:lnTo>
                      <a:pt x="7816" y="45189"/>
                    </a:lnTo>
                    <a:lnTo>
                      <a:pt x="0" y="66453"/>
                    </a:lnTo>
                    <a:lnTo>
                      <a:pt x="132" y="101519"/>
                    </a:lnTo>
                    <a:lnTo>
                      <a:pt x="6741" y="147392"/>
                    </a:lnTo>
                    <a:lnTo>
                      <a:pt x="18353" y="201080"/>
                    </a:lnTo>
                    <a:lnTo>
                      <a:pt x="33494" y="259589"/>
                    </a:lnTo>
                    <a:lnTo>
                      <a:pt x="50692" y="319927"/>
                    </a:lnTo>
                    <a:lnTo>
                      <a:pt x="68473" y="379099"/>
                    </a:lnTo>
                    <a:lnTo>
                      <a:pt x="99893" y="481976"/>
                    </a:lnTo>
                    <a:lnTo>
                      <a:pt x="110586" y="519694"/>
                    </a:lnTo>
                    <a:lnTo>
                      <a:pt x="109729" y="601030"/>
                    </a:lnTo>
                    <a:lnTo>
                      <a:pt x="88015" y="665084"/>
                    </a:lnTo>
                    <a:lnTo>
                      <a:pt x="64764" y="717444"/>
                    </a:lnTo>
                    <a:lnTo>
                      <a:pt x="53917" y="739117"/>
                    </a:lnTo>
                    <a:lnTo>
                      <a:pt x="175505" y="788694"/>
                    </a:lnTo>
                    <a:lnTo>
                      <a:pt x="255194" y="809216"/>
                    </a:lnTo>
                    <a:lnTo>
                      <a:pt x="328228" y="804281"/>
                    </a:lnTo>
                    <a:lnTo>
                      <a:pt x="429850" y="777484"/>
                    </a:lnTo>
                    <a:lnTo>
                      <a:pt x="427717" y="516463"/>
                    </a:lnTo>
                    <a:lnTo>
                      <a:pt x="425792" y="377908"/>
                    </a:lnTo>
                    <a:lnTo>
                      <a:pt x="422981" y="315428"/>
                    </a:lnTo>
                    <a:lnTo>
                      <a:pt x="406962" y="241906"/>
                    </a:lnTo>
                    <a:lnTo>
                      <a:pt x="386687" y="182786"/>
                    </a:lnTo>
                    <a:lnTo>
                      <a:pt x="362743" y="119671"/>
                    </a:lnTo>
                    <a:lnTo>
                      <a:pt x="340502" y="66964"/>
                    </a:lnTo>
                    <a:lnTo>
                      <a:pt x="293653" y="25975"/>
                    </a:lnTo>
                    <a:lnTo>
                      <a:pt x="239912" y="14557"/>
                    </a:lnTo>
                    <a:lnTo>
                      <a:pt x="189242" y="6481"/>
                    </a:lnTo>
                    <a:lnTo>
                      <a:pt x="166769" y="3419"/>
                    </a:lnTo>
                    <a:lnTo>
                      <a:pt x="1002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g34c60865f98_0_702"/>
              <p:cNvSpPr/>
              <p:nvPr/>
            </p:nvSpPr>
            <p:spPr>
              <a:xfrm>
                <a:off x="1080720" y="3953119"/>
                <a:ext cx="141605" cy="269239"/>
              </a:xfrm>
              <a:custGeom>
                <a:avLst/>
                <a:gdLst/>
                <a:ahLst/>
                <a:cxnLst/>
                <a:rect l="l" t="t" r="r" b="b"/>
                <a:pathLst>
                  <a:path w="141605" h="269239" extrusionOk="0">
                    <a:moveTo>
                      <a:pt x="141338" y="0"/>
                    </a:moveTo>
                    <a:lnTo>
                      <a:pt x="39484" y="2539"/>
                    </a:lnTo>
                    <a:lnTo>
                      <a:pt x="38887" y="5892"/>
                    </a:lnTo>
                    <a:lnTo>
                      <a:pt x="37833" y="11582"/>
                    </a:lnTo>
                    <a:lnTo>
                      <a:pt x="31636" y="41929"/>
                    </a:lnTo>
                    <a:lnTo>
                      <a:pt x="21964" y="83926"/>
                    </a:lnTo>
                    <a:lnTo>
                      <a:pt x="10769" y="125473"/>
                    </a:lnTo>
                    <a:lnTo>
                      <a:pt x="0" y="154470"/>
                    </a:lnTo>
                    <a:lnTo>
                      <a:pt x="2864" y="186703"/>
                    </a:lnTo>
                    <a:lnTo>
                      <a:pt x="29827" y="227379"/>
                    </a:lnTo>
                    <a:lnTo>
                      <a:pt x="72528" y="260213"/>
                    </a:lnTo>
                    <a:lnTo>
                      <a:pt x="122605" y="268922"/>
                    </a:lnTo>
                    <a:lnTo>
                      <a:pt x="128503" y="253517"/>
                    </a:lnTo>
                    <a:lnTo>
                      <a:pt x="121873" y="222357"/>
                    </a:lnTo>
                    <a:lnTo>
                      <a:pt x="111784" y="190169"/>
                    </a:lnTo>
                    <a:lnTo>
                      <a:pt x="107302" y="171678"/>
                    </a:lnTo>
                    <a:lnTo>
                      <a:pt x="141338" y="0"/>
                    </a:lnTo>
                    <a:close/>
                  </a:path>
                </a:pathLst>
              </a:custGeom>
              <a:solidFill>
                <a:srgbClr val="F7A3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1" name="Google Shape;221;g34c60865f98_0_70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15468" y="3953118"/>
                <a:ext cx="106578" cy="10678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Google Shape;222;g34c60865f98_0_702"/>
              <p:cNvSpPr/>
              <p:nvPr/>
            </p:nvSpPr>
            <p:spPr>
              <a:xfrm>
                <a:off x="1077620" y="3722022"/>
                <a:ext cx="210184" cy="284479"/>
              </a:xfrm>
              <a:custGeom>
                <a:avLst/>
                <a:gdLst/>
                <a:ahLst/>
                <a:cxnLst/>
                <a:rect l="l" t="t" r="r" b="b"/>
                <a:pathLst>
                  <a:path w="210184" h="284479" extrusionOk="0">
                    <a:moveTo>
                      <a:pt x="82907" y="0"/>
                    </a:moveTo>
                    <a:lnTo>
                      <a:pt x="33039" y="35906"/>
                    </a:lnTo>
                    <a:lnTo>
                      <a:pt x="2811" y="112813"/>
                    </a:lnTo>
                    <a:lnTo>
                      <a:pt x="0" y="164195"/>
                    </a:lnTo>
                    <a:lnTo>
                      <a:pt x="12396" y="215485"/>
                    </a:lnTo>
                    <a:lnTo>
                      <a:pt x="45256" y="260150"/>
                    </a:lnTo>
                    <a:lnTo>
                      <a:pt x="82271" y="281824"/>
                    </a:lnTo>
                    <a:lnTo>
                      <a:pt x="117415" y="284038"/>
                    </a:lnTo>
                    <a:lnTo>
                      <a:pt x="148964" y="270537"/>
                    </a:lnTo>
                    <a:lnTo>
                      <a:pt x="194389" y="211358"/>
                    </a:lnTo>
                    <a:lnTo>
                      <a:pt x="204819" y="173167"/>
                    </a:lnTo>
                    <a:lnTo>
                      <a:pt x="209242" y="133123"/>
                    </a:lnTo>
                    <a:lnTo>
                      <a:pt x="209593" y="93483"/>
                    </a:lnTo>
                    <a:lnTo>
                      <a:pt x="202914" y="57429"/>
                    </a:lnTo>
                    <a:lnTo>
                      <a:pt x="186249" y="28142"/>
                    </a:lnTo>
                    <a:lnTo>
                      <a:pt x="156640" y="8803"/>
                    </a:lnTo>
                    <a:lnTo>
                      <a:pt x="111131" y="2594"/>
                    </a:lnTo>
                    <a:lnTo>
                      <a:pt x="82907" y="0"/>
                    </a:lnTo>
                    <a:close/>
                  </a:path>
                </a:pathLst>
              </a:custGeom>
              <a:solidFill>
                <a:srgbClr val="F7A3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23" name="Google Shape;223;g34c60865f98_0_70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32210" y="3710901"/>
                <a:ext cx="161912" cy="1915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g34c60865f98_0_702"/>
              <p:cNvSpPr/>
              <p:nvPr/>
            </p:nvSpPr>
            <p:spPr>
              <a:xfrm>
                <a:off x="1092003" y="4415653"/>
                <a:ext cx="319405" cy="418464"/>
              </a:xfrm>
              <a:custGeom>
                <a:avLst/>
                <a:gdLst/>
                <a:ahLst/>
                <a:cxnLst/>
                <a:rect l="l" t="t" r="r" b="b"/>
                <a:pathLst>
                  <a:path w="319405" h="418464" extrusionOk="0">
                    <a:moveTo>
                      <a:pt x="0" y="0"/>
                    </a:moveTo>
                    <a:lnTo>
                      <a:pt x="15532" y="418083"/>
                    </a:lnTo>
                    <a:lnTo>
                      <a:pt x="316915" y="410438"/>
                    </a:lnTo>
                    <a:lnTo>
                      <a:pt x="319074" y="10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g34c60865f98_0_702"/>
              <p:cNvSpPr/>
              <p:nvPr/>
            </p:nvSpPr>
            <p:spPr>
              <a:xfrm>
                <a:off x="863243" y="4497158"/>
                <a:ext cx="560069" cy="216535"/>
              </a:xfrm>
              <a:custGeom>
                <a:avLst/>
                <a:gdLst/>
                <a:ahLst/>
                <a:cxnLst/>
                <a:rect l="l" t="t" r="r" b="b"/>
                <a:pathLst>
                  <a:path w="560069" h="216535" extrusionOk="0">
                    <a:moveTo>
                      <a:pt x="0" y="0"/>
                    </a:moveTo>
                    <a:lnTo>
                      <a:pt x="847" y="50821"/>
                    </a:lnTo>
                    <a:lnTo>
                      <a:pt x="2378" y="106105"/>
                    </a:lnTo>
                    <a:lnTo>
                      <a:pt x="6047" y="153926"/>
                    </a:lnTo>
                    <a:lnTo>
                      <a:pt x="32089" y="191897"/>
                    </a:lnTo>
                    <a:lnTo>
                      <a:pt x="71264" y="199920"/>
                    </a:lnTo>
                    <a:lnTo>
                      <a:pt x="125143" y="206605"/>
                    </a:lnTo>
                    <a:lnTo>
                      <a:pt x="188036" y="212128"/>
                    </a:lnTo>
                    <a:lnTo>
                      <a:pt x="246146" y="215577"/>
                    </a:lnTo>
                    <a:lnTo>
                      <a:pt x="291730" y="216148"/>
                    </a:lnTo>
                    <a:lnTo>
                      <a:pt x="331968" y="214539"/>
                    </a:lnTo>
                    <a:lnTo>
                      <a:pt x="425119" y="207568"/>
                    </a:lnTo>
                    <a:lnTo>
                      <a:pt x="448571" y="207711"/>
                    </a:lnTo>
                    <a:lnTo>
                      <a:pt x="472757" y="210151"/>
                    </a:lnTo>
                    <a:lnTo>
                      <a:pt x="494314" y="213017"/>
                    </a:lnTo>
                    <a:lnTo>
                      <a:pt x="509879" y="214439"/>
                    </a:lnTo>
                    <a:lnTo>
                      <a:pt x="552030" y="205168"/>
                    </a:lnTo>
                    <a:lnTo>
                      <a:pt x="559910" y="167910"/>
                    </a:lnTo>
                    <a:lnTo>
                      <a:pt x="558952" y="155016"/>
                    </a:lnTo>
                    <a:lnTo>
                      <a:pt x="556921" y="136219"/>
                    </a:lnTo>
                    <a:lnTo>
                      <a:pt x="554767" y="121858"/>
                    </a:lnTo>
                    <a:lnTo>
                      <a:pt x="551594" y="109651"/>
                    </a:lnTo>
                    <a:lnTo>
                      <a:pt x="546506" y="97320"/>
                    </a:lnTo>
                    <a:lnTo>
                      <a:pt x="542202" y="98082"/>
                    </a:lnTo>
                    <a:lnTo>
                      <a:pt x="532122" y="101058"/>
                    </a:lnTo>
                    <a:lnTo>
                      <a:pt x="518801" y="103594"/>
                    </a:lnTo>
                    <a:lnTo>
                      <a:pt x="504774" y="103035"/>
                    </a:lnTo>
                    <a:lnTo>
                      <a:pt x="501167" y="102247"/>
                    </a:lnTo>
                    <a:lnTo>
                      <a:pt x="514477" y="91287"/>
                    </a:lnTo>
                    <a:lnTo>
                      <a:pt x="516242" y="88049"/>
                    </a:lnTo>
                    <a:lnTo>
                      <a:pt x="520522" y="84974"/>
                    </a:lnTo>
                    <a:lnTo>
                      <a:pt x="529534" y="77779"/>
                    </a:lnTo>
                    <a:lnTo>
                      <a:pt x="538082" y="68505"/>
                    </a:lnTo>
                    <a:lnTo>
                      <a:pt x="540969" y="59194"/>
                    </a:lnTo>
                    <a:lnTo>
                      <a:pt x="536101" y="53694"/>
                    </a:lnTo>
                    <a:lnTo>
                      <a:pt x="527548" y="52824"/>
                    </a:lnTo>
                    <a:lnTo>
                      <a:pt x="519409" y="54113"/>
                    </a:lnTo>
                    <a:lnTo>
                      <a:pt x="478086" y="72557"/>
                    </a:lnTo>
                    <a:lnTo>
                      <a:pt x="441642" y="94297"/>
                    </a:lnTo>
                    <a:lnTo>
                      <a:pt x="428028" y="111315"/>
                    </a:lnTo>
                    <a:lnTo>
                      <a:pt x="420585" y="113449"/>
                    </a:lnTo>
                    <a:lnTo>
                      <a:pt x="418007" y="113792"/>
                    </a:lnTo>
                    <a:lnTo>
                      <a:pt x="384922" y="115906"/>
                    </a:lnTo>
                    <a:lnTo>
                      <a:pt x="345160" y="114791"/>
                    </a:lnTo>
                    <a:lnTo>
                      <a:pt x="298354" y="110769"/>
                    </a:lnTo>
                    <a:lnTo>
                      <a:pt x="244136" y="104160"/>
                    </a:lnTo>
                    <a:lnTo>
                      <a:pt x="182137" y="95286"/>
                    </a:lnTo>
                    <a:lnTo>
                      <a:pt x="111988" y="84467"/>
                    </a:lnTo>
                    <a:lnTo>
                      <a:pt x="111798" y="6464"/>
                    </a:lnTo>
                    <a:lnTo>
                      <a:pt x="84617" y="6636"/>
                    </a:lnTo>
                    <a:lnTo>
                      <a:pt x="53603" y="4994"/>
                    </a:lnTo>
                    <a:lnTo>
                      <a:pt x="23737" y="24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39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g34c60865f98_0_702"/>
              <p:cNvSpPr/>
              <p:nvPr/>
            </p:nvSpPr>
            <p:spPr>
              <a:xfrm>
                <a:off x="846460" y="4118254"/>
                <a:ext cx="162559" cy="411479"/>
              </a:xfrm>
              <a:custGeom>
                <a:avLst/>
                <a:gdLst/>
                <a:ahLst/>
                <a:cxnLst/>
                <a:rect l="l" t="t" r="r" b="b"/>
                <a:pathLst>
                  <a:path w="162559" h="411479" extrusionOk="0">
                    <a:moveTo>
                      <a:pt x="132481" y="0"/>
                    </a:moveTo>
                    <a:lnTo>
                      <a:pt x="94834" y="7714"/>
                    </a:lnTo>
                    <a:lnTo>
                      <a:pt x="56041" y="35750"/>
                    </a:lnTo>
                    <a:lnTo>
                      <a:pt x="36989" y="69011"/>
                    </a:lnTo>
                    <a:lnTo>
                      <a:pt x="19714" y="130664"/>
                    </a:lnTo>
                    <a:lnTo>
                      <a:pt x="12143" y="178703"/>
                    </a:lnTo>
                    <a:lnTo>
                      <a:pt x="5983" y="233974"/>
                    </a:lnTo>
                    <a:lnTo>
                      <a:pt x="1760" y="293298"/>
                    </a:lnTo>
                    <a:lnTo>
                      <a:pt x="0" y="353493"/>
                    </a:lnTo>
                    <a:lnTo>
                      <a:pt x="1226" y="411378"/>
                    </a:lnTo>
                    <a:lnTo>
                      <a:pt x="38490" y="405772"/>
                    </a:lnTo>
                    <a:lnTo>
                      <a:pt x="81401" y="402428"/>
                    </a:lnTo>
                    <a:lnTo>
                      <a:pt x="124542" y="400784"/>
                    </a:lnTo>
                    <a:lnTo>
                      <a:pt x="162491" y="400278"/>
                    </a:lnTo>
                    <a:lnTo>
                      <a:pt x="161610" y="349504"/>
                    </a:lnTo>
                    <a:lnTo>
                      <a:pt x="160161" y="288086"/>
                    </a:lnTo>
                    <a:lnTo>
                      <a:pt x="158017" y="221451"/>
                    </a:lnTo>
                    <a:lnTo>
                      <a:pt x="155053" y="155028"/>
                    </a:lnTo>
                    <a:lnTo>
                      <a:pt x="151144" y="94244"/>
                    </a:lnTo>
                    <a:lnTo>
                      <a:pt x="146162" y="44526"/>
                    </a:lnTo>
                    <a:lnTo>
                      <a:pt x="139983" y="11302"/>
                    </a:lnTo>
                    <a:lnTo>
                      <a:pt x="132481" y="0"/>
                    </a:lnTo>
                    <a:close/>
                  </a:path>
                </a:pathLst>
              </a:custGeom>
              <a:solidFill>
                <a:srgbClr val="E3E8E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Google Shape;227;g34c60865f98_0_702"/>
            <p:cNvSpPr/>
            <p:nvPr/>
          </p:nvSpPr>
          <p:spPr>
            <a:xfrm>
              <a:off x="1564530" y="4034111"/>
              <a:ext cx="339725" cy="413385"/>
            </a:xfrm>
            <a:custGeom>
              <a:avLst/>
              <a:gdLst/>
              <a:ahLst/>
              <a:cxnLst/>
              <a:rect l="l" t="t" r="r" b="b"/>
              <a:pathLst>
                <a:path w="339725" h="413385" extrusionOk="0">
                  <a:moveTo>
                    <a:pt x="339686" y="0"/>
                  </a:moveTo>
                  <a:lnTo>
                    <a:pt x="271495" y="39208"/>
                  </a:lnTo>
                  <a:lnTo>
                    <a:pt x="220013" y="76966"/>
                  </a:lnTo>
                  <a:lnTo>
                    <a:pt x="183388" y="107657"/>
                  </a:lnTo>
                  <a:lnTo>
                    <a:pt x="137899" y="157479"/>
                  </a:lnTo>
                  <a:lnTo>
                    <a:pt x="89097" y="217075"/>
                  </a:lnTo>
                  <a:lnTo>
                    <a:pt x="0" y="327240"/>
                  </a:lnTo>
                  <a:lnTo>
                    <a:pt x="48374" y="413296"/>
                  </a:lnTo>
                  <a:lnTo>
                    <a:pt x="117273" y="312380"/>
                  </a:lnTo>
                  <a:lnTo>
                    <a:pt x="168180" y="239836"/>
                  </a:lnTo>
                  <a:lnTo>
                    <a:pt x="198755" y="200215"/>
                  </a:lnTo>
                  <a:lnTo>
                    <a:pt x="211822" y="191913"/>
                  </a:lnTo>
                  <a:lnTo>
                    <a:pt x="225264" y="187866"/>
                  </a:lnTo>
                  <a:lnTo>
                    <a:pt x="238190" y="185611"/>
                  </a:lnTo>
                  <a:lnTo>
                    <a:pt x="249707" y="182689"/>
                  </a:lnTo>
                  <a:lnTo>
                    <a:pt x="285970" y="162895"/>
                  </a:lnTo>
                  <a:lnTo>
                    <a:pt x="294046" y="135574"/>
                  </a:lnTo>
                  <a:lnTo>
                    <a:pt x="292862" y="122981"/>
                  </a:lnTo>
                  <a:lnTo>
                    <a:pt x="290410" y="112890"/>
                  </a:lnTo>
                  <a:lnTo>
                    <a:pt x="286294" y="103737"/>
                  </a:lnTo>
                  <a:lnTo>
                    <a:pt x="274078" y="80238"/>
                  </a:lnTo>
                  <a:lnTo>
                    <a:pt x="284415" y="67915"/>
                  </a:lnTo>
                  <a:lnTo>
                    <a:pt x="307844" y="42605"/>
                  </a:lnTo>
                  <a:lnTo>
                    <a:pt x="330792" y="16052"/>
                  </a:lnTo>
                  <a:lnTo>
                    <a:pt x="339686" y="0"/>
                  </a:lnTo>
                  <a:close/>
                </a:path>
              </a:pathLst>
            </a:custGeom>
            <a:solidFill>
              <a:srgbClr val="F7A39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01;g34c60865f98_0_702">
            <a:extLst>
              <a:ext uri="{FF2B5EF4-FFF2-40B4-BE49-F238E27FC236}">
                <a16:creationId xmlns:a16="http://schemas.microsoft.com/office/drawing/2014/main" id="{B867C0DB-CDE5-60A6-BA87-7FF84CC96998}"/>
              </a:ext>
            </a:extLst>
          </p:cNvPr>
          <p:cNvSpPr txBox="1"/>
          <p:nvPr/>
        </p:nvSpPr>
        <p:spPr>
          <a:xfrm>
            <a:off x="1834959" y="2263676"/>
            <a:ext cx="9727533" cy="75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Si la recogida de datos no se ha realizado de forma aleatoria introduce sesgo.  </a:t>
            </a:r>
            <a:endParaRPr sz="1600"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57CA"/>
              </a:buClr>
              <a:buSzPts val="1600"/>
              <a:buChar char="●"/>
            </a:pPr>
            <a:r>
              <a:rPr lang="es-AR" sz="1600" dirty="0"/>
              <a:t>En el caso de que haya mucho patrones con datos faltantes, podría reducir considerablemente la cantidad de filas disponibles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c60865f98_0_709"/>
          <p:cNvSpPr txBox="1">
            <a:spLocks noGrp="1"/>
          </p:cNvSpPr>
          <p:nvPr>
            <p:ph type="subTitle" idx="1"/>
          </p:nvPr>
        </p:nvSpPr>
        <p:spPr>
          <a:xfrm>
            <a:off x="1851552" y="1513220"/>
            <a:ext cx="8857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Herramientas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4c60865f98_0_709"/>
          <p:cNvSpPr/>
          <p:nvPr/>
        </p:nvSpPr>
        <p:spPr>
          <a:xfrm rot="-5590790" flipH="1">
            <a:off x="3884037" y="-398818"/>
            <a:ext cx="2269856" cy="7573570"/>
          </a:xfrm>
          <a:custGeom>
            <a:avLst/>
            <a:gdLst/>
            <a:ahLst/>
            <a:cxnLst/>
            <a:rect l="l" t="t" r="r" b="b"/>
            <a:pathLst>
              <a:path w="8393931" h="5298649" extrusionOk="0">
                <a:moveTo>
                  <a:pt x="2305990" y="141724"/>
                </a:moveTo>
                <a:cubicBezTo>
                  <a:pt x="3495962" y="60305"/>
                  <a:pt x="6314319" y="-204829"/>
                  <a:pt x="7328927" y="304563"/>
                </a:cubicBezTo>
                <a:cubicBezTo>
                  <a:pt x="8343535" y="813955"/>
                  <a:pt x="8385289" y="2411023"/>
                  <a:pt x="8393640" y="3198075"/>
                </a:cubicBezTo>
                <a:cubicBezTo>
                  <a:pt x="8401991" y="3985127"/>
                  <a:pt x="8234976" y="4699111"/>
                  <a:pt x="7379031" y="5026875"/>
                </a:cubicBezTo>
                <a:cubicBezTo>
                  <a:pt x="6523086" y="5354639"/>
                  <a:pt x="4412450" y="5367165"/>
                  <a:pt x="3257968" y="5164661"/>
                </a:cubicBezTo>
                <a:cubicBezTo>
                  <a:pt x="2103486" y="4962157"/>
                  <a:pt x="963617" y="4540447"/>
                  <a:pt x="452138" y="3811850"/>
                </a:cubicBezTo>
                <a:cubicBezTo>
                  <a:pt x="-59341" y="3083253"/>
                  <a:pt x="-121971" y="1402678"/>
                  <a:pt x="189092" y="793078"/>
                </a:cubicBezTo>
                <a:cubicBezTo>
                  <a:pt x="500155" y="183478"/>
                  <a:pt x="1116018" y="223143"/>
                  <a:pt x="2305990" y="141724"/>
                </a:cubicBezTo>
                <a:close/>
              </a:path>
            </a:pathLst>
          </a:custGeom>
          <a:solidFill>
            <a:srgbClr val="C7D2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FD7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34c60865f98_0_709" descr="Flecha curva en el sentido contrario a las agujas del reloj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069270">
            <a:off x="3966010" y="422331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4c60865f98_0_709"/>
          <p:cNvPicPr preferRelativeResize="0"/>
          <p:nvPr/>
        </p:nvPicPr>
        <p:blipFill rotWithShape="1">
          <a:blip r:embed="rId4">
            <a:alphaModFix/>
          </a:blip>
          <a:srcRect r="3157"/>
          <a:stretch/>
        </p:blipFill>
        <p:spPr>
          <a:xfrm>
            <a:off x="1531600" y="2716288"/>
            <a:ext cx="6763500" cy="127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237" name="Google Shape;237;g34c60865f98_0_7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675" y="5044287"/>
            <a:ext cx="4031948" cy="12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4c60865f98_0_7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5100" y="1776250"/>
            <a:ext cx="1096650" cy="5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Panorámica</PresentationFormat>
  <Paragraphs>118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Verdana</vt:lpstr>
      <vt:lpstr>Assistant</vt:lpstr>
      <vt:lpstr>Arial</vt:lpstr>
      <vt:lpstr>Calibri</vt:lpstr>
      <vt:lpstr>Nunito</vt:lpstr>
      <vt:lpstr>Office Theme</vt:lpstr>
      <vt:lpstr>Módulo III | Clase 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¡Muchas gracias!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CELS, EVELYN</dc:creator>
  <cp:lastModifiedBy>Carolina Andrea Allasia</cp:lastModifiedBy>
  <cp:revision>1</cp:revision>
  <dcterms:created xsi:type="dcterms:W3CDTF">2021-05-20T14:29:51Z</dcterms:created>
  <dcterms:modified xsi:type="dcterms:W3CDTF">2025-04-20T02:45:11Z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2021-05-20T00:00:00Z</vt:filetime>
  </property>
  <property fmtid="{D5CDD505-2E9C-101B-9397-08002B2CF9AE}" pid="3" name="Creator">
    <vt:lpwstr>Adobe Illustrator CC 22.0 (Macintosh)</vt:lpwstr>
  </property>
  <property fmtid="{D5CDD505-2E9C-101B-9397-08002B2CF9AE}" pid="4" name="LastSaved">
    <vt:filetime>2021-05-20T00:00:00Z</vt:filetime>
  </property>
  <property fmtid="{D5CDD505-2E9C-101B-9397-08002B2CF9AE}" pid="5" name="ContentTypeId">
    <vt:lpwstr>0x0101008F2275C5E5337448A665AFE435FFACAF</vt:lpwstr>
  </property>
  <property fmtid="{D5CDD505-2E9C-101B-9397-08002B2CF9AE}" pid="6" name="MSIP_Label_fb622c24-5861-4880-bcaa-37216e265fb3_Enabled">
    <vt:lpwstr>True</vt:lpwstr>
  </property>
  <property fmtid="{D5CDD505-2E9C-101B-9397-08002B2CF9AE}" pid="7" name="MSIP_Label_fb622c24-5861-4880-bcaa-37216e265fb3_SiteId">
    <vt:lpwstr>038018c3-616c-4b46-ad9b-aa9007f701b5</vt:lpwstr>
  </property>
  <property fmtid="{D5CDD505-2E9C-101B-9397-08002B2CF9AE}" pid="8" name="MSIP_Label_fb622c24-5861-4880-bcaa-37216e265fb3_Owner">
    <vt:lpwstr>RY26504@grupo.ypf.com</vt:lpwstr>
  </property>
  <property fmtid="{D5CDD505-2E9C-101B-9397-08002B2CF9AE}" pid="9" name="MSIP_Label_fb622c24-5861-4880-bcaa-37216e265fb3_SetDate">
    <vt:lpwstr>2021-06-27T03:28:10.9650651Z</vt:lpwstr>
  </property>
  <property fmtid="{D5CDD505-2E9C-101B-9397-08002B2CF9AE}" pid="10" name="MSIP_Label_fb622c24-5861-4880-bcaa-37216e265fb3_Name">
    <vt:lpwstr>YPF - Pública</vt:lpwstr>
  </property>
  <property fmtid="{D5CDD505-2E9C-101B-9397-08002B2CF9AE}" pid="11" name="MSIP_Label_fb622c24-5861-4880-bcaa-37216e265fb3_Application">
    <vt:lpwstr>Microsoft Azure Information Protection</vt:lpwstr>
  </property>
  <property fmtid="{D5CDD505-2E9C-101B-9397-08002B2CF9AE}" pid="12" name="MSIP_Label_fb622c24-5861-4880-bcaa-37216e265fb3_ActionId">
    <vt:lpwstr>49ac5e3d-e151-4ded-b858-301bb51f4856</vt:lpwstr>
  </property>
  <property fmtid="{D5CDD505-2E9C-101B-9397-08002B2CF9AE}" pid="13" name="MSIP_Label_fb622c24-5861-4880-bcaa-37216e265fb3_Extended_MSFT_Method">
    <vt:lpwstr>Manual</vt:lpwstr>
  </property>
  <property fmtid="{D5CDD505-2E9C-101B-9397-08002B2CF9AE}" pid="14" name="Sensitivity">
    <vt:lpwstr>YPF - Pública</vt:lpwstr>
  </property>
</Properties>
</file>