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YD88BsM6hS+chtlh6o9rCT/LL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96" autoAdjust="0"/>
  </p:normalViewPr>
  <p:slideViewPr>
    <p:cSldViewPr snapToGrid="0">
      <p:cViewPr varScale="1">
        <p:scale>
          <a:sx n="99" d="100"/>
          <a:sy n="99" d="100"/>
        </p:scale>
        <p:origin x="1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96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56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Slide 1">
    <p:bg>
      <p:bgPr>
        <a:solidFill>
          <a:srgbClr val="1D242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et Opsomming / A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met Opsomming / Agenda">
  <p:cSld name="1_Slide met Opsomming / Agenda">
    <p:bg>
      <p:bgPr>
        <a:solidFill>
          <a:srgbClr val="1D242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1D24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">
  <p:cSld name="1_Quote Slid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tgangs Dia">
  <p:cSld name="Voortgangs Dia">
    <p:bg>
      <p:bgPr>
        <a:solidFill>
          <a:srgbClr val="E9531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/>
          </a:p>
        </p:txBody>
      </p:sp>
      <p:sp>
        <p:nvSpPr>
          <p:cNvPr id="64" name="Google Shape;64;p18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8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tgangs Dia">
  <p:cSld name="1_Voortgangs Di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Voorstelling">
  <p:cSld name="Project Voorstelling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oject Voorstelling">
  <p:cSld name="1_Project Voorstelling">
    <p:bg>
      <p:bgPr>
        <a:solidFill>
          <a:srgbClr val="1D242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lledige Tekst Slide">
  <p:cSld name="Volledige Tekst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lledige Tekst Slide">
  <p:cSld name="1_Volledige Tekst Slide">
    <p:bg>
      <p:bgPr>
        <a:solidFill>
          <a:srgbClr val="1D242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3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>
            <a:spLocks noGrp="1"/>
          </p:cNvSpPr>
          <p:nvPr>
            <p:ph type="title"/>
          </p:nvPr>
        </p:nvSpPr>
        <p:spPr>
          <a:xfrm>
            <a:off x="838200" y="2629413"/>
            <a:ext cx="10515600" cy="8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ts val="144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" name="Google Shape;11;p6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2">
  <p:cSld name="Quote Slide 2">
    <p:bg>
      <p:bgPr>
        <a:solidFill>
          <a:srgbClr val="1D242C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2">
  <p:cSld name="1_Quote Slide 2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Slide">
  <p:cSld name="Tekst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 Slide">
  <p:cSld name="1_Tekst Slide">
    <p:bg>
      <p:bgPr>
        <a:solidFill>
          <a:srgbClr val="1D24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istics Slide">
  <p:cSld name="Statistics Slide">
    <p:bg>
      <p:bgPr>
        <a:solidFill>
          <a:srgbClr val="E9531D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28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8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istics Slide">
  <p:cSld name="1_Statistics Slide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/>
          </a:p>
        </p:txBody>
      </p:sp>
      <p:sp>
        <p:nvSpPr>
          <p:cNvPr id="126" name="Google Shape;126;p29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9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9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fbeelding met bijschrift">
  <p:cSld name="1_Afbeelding met bijschrift">
    <p:bg>
      <p:bgPr>
        <a:solidFill>
          <a:srgbClr val="1D242C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3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 met Foto">
  <p:cSld name="Titeldia met Foto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>
            <a:spLocks noGrp="1"/>
          </p:cNvSpPr>
          <p:nvPr>
            <p:ph type="pic" idx="2"/>
          </p:nvPr>
        </p:nvSpPr>
        <p:spPr>
          <a:xfrm>
            <a:off x="0" y="10466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/>
          <p:nvPr/>
        </p:nvSpPr>
        <p:spPr>
          <a:xfrm>
            <a:off x="0" y="10466"/>
            <a:ext cx="12192000" cy="6858000"/>
          </a:xfrm>
          <a:prstGeom prst="rect">
            <a:avLst/>
          </a:prstGeom>
          <a:solidFill>
            <a:srgbClr val="1D242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838200" y="3186782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ek Slide">
  <p:cSld name="Grafiek Slide">
    <p:bg>
      <p:bgPr>
        <a:solidFill>
          <a:srgbClr val="D0D2D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000"/>
              <a:buFont typeface="Arial"/>
              <a:buNone/>
              <a:defRPr sz="20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3">
  <p:cSld name="1_Quote Slide 3">
    <p:bg>
      <p:bgPr>
        <a:solidFill>
          <a:srgbClr val="1D242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Google Shape;14;p7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7"/>
          <p:cNvSpPr txBox="1">
            <a:spLocks noGrp="1"/>
          </p:cNvSpPr>
          <p:nvPr>
            <p:ph type="body" idx="2"/>
          </p:nvPr>
        </p:nvSpPr>
        <p:spPr>
          <a:xfrm>
            <a:off x="838197" y="2535814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fiek Slide">
  <p:cSld name="1_Grafiek Slide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nd Slide">
  <p:cSld name="Eind Slide">
    <p:bg>
      <p:bgPr>
        <a:solidFill>
          <a:srgbClr val="1D24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Klant">
  <p:cSld name="Slide Klant">
    <p:bg>
      <p:bgPr>
        <a:solidFill>
          <a:srgbClr val="1D242C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Klant">
  <p:cSld name="1_Slide Kla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8559" y="2845816"/>
            <a:ext cx="894887" cy="116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stelling Spreker">
  <p:cSld name="Voorstelling Sprek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001676" y="941716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001675" y="1839966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stelling Spreker">
  <p:cSld name="1_Voorstelling Spreker">
    <p:bg>
      <p:bgPr>
        <a:solidFill>
          <a:srgbClr val="1D242C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01676" y="981482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1001675" y="1879732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Dia">
  <p:cSld name="Titel Dia">
    <p:bg>
      <p:bgPr>
        <a:solidFill>
          <a:srgbClr val="1D242C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Dia">
  <p:cSld name="1_Titel Dia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800"/>
              <a:buFont typeface="Arial"/>
              <a:buNone/>
              <a:defRPr sz="2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/>
          <p:nvPr/>
        </p:nvSpPr>
        <p:spPr>
          <a:xfrm>
            <a:off x="6024032" y="3589768"/>
            <a:ext cx="143939" cy="28800"/>
          </a:xfrm>
          <a:prstGeom prst="rect">
            <a:avLst/>
          </a:prstGeom>
          <a:solidFill>
            <a:srgbClr val="1D2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yourfuture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ows/csharp-101/csharp-object-oriented-programming-methods-and-members" TargetMode="External"/><Relationship Id="rId2" Type="http://schemas.openxmlformats.org/officeDocument/2006/relationships/hyperlink" Target="https://docs.microsoft.com/en-us/shows/csharp-101/csharp-object-oriented-programming-objects-and-classes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C# Fundamentals (2)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Hack Your Future (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https://hackyourfuture.be/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nl-BE" sz="2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Axxes Coaches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Hannes Lowette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Joren Vandekerckhove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Kevin Boets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Stijn Roscam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Thibaut Humblet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Francis Didden</a:t>
            </a:r>
            <a:endParaRPr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Collections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nl-BE" i="1" dirty="0"/>
              <a:t>“</a:t>
            </a:r>
            <a:r>
              <a:rPr lang="nl-BE" i="1" dirty="0" err="1"/>
              <a:t>When</a:t>
            </a:r>
            <a:r>
              <a:rPr lang="nl-BE" i="1" dirty="0"/>
              <a:t> </a:t>
            </a:r>
            <a:r>
              <a:rPr lang="nl-BE" i="1" dirty="0" err="1"/>
              <a:t>you</a:t>
            </a:r>
            <a:r>
              <a:rPr lang="nl-BE" i="1" dirty="0"/>
              <a:t> </a:t>
            </a:r>
            <a:r>
              <a:rPr lang="nl-BE" i="1" dirty="0" err="1"/>
              <a:t>need</a:t>
            </a:r>
            <a:r>
              <a:rPr lang="nl-BE" i="1" dirty="0"/>
              <a:t> X of </a:t>
            </a:r>
            <a:r>
              <a:rPr lang="nl-BE" i="1" dirty="0" err="1"/>
              <a:t>the</a:t>
            </a:r>
            <a:r>
              <a:rPr lang="nl-BE" i="1" dirty="0"/>
              <a:t> </a:t>
            </a:r>
            <a:r>
              <a:rPr lang="nl-BE" i="1" dirty="0" err="1"/>
              <a:t>same</a:t>
            </a:r>
            <a:r>
              <a:rPr lang="nl-BE" i="1" dirty="0"/>
              <a:t> </a:t>
            </a:r>
            <a:r>
              <a:rPr lang="nl-BE" i="1" dirty="0" err="1"/>
              <a:t>variable</a:t>
            </a:r>
            <a:r>
              <a:rPr lang="nl-BE" i="1" dirty="0"/>
              <a:t>, </a:t>
            </a:r>
            <a:r>
              <a:rPr lang="nl-BE" i="1" dirty="0" err="1"/>
              <a:t>you</a:t>
            </a:r>
            <a:r>
              <a:rPr lang="nl-BE" i="1" dirty="0"/>
              <a:t> are </a:t>
            </a:r>
            <a:r>
              <a:rPr lang="nl-BE" i="1" dirty="0" err="1"/>
              <a:t>using</a:t>
            </a:r>
            <a:r>
              <a:rPr lang="nl-BE" i="1" dirty="0"/>
              <a:t> a </a:t>
            </a:r>
            <a:r>
              <a:rPr lang="nl-BE" i="1" dirty="0" err="1"/>
              <a:t>collection</a:t>
            </a:r>
            <a:r>
              <a:rPr lang="nl-BE" i="1" dirty="0"/>
              <a:t>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nl-BE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BE" b="1" dirty="0"/>
              <a:t>Arrays</a:t>
            </a:r>
            <a:br>
              <a:rPr lang="nl-BE" dirty="0"/>
            </a:br>
            <a:r>
              <a:rPr lang="nl-BE" dirty="0" err="1"/>
              <a:t>Indexed</a:t>
            </a:r>
            <a:r>
              <a:rPr lang="nl-BE" dirty="0"/>
              <a:t>, </a:t>
            </a:r>
            <a:r>
              <a:rPr lang="nl-BE" dirty="0" err="1"/>
              <a:t>fixed-length</a:t>
            </a:r>
            <a:r>
              <a:rPr lang="nl-BE" dirty="0"/>
              <a:t> </a:t>
            </a:r>
            <a:r>
              <a:rPr lang="nl-BE" dirty="0" err="1"/>
              <a:t>lists</a:t>
            </a:r>
            <a:r>
              <a:rPr lang="nl-BE" dirty="0"/>
              <a:t> of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BE" b="1" dirty="0"/>
              <a:t>Multi-</a:t>
            </a:r>
            <a:r>
              <a:rPr lang="nl-BE" b="1" dirty="0" err="1"/>
              <a:t>dimensional</a:t>
            </a:r>
            <a:r>
              <a:rPr lang="nl-BE" b="1" dirty="0"/>
              <a:t> arrays</a:t>
            </a:r>
            <a:br>
              <a:rPr lang="nl-BE" b="1" dirty="0"/>
            </a:br>
            <a:r>
              <a:rPr lang="nl-BE" dirty="0" err="1"/>
              <a:t>Indexed</a:t>
            </a:r>
            <a:r>
              <a:rPr lang="nl-BE" dirty="0"/>
              <a:t>, </a:t>
            </a:r>
            <a:r>
              <a:rPr lang="nl-BE" dirty="0" err="1"/>
              <a:t>multi-dimensional</a:t>
            </a:r>
            <a:r>
              <a:rPr lang="nl-BE" dirty="0"/>
              <a:t>, </a:t>
            </a:r>
            <a:r>
              <a:rPr lang="nl-BE" dirty="0" err="1"/>
              <a:t>fixed-length</a:t>
            </a:r>
            <a:r>
              <a:rPr lang="nl-BE" dirty="0"/>
              <a:t> </a:t>
            </a:r>
            <a:r>
              <a:rPr lang="nl-BE" dirty="0" err="1"/>
              <a:t>lists</a:t>
            </a:r>
            <a:r>
              <a:rPr lang="nl-BE" dirty="0"/>
              <a:t> of variables</a:t>
            </a:r>
            <a:endParaRPr lang="nl-BE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BE" b="1" dirty="0" err="1"/>
              <a:t>Lists</a:t>
            </a:r>
            <a:br>
              <a:rPr lang="nl-BE" b="1" dirty="0"/>
            </a:br>
            <a:r>
              <a:rPr lang="nl-BE" dirty="0" err="1"/>
              <a:t>Ordered</a:t>
            </a:r>
            <a:r>
              <a:rPr lang="nl-BE" dirty="0"/>
              <a:t>, </a:t>
            </a:r>
            <a:r>
              <a:rPr lang="nl-BE" dirty="0" err="1"/>
              <a:t>flexible-length</a:t>
            </a:r>
            <a:r>
              <a:rPr lang="nl-BE" dirty="0"/>
              <a:t> </a:t>
            </a:r>
            <a:r>
              <a:rPr lang="nl-BE" dirty="0" err="1"/>
              <a:t>lists</a:t>
            </a:r>
            <a:r>
              <a:rPr lang="nl-BE" dirty="0"/>
              <a:t> of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BE" b="1" dirty="0"/>
              <a:t>Dictionary</a:t>
            </a:r>
            <a:br>
              <a:rPr lang="nl-BE" b="1" dirty="0"/>
            </a:br>
            <a:r>
              <a:rPr lang="nl-BE" dirty="0" err="1"/>
              <a:t>key-value</a:t>
            </a:r>
            <a:r>
              <a:rPr lang="nl-BE" dirty="0"/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251068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3F47-4A19-FA8C-BAF8-93F5FBA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3A7E-1851-3367-A4F7-DC7B2FF8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214" y="1590711"/>
            <a:ext cx="10499278" cy="4490600"/>
          </a:xfrm>
        </p:spPr>
        <p:txBody>
          <a:bodyPr/>
          <a:lstStyle/>
          <a:p>
            <a:r>
              <a:rPr lang="en-US" i="1" dirty="0"/>
              <a:t>“A blueprint to create objects, which hold state (fields, properties) and behavior (methods).”</a:t>
            </a:r>
          </a:p>
          <a:p>
            <a:endParaRPr lang="en-US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Defining classes</a:t>
            </a:r>
            <a:br>
              <a:rPr lang="en-US" b="1" dirty="0"/>
            </a:b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en-US" dirty="0"/>
              <a:t> keyword can be used to create new classes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Creating objects</a:t>
            </a:r>
            <a:br>
              <a:rPr lang="en-US" b="1" dirty="0"/>
            </a:b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en-US" dirty="0"/>
              <a:t> keyword can be used to create new objects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Fields</a:t>
            </a:r>
            <a:br>
              <a:rPr lang="en-US" b="1" dirty="0"/>
            </a:br>
            <a:r>
              <a:rPr lang="en-US" dirty="0"/>
              <a:t>Inside the class, you can create data fields that will be unique to the object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Properties</a:t>
            </a:r>
            <a:br>
              <a:rPr lang="en-US" b="1" dirty="0"/>
            </a:br>
            <a:r>
              <a:rPr lang="en-US" dirty="0"/>
              <a:t>Using properties, you get more control over the manipulation of internal fields from the outside</a:t>
            </a:r>
            <a:endParaRPr lang="en-US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Constructors</a:t>
            </a:r>
            <a:br>
              <a:rPr lang="nl-NL" b="1" dirty="0"/>
            </a:b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new </a:t>
            </a:r>
            <a:r>
              <a:rPr lang="nl-NL" dirty="0" err="1"/>
              <a:t>objects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</a:t>
            </a:r>
            <a:r>
              <a:rPr lang="nl-NL" dirty="0" err="1"/>
              <a:t>behavior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9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EACC-8F78-C144-3894-B99424EB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58B55-CE79-AE88-D383-5211FBD08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“When you have a class that refines the concepts of another class”</a:t>
            </a:r>
          </a:p>
          <a:p>
            <a:endParaRPr lang="en-US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Inheritance</a:t>
            </a:r>
            <a:br>
              <a:rPr lang="en-US" b="1" dirty="0"/>
            </a:br>
            <a:r>
              <a:rPr lang="en-US" dirty="0"/>
              <a:t>Parent-child relations between classes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Single inheritance</a:t>
            </a:r>
            <a:br>
              <a:rPr lang="en-US" dirty="0"/>
            </a:br>
            <a:r>
              <a:rPr lang="en-US" dirty="0"/>
              <a:t>There is only 1 parent class, ever!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Override &amp; virtual</a:t>
            </a:r>
            <a:br>
              <a:rPr lang="en-US" dirty="0"/>
            </a:br>
            <a:r>
              <a:rPr lang="en-US" dirty="0"/>
              <a:t>Replacing concepts from the parent class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Abstract classes</a:t>
            </a:r>
            <a:br>
              <a:rPr lang="en-US" b="1" dirty="0"/>
            </a:br>
            <a:r>
              <a:rPr lang="en-US" dirty="0" err="1"/>
              <a:t>Classes</a:t>
            </a:r>
            <a:r>
              <a:rPr lang="en-US" dirty="0"/>
              <a:t> that cannot be instantiated, must be inherited from first.</a:t>
            </a:r>
            <a:br>
              <a:rPr lang="en-US" dirty="0"/>
            </a:br>
            <a:r>
              <a:rPr lang="en-US" dirty="0"/>
              <a:t>They can force implementation of certain members</a:t>
            </a:r>
            <a:endParaRPr lang="en-US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4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6A2B-C431-FAB0-DAE8-AFC1CE3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89E6-534B-82E8-63FD-09F05885A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“Control where things can be used”</a:t>
            </a:r>
          </a:p>
          <a:p>
            <a:endParaRPr lang="en-US" i="1" dirty="0"/>
          </a:p>
          <a:p>
            <a:pPr marL="228600" indent="0"/>
            <a:r>
              <a:rPr lang="en-US" dirty="0"/>
              <a:t>Classes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Internal: </a:t>
            </a:r>
            <a:r>
              <a:rPr lang="en-US" dirty="0"/>
              <a:t>in the same assembly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Public: </a:t>
            </a:r>
            <a:r>
              <a:rPr lang="en-US" dirty="0"/>
              <a:t>everywhere</a:t>
            </a:r>
          </a:p>
          <a:p>
            <a:pPr marL="228600" indent="0"/>
            <a:r>
              <a:rPr lang="en-US" dirty="0"/>
              <a:t>Class members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Private: </a:t>
            </a:r>
            <a:r>
              <a:rPr lang="en-US" dirty="0"/>
              <a:t>Only inside the class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Protected: </a:t>
            </a:r>
            <a:r>
              <a:rPr lang="en-US" dirty="0"/>
              <a:t>Inside the class, and classes that inherit from it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Public: </a:t>
            </a:r>
            <a:r>
              <a:rPr lang="en-US" dirty="0"/>
              <a:t>From everywhere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174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2F98-E006-ADC7-45E0-DFF2D1C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Static, Const &amp; </a:t>
            </a:r>
            <a:r>
              <a:rPr lang="en-US" dirty="0" err="1"/>
              <a:t>Readonly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C821-89C5-A76A-DE5F-061118EB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endParaRPr lang="en-US" b="1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Static (method, property, field)</a:t>
            </a:r>
            <a:br>
              <a:rPr lang="en-US" dirty="0"/>
            </a:br>
            <a:r>
              <a:rPr lang="en-US" dirty="0"/>
              <a:t>There is only 1 instance of this, shared across all instance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/>
              <a:t>Static (class)</a:t>
            </a:r>
            <a:br>
              <a:rPr lang="nl-NL" dirty="0"/>
            </a:br>
            <a:r>
              <a:rPr lang="nl-NL" dirty="0" err="1"/>
              <a:t>This</a:t>
            </a:r>
            <a:r>
              <a:rPr lang="nl-NL" dirty="0"/>
              <a:t> class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members.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instantiated</a:t>
            </a:r>
            <a:r>
              <a:rPr lang="nl-NL" dirty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NL" b="1" dirty="0" err="1"/>
              <a:t>Const</a:t>
            </a:r>
            <a:br>
              <a:rPr lang="nl-NL" dirty="0"/>
            </a:br>
            <a:r>
              <a:rPr lang="nl-NL" dirty="0"/>
              <a:t>The </a:t>
            </a:r>
            <a:r>
              <a:rPr lang="nl-NL" dirty="0" err="1"/>
              <a:t>value</a:t>
            </a:r>
            <a:r>
              <a:rPr lang="nl-NL" dirty="0"/>
              <a:t> we </a:t>
            </a:r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locked</a:t>
            </a:r>
            <a:r>
              <a:rPr lang="nl-NL" dirty="0"/>
              <a:t> in </a:t>
            </a:r>
            <a:r>
              <a:rPr lang="nl-NL" u="sng" dirty="0" err="1"/>
              <a:t>by</a:t>
            </a:r>
            <a:r>
              <a:rPr lang="nl-NL" u="sng" dirty="0"/>
              <a:t> </a:t>
            </a:r>
            <a:r>
              <a:rPr lang="nl-NL" u="sng" dirty="0" err="1"/>
              <a:t>the</a:t>
            </a:r>
            <a:r>
              <a:rPr lang="nl-NL" u="sng" dirty="0"/>
              <a:t> compiler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 in </a:t>
            </a:r>
            <a:r>
              <a:rPr lang="nl-NL" dirty="0" err="1"/>
              <a:t>runtime</a:t>
            </a:r>
            <a:r>
              <a:rPr lang="nl-NL" dirty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nl-NL" b="1" dirty="0" err="1"/>
              <a:t>Readonly</a:t>
            </a:r>
            <a:br>
              <a:rPr lang="nl-NL" dirty="0"/>
            </a:br>
            <a:r>
              <a:rPr lang="nl-NL" dirty="0"/>
              <a:t>The </a:t>
            </a:r>
            <a:r>
              <a:rPr lang="nl-NL" dirty="0" err="1"/>
              <a:t>value</a:t>
            </a:r>
            <a:r>
              <a:rPr lang="nl-NL" dirty="0"/>
              <a:t> we </a:t>
            </a:r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locked</a:t>
            </a:r>
            <a:r>
              <a:rPr lang="nl-NL" dirty="0"/>
              <a:t> in </a:t>
            </a:r>
            <a:r>
              <a:rPr lang="nl-NL" u="sng" dirty="0" err="1"/>
              <a:t>by</a:t>
            </a:r>
            <a:r>
              <a:rPr lang="nl-NL" u="sng" dirty="0"/>
              <a:t> </a:t>
            </a:r>
            <a:r>
              <a:rPr lang="nl-NL" u="sng" dirty="0" err="1"/>
              <a:t>the</a:t>
            </a:r>
            <a:r>
              <a:rPr lang="nl-NL" u="sng" dirty="0"/>
              <a:t> </a:t>
            </a:r>
            <a:r>
              <a:rPr lang="nl-NL" u="sng" dirty="0" err="1"/>
              <a:t>constructor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2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A59E-0F53-C15F-F45E-E4E04FA4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A5B3-F7F2-1684-2E30-E4B9496B8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dirty="0"/>
              <a:t>Using Objects &amp; classes:</a:t>
            </a:r>
          </a:p>
          <a:p>
            <a:pPr algn="l"/>
            <a:r>
              <a:rPr lang="en-US" sz="1400" dirty="0">
                <a:hlinkClick r:id="rId2"/>
              </a:rPr>
              <a:t>https://docs.microsoft.com/en-us/shows/csharp-101/csharp-object-oriented-programming-objects-and-classes</a:t>
            </a:r>
            <a:r>
              <a:rPr lang="en-US" sz="1400" dirty="0"/>
              <a:t> </a:t>
            </a:r>
          </a:p>
          <a:p>
            <a:pPr algn="l"/>
            <a:r>
              <a:rPr lang="en-US" sz="1400" b="1" dirty="0"/>
              <a:t>Defining Methods &amp; Members:</a:t>
            </a:r>
          </a:p>
          <a:p>
            <a:pPr algn="l"/>
            <a:r>
              <a:rPr lang="nl-NL" sz="1400" dirty="0">
                <a:hlinkClick r:id="rId3"/>
              </a:rPr>
              <a:t>https://docs.microsoft.com/en-us/shows/csharp-101/csharp-object-oriented-programming-methods-and-members</a:t>
            </a:r>
            <a:r>
              <a:rPr lang="en-US" sz="1400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4228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17716</TotalTime>
  <Words>411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JetBrains Mono</vt:lpstr>
      <vt:lpstr>Kantoorthema</vt:lpstr>
      <vt:lpstr>C# Fundamentals (2)</vt:lpstr>
      <vt:lpstr>Collections</vt:lpstr>
      <vt:lpstr>Classes</vt:lpstr>
      <vt:lpstr>Inheritance</vt:lpstr>
      <vt:lpstr>Access modifiers</vt:lpstr>
      <vt:lpstr>Static, Const &amp; Readonly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Deploy: Bicep Vs. Terraform</dc:title>
  <dc:creator>Francis Didden</dc:creator>
  <cp:lastModifiedBy>Hannes Lowette</cp:lastModifiedBy>
  <cp:revision>13</cp:revision>
  <cp:lastPrinted>2022-09-10T16:48:36Z</cp:lastPrinted>
  <dcterms:created xsi:type="dcterms:W3CDTF">2022-03-24T19:27:07Z</dcterms:created>
  <dcterms:modified xsi:type="dcterms:W3CDTF">2022-09-17T21:20:56Z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