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howSpecialPlsOnTitleSld="0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4x3" cy="6858000" cx="9144000"/>
  <p:notesSz cx="6858000" cy="9144000"/>
  <p:embeddedFontLst>
    <p:embeddedFont>
      <p:font typeface="Corbel" panose="020B0503020204020204" pitchFamily="34" charset="0"/>
      <p:regular r:id="rId17"/>
      <p:bold r:id="rId18"/>
      <p:italic r:id="rId19"/>
      <p:boldItalic r:id="rId20"/>
    </p:embeddedFont>
    <p:embeddedFont>
      <p:font typeface="Roboto Mono" panose="020B0604020202020204" charset="0"/>
      <p:regular r:id="rId21"/>
      <p:bold r:id="rId22"/>
      <p:italic r:id="rId23"/>
      <p:boldItalic r:id="rId24"/>
    </p:embeddedFont>
    <p:embeddedFont>
      <p:font typeface="Arial Black" panose="020B0A04020102020204" pitchFamily="34" charset="0"/>
      <p:bold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F16529"/>
    <a:srgbClr val="16959E"/>
    <a:srgbClr val="FFDA3E"/>
    <a:srgbClr val="1572B6"/>
    <a:srgbClr val="14E6F3"/>
  </p:clrMru>
</p:presentationPr>
</file>

<file path=ppt/tableStyles.xml><?xml version="1.0" encoding="utf-8"?>
<a:tblStyleLst xmlns:a="http://schemas.openxmlformats.org/drawingml/2006/main" def="{5C22544A-7EE6-4342-B048-85BDC9FD1C3A}">
  <a:tblStyle styleId="{9038D38F-BB63-4E4F-B2DC-A87AEE74DFB3}" styleName="Table_0">
    <a:wholeTbl>
      <a:tcTxStyle b="off" i="off">
        <a:font>
          <a:latin typeface="Calibri Light"/>
          <a:ea typeface="Calibri Light"/>
          <a:cs typeface="Calibri Light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Style>
        <a:tcBdr/>
      </a:tcStyle>
    </a:band2H>
    <a:band1V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88971" autoAdjust="0"/>
  </p:normalViewPr>
  <p:slideViewPr>
    <p:cSldViewPr snapToGrid="0">
      <p:cViewPr varScale="1">
        <p:scale>
          <a:sx n="81" d="100"/>
          <a:sy n="81" d="100"/>
        </p:scale>
        <p:origin x="954" y="84"/>
      </p:cViewPr>
      <p:guideLst>
        <p:guide orient="horz" pos="1968"/>
        <p:guide pos="306"/>
        <p:guide orient="horz" pos="3912"/>
        <p:guide pos="5454"/>
        <p:guide orient="horz" pos="16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font" Target="fonts/font7.fntdata"/><Relationship Id="rId24" Type="http://schemas.openxmlformats.org/officeDocument/2006/relationships/font" Target="fonts/font8.fntdata"/><Relationship Id="rId25" Type="http://schemas.openxmlformats.org/officeDocument/2006/relationships/font" Target="fonts/font9.fntdata"/><Relationship Id="rId26" Type="http://schemas.openxmlformats.org/officeDocument/2006/relationships/font" Target="fonts/font10.fntdata"/><Relationship Id="rId27" Type="http://schemas.openxmlformats.org/officeDocument/2006/relationships/font" Target="fonts/font11.fntdata"/><Relationship Id="rId28" Type="http://schemas.openxmlformats.org/officeDocument/2006/relationships/font" Target="fonts/font12.fntdata"/><Relationship Id="rId29" Type="http://schemas.openxmlformats.org/officeDocument/2006/relationships/font" Target="fonts/font13.fntdata"/><Relationship Id="rId30" Type="http://schemas.openxmlformats.org/officeDocument/2006/relationships/font" Target="fonts/font14.fntdata"/><Relationship Id="rId31" Type="http://schemas.openxmlformats.org/officeDocument/2006/relationships/font" Target="fonts/font15.fntdata"/><Relationship Id="rId32" Type="http://schemas.openxmlformats.org/officeDocument/2006/relationships/font" Target="fonts/font16.fntdata"/><Relationship Id="rId33" Type="http://schemas.openxmlformats.org/officeDocument/2006/relationships/font" Target="fonts/font17.fntdata"/><Relationship Id="rId34" Type="http://schemas.openxmlformats.org/officeDocument/2006/relationships/tableStyles" Target="tableStyle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3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13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1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822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823" name="Google Shape;5;n"/>
          <p:cNvSpPr>
            <a:spLocks noChangeAspect="1" noRot="1" noGrp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824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825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826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Google Shape;167;p1:notes"/>
          <p:cNvSpPr>
            <a:spLocks noChangeAspect="1" noRot="1" noGrp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89" name="Google Shape;16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590" name="Google Shape;16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Google Shape;40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771" name="Google Shape;401;p15:notes"/>
          <p:cNvSpPr>
            <a:spLocks noChangeAspect="1" noRot="1" noGrp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0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Google Shape;14;g113efb7b630_0_9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525" cy="2736900"/>
          </a:xfrm>
          <a:prstGeom prst="rect"/>
        </p:spPr>
        <p:txBody>
          <a:bodyPr anchor="b" anchorCtr="0" bIns="121900" lIns="121900" rIns="121900" spcFirstLastPara="1" tIns="121900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6900"/>
              <a:buNone/>
              <a:defRPr sz="5175"/>
            </a:lvl1pPr>
            <a:lvl2pPr algn="ctr" lvl="1">
              <a:spcBef>
                <a:spcPts val="0"/>
              </a:spcBef>
              <a:spcAft>
                <a:spcPts val="0"/>
              </a:spcAft>
              <a:buSzPts val="6900"/>
              <a:buNone/>
              <a:defRPr sz="5175"/>
            </a:lvl2pPr>
            <a:lvl3pPr algn="ctr" lvl="2">
              <a:spcBef>
                <a:spcPts val="0"/>
              </a:spcBef>
              <a:spcAft>
                <a:spcPts val="0"/>
              </a:spcAft>
              <a:buSzPts val="6900"/>
              <a:buNone/>
              <a:defRPr sz="5175"/>
            </a:lvl3pPr>
            <a:lvl4pPr algn="ctr" lvl="3">
              <a:spcBef>
                <a:spcPts val="0"/>
              </a:spcBef>
              <a:spcAft>
                <a:spcPts val="0"/>
              </a:spcAft>
              <a:buSzPts val="6900"/>
              <a:buNone/>
              <a:defRPr sz="5175"/>
            </a:lvl4pPr>
            <a:lvl5pPr algn="ctr" lvl="4">
              <a:spcBef>
                <a:spcPts val="0"/>
              </a:spcBef>
              <a:spcAft>
                <a:spcPts val="0"/>
              </a:spcAft>
              <a:buSzPts val="6900"/>
              <a:buNone/>
              <a:defRPr sz="5175"/>
            </a:lvl5pPr>
            <a:lvl6pPr algn="ctr" lvl="5">
              <a:spcBef>
                <a:spcPts val="0"/>
              </a:spcBef>
              <a:spcAft>
                <a:spcPts val="0"/>
              </a:spcAft>
              <a:buSzPts val="6900"/>
              <a:buNone/>
              <a:defRPr sz="5175"/>
            </a:lvl6pPr>
            <a:lvl7pPr algn="ctr" lvl="6">
              <a:spcBef>
                <a:spcPts val="0"/>
              </a:spcBef>
              <a:spcAft>
                <a:spcPts val="0"/>
              </a:spcAft>
              <a:buSzPts val="6900"/>
              <a:buNone/>
              <a:defRPr sz="5175"/>
            </a:lvl7pPr>
            <a:lvl8pPr algn="ctr" lvl="7">
              <a:spcBef>
                <a:spcPts val="0"/>
              </a:spcBef>
              <a:spcAft>
                <a:spcPts val="0"/>
              </a:spcAft>
              <a:buSzPts val="6900"/>
              <a:buNone/>
              <a:defRPr sz="5175"/>
            </a:lvl8pPr>
            <a:lvl9pPr algn="ctr" lvl="8">
              <a:spcBef>
                <a:spcPts val="0"/>
              </a:spcBef>
              <a:spcAft>
                <a:spcPts val="0"/>
              </a:spcAft>
              <a:buSzPts val="6900"/>
              <a:buNone/>
              <a:defRPr sz="5175"/>
            </a:lvl9pPr>
          </a:lstStyle>
          <a:p/>
        </p:txBody>
      </p:sp>
      <p:sp>
        <p:nvSpPr>
          <p:cNvPr id="1048773" name="Google Shape;15;g113efb7b630_0_9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525" cy="1056900"/>
          </a:xfrm>
          <a:prstGeom prst="rect"/>
        </p:spPr>
        <p:txBody>
          <a:bodyPr anchor="t" anchorCtr="0" bIns="121900" lIns="121900" rIns="121900" spcFirstLastPara="1" tIns="121900" wrap="square">
            <a:norm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775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775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775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775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775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775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775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775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775"/>
            </a:lvl9pPr>
          </a:lstStyle>
          <a:p/>
        </p:txBody>
      </p:sp>
      <p:sp>
        <p:nvSpPr>
          <p:cNvPr id="1048774" name="Google Shape;16;g113efb7b630_0_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75" cy="524700"/>
          </a:xfrm>
          <a:prstGeom prst="rect"/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09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Google Shape;49;g113efb7b630_0_44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525" cy="2618100"/>
          </a:xfrm>
          <a:prstGeom prst="rect"/>
        </p:spPr>
        <p:txBody>
          <a:bodyPr anchor="b" anchorCtr="0" bIns="121900" lIns="121900" rIns="121900" spcFirstLastPara="1" tIns="121900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1pPr>
            <a:lvl2pPr algn="ctr" lvl="1"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2pPr>
            <a:lvl3pPr algn="ctr" lvl="2"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3pPr>
            <a:lvl4pPr algn="ctr" lvl="3"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4pPr>
            <a:lvl5pPr algn="ctr" lvl="4"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5pPr>
            <a:lvl6pPr algn="ctr" lvl="5"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6pPr>
            <a:lvl7pPr algn="ctr" lvl="6"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7pPr>
            <a:lvl8pPr algn="ctr" lvl="7"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8pPr>
            <a:lvl9pPr algn="ctr" lvl="8"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8800" name="Google Shape;50;g113efb7b630_0_44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525" cy="1734300"/>
          </a:xfrm>
          <a:prstGeom prst="rect"/>
        </p:spPr>
        <p:txBody>
          <a:bodyPr anchor="t" anchorCtr="0" bIns="121900" lIns="121900" rIns="121900" spcFirstLastPara="1" tIns="121900" wrap="square">
            <a:normAutofit/>
          </a:bodyPr>
          <a:lstStyle>
            <a:lvl1pPr algn="ctr" indent="-285750" lvl="0" marL="342900">
              <a:spcBef>
                <a:spcPts val="0"/>
              </a:spcBef>
              <a:spcAft>
                <a:spcPts val="0"/>
              </a:spcAft>
              <a:buSzPts val="2400"/>
              <a:buChar char="●"/>
            </a:lvl1pPr>
            <a:lvl2pPr algn="ctr" indent="-261938" lvl="1" marL="685800">
              <a:spcBef>
                <a:spcPts val="0"/>
              </a:spcBef>
              <a:spcAft>
                <a:spcPts val="0"/>
              </a:spcAft>
              <a:buSzPts val="1900"/>
              <a:buChar char="○"/>
            </a:lvl2pPr>
            <a:lvl3pPr algn="ctr" indent="-261938" lvl="2" marL="1028700">
              <a:spcBef>
                <a:spcPts val="0"/>
              </a:spcBef>
              <a:spcAft>
                <a:spcPts val="0"/>
              </a:spcAft>
              <a:buSzPts val="1900"/>
              <a:buChar char="■"/>
            </a:lvl3pPr>
            <a:lvl4pPr algn="ctr" indent="-261938" lvl="3" marL="1371600">
              <a:spcBef>
                <a:spcPts val="0"/>
              </a:spcBef>
              <a:spcAft>
                <a:spcPts val="0"/>
              </a:spcAft>
              <a:buSzPts val="1900"/>
              <a:buChar char="●"/>
            </a:lvl4pPr>
            <a:lvl5pPr algn="ctr" indent="-261938" lvl="4" marL="1714500">
              <a:spcBef>
                <a:spcPts val="0"/>
              </a:spcBef>
              <a:spcAft>
                <a:spcPts val="0"/>
              </a:spcAft>
              <a:buSzPts val="1900"/>
              <a:buChar char="○"/>
            </a:lvl5pPr>
            <a:lvl6pPr algn="ctr" indent="-261938" lvl="5" marL="2057400">
              <a:spcBef>
                <a:spcPts val="0"/>
              </a:spcBef>
              <a:spcAft>
                <a:spcPts val="0"/>
              </a:spcAft>
              <a:buSzPts val="1900"/>
              <a:buChar char="■"/>
            </a:lvl6pPr>
            <a:lvl7pPr algn="ctr" indent="-261938" lvl="6" marL="2400300">
              <a:spcBef>
                <a:spcPts val="0"/>
              </a:spcBef>
              <a:spcAft>
                <a:spcPts val="0"/>
              </a:spcAft>
              <a:buSzPts val="1900"/>
              <a:buChar char="●"/>
            </a:lvl7pPr>
            <a:lvl8pPr algn="ctr" indent="-261938" lvl="7" marL="2743200">
              <a:spcBef>
                <a:spcPts val="0"/>
              </a:spcBef>
              <a:spcAft>
                <a:spcPts val="0"/>
              </a:spcAft>
              <a:buSzPts val="1900"/>
              <a:buChar char="○"/>
            </a:lvl8pPr>
            <a:lvl9pPr algn="ctr" indent="-261938" lvl="8" marL="3086100">
              <a:spcBef>
                <a:spcPts val="0"/>
              </a:spcBef>
              <a:spcAft>
                <a:spcPts val="0"/>
              </a:spcAft>
              <a:buSzPts val="1900"/>
              <a:buChar char="■"/>
            </a:lvl9pPr>
          </a:lstStyle>
          <a:p/>
        </p:txBody>
      </p:sp>
      <p:sp>
        <p:nvSpPr>
          <p:cNvPr id="1048801" name="Google Shape;51;g113efb7b630_0_4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75" cy="524700"/>
          </a:xfrm>
          <a:prstGeom prst="rect"/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28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53;g113efb7b630_0_4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75" cy="524700"/>
          </a:xfrm>
          <a:prstGeom prst="rect"/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showMasterSp="0">
  <p:cSld name="Custom Layout">
    <p:bg>
      <p:bgPr>
        <a:solidFill>
          <a:schemeClr val="dk1"/>
        </a:solidFill>
        <a:effectLst/>
      </p:bgPr>
    </p:bg>
    <p:spTree>
      <p:nvGrpSpPr>
        <p:cNvPr id="107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Google Shape;55;g113efb7b630_0_5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/>
          <a:noFill/>
          <a:ln>
            <a:noFill/>
          </a:ln>
        </p:spPr>
      </p:sp>
      <p:sp>
        <p:nvSpPr>
          <p:cNvPr id="1048788" name="Google Shape;56;g113efb7b630_0_50"/>
          <p:cNvSpPr/>
          <p:nvPr/>
        </p:nvSpPr>
        <p:spPr>
          <a:xfrm>
            <a:off x="2374801" y="903484"/>
            <a:ext cx="4394475" cy="50511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>
              <a:alpha val="40000"/>
            </a:schemeClr>
          </a:solidFill>
          <a:ln w="603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34275" lIns="68569" rIns="68569" spcFirstLastPara="1" tIns="34275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sz="135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89" name="Google Shape;57;g113efb7b630_0_50"/>
          <p:cNvSpPr/>
          <p:nvPr/>
        </p:nvSpPr>
        <p:spPr>
          <a:xfrm>
            <a:off x="5980709" y="5753530"/>
            <a:ext cx="488700" cy="561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anchor="ctr" anchorCtr="0" bIns="34275" lIns="68569" rIns="68569" spcFirstLastPara="1" tIns="34275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sz="135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90" name="Google Shape;58;g113efb7b630_0_50"/>
          <p:cNvSpPr/>
          <p:nvPr/>
        </p:nvSpPr>
        <p:spPr>
          <a:xfrm>
            <a:off x="1691641" y="2751804"/>
            <a:ext cx="589050" cy="6771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34275" lIns="68569" rIns="68569" spcFirstLastPara="1" tIns="34275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sz="135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91" name="Google Shape;59;g113efb7b630_0_50"/>
          <p:cNvSpPr/>
          <p:nvPr/>
        </p:nvSpPr>
        <p:spPr>
          <a:xfrm>
            <a:off x="6016337" y="671564"/>
            <a:ext cx="294525" cy="338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>
            <a:noFill/>
          </a:ln>
        </p:spPr>
        <p:txBody>
          <a:bodyPr anchor="ctr" anchorCtr="0" bIns="34275" lIns="68569" rIns="68569" spcFirstLastPara="1" tIns="34275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sz="135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92" name="Google Shape;60;g113efb7b630_0_50"/>
          <p:cNvSpPr/>
          <p:nvPr/>
        </p:nvSpPr>
        <p:spPr>
          <a:xfrm>
            <a:off x="1526549" y="3344350"/>
            <a:ext cx="147375" cy="169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/>
          </a:solidFill>
          <a:ln>
            <a:noFill/>
          </a:ln>
        </p:spPr>
        <p:txBody>
          <a:bodyPr anchor="ctr" anchorCtr="0" bIns="34275" lIns="68569" rIns="68569" spcFirstLastPara="1" tIns="34275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sz="135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93" name="Google Shape;61;g113efb7b630_0_50"/>
          <p:cNvSpPr txBox="1">
            <a:spLocks noGrp="1"/>
          </p:cNvSpPr>
          <p:nvPr>
            <p:ph type="title"/>
          </p:nvPr>
        </p:nvSpPr>
        <p:spPr>
          <a:xfrm>
            <a:off x="3072635" y="2576760"/>
            <a:ext cx="2943675" cy="1695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  <a:defRPr b="1" cap="none" sz="3600" i="0" strike="noStrike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35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35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35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35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35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35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35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350"/>
            </a:lvl9pPr>
          </a:lstStyle>
          <a:p/>
        </p:txBody>
      </p:sp>
      <p:sp>
        <p:nvSpPr>
          <p:cNvPr id="1048794" name="Google Shape;62;g113efb7b630_0_50"/>
          <p:cNvSpPr txBox="1">
            <a:spLocks noGrp="1"/>
          </p:cNvSpPr>
          <p:nvPr>
            <p:ph type="body" idx="1"/>
          </p:nvPr>
        </p:nvSpPr>
        <p:spPr>
          <a:xfrm>
            <a:off x="3072636" y="1899514"/>
            <a:ext cx="2943675" cy="490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171450" lvl="0" marL="342900" marR="0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None/>
              <a:defRPr b="1" cap="none" sz="1800" i="0" strike="noStrike" u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171450" lvl="1" marL="6858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cap="none" sz="1200" i="0" strike="noStrike" u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38125" lvl="2" marL="10287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cap="none" sz="1050" i="0" strike="noStrike" u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38125" lvl="3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cap="none" sz="1050" i="0" strike="noStrike" u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38125" lvl="4" marL="17145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cap="none" sz="1050" i="0" strike="noStrike" u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57175" lvl="5" marL="20574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35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57175" lvl="6" marL="24003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35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57175" lvl="7" marL="27432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35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57175" lvl="8" marL="3086100" marR="0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35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95" name="Google Shape;63;g113efb7b630_0_50"/>
          <p:cNvSpPr txBox="1">
            <a:spLocks noGrp="1"/>
          </p:cNvSpPr>
          <p:nvPr>
            <p:ph type="body" idx="3"/>
          </p:nvPr>
        </p:nvSpPr>
        <p:spPr>
          <a:xfrm>
            <a:off x="3363437" y="4459105"/>
            <a:ext cx="2417175" cy="11685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r" indent="-171450" lvl="0" marL="342900" marR="0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cap="none" sz="12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47650" lvl="1" marL="6858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cap="none" sz="1200" i="0" strike="noStrike" u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38125" lvl="2" marL="10287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cap="none" sz="1050" i="0" strike="noStrike" u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38125" lvl="3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cap="none" sz="1050" i="0" strike="noStrike" u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38125" lvl="4" marL="17145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cap="none" sz="1050" i="0" strike="noStrike" u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57175" lvl="5" marL="20574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35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57175" lvl="6" marL="24003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35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57175" lvl="7" marL="27432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35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57175" lvl="8" marL="3086100" marR="0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35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96" name="Google Shape;64;g113efb7b630_0_5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75" cy="525000"/>
          </a:xfrm>
          <a:prstGeom prst="rect"/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Table">
  <p:cSld name="Chart and Table">
    <p:spTree>
      <p:nvGrpSpPr>
        <p:cNvPr id="54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Google Shape;88;g113efb7b630_0_79"/>
          <p:cNvSpPr txBox="1">
            <a:spLocks noGrp="1"/>
          </p:cNvSpPr>
          <p:nvPr>
            <p:ph type="body" idx="1"/>
          </p:nvPr>
        </p:nvSpPr>
        <p:spPr>
          <a:xfrm>
            <a:off x="628650" y="2039392"/>
            <a:ext cx="7886700" cy="4114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57175" lvl="0" marL="342900" marR="0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cap="none" sz="1350" i="0" strike="noStrike" u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47650" lvl="1" marL="6858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cap="none" sz="1200" i="0" strike="noStrike" u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38125" lvl="2" marL="10287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cap="none" sz="1050" i="0" strike="noStrike" u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38125" lvl="3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cap="none" sz="1050" i="0" strike="noStrike" u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38125" lvl="4" marL="17145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cap="none" sz="1050" i="0" strike="noStrike" u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57175" lvl="5" marL="20574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35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57175" lvl="6" marL="24003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35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57175" lvl="7" marL="27432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35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57175" lvl="8" marL="3086100" marR="0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35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44" name="Google Shape;89;g113efb7b630_0_79"/>
          <p:cNvSpPr txBox="1">
            <a:spLocks noGrp="1"/>
          </p:cNvSpPr>
          <p:nvPr>
            <p:ph type="title"/>
          </p:nvPr>
        </p:nvSpPr>
        <p:spPr>
          <a:xfrm>
            <a:off x="628650" y="635000"/>
            <a:ext cx="7886700" cy="700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rbel"/>
              <a:buNone/>
              <a:defRPr b="1" cap="none" sz="3600" i="0" strike="noStrike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35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35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35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35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35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35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35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350"/>
            </a:lvl9pPr>
          </a:lstStyle>
          <a:p/>
        </p:txBody>
      </p:sp>
      <p:sp>
        <p:nvSpPr>
          <p:cNvPr id="1048645" name="Google Shape;90;g113efb7b630_0_7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75" cy="525000"/>
          </a:xfrm>
          <a:prstGeom prst="rect"/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>
              <a:buNone/>
              <a:defRPr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Two Column">
  <p:cSld name="Content Two Column">
    <p:spTree>
      <p:nvGrpSpPr>
        <p:cNvPr id="11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Google Shape;125;g113efb7b630_0_112"/>
          <p:cNvSpPr txBox="1">
            <a:spLocks noGrp="1"/>
          </p:cNvSpPr>
          <p:nvPr>
            <p:ph type="body" idx="1"/>
          </p:nvPr>
        </p:nvSpPr>
        <p:spPr>
          <a:xfrm>
            <a:off x="485775" y="2057818"/>
            <a:ext cx="3809925" cy="438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171450" lvl="0" marL="342900" marR="0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cap="none" sz="1800" i="0" strike="noStrike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algn="l" indent="-171450" lvl="1" marL="6858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cap="none" sz="1200" i="0" strike="noStrike" u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38125" lvl="2" marL="10287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cap="none" sz="1050" i="0" strike="noStrike" u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38125" lvl="3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cap="none" sz="1050" i="0" strike="noStrike" u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38125" lvl="4" marL="17145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cap="none" sz="1050" i="0" strike="noStrike" u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57175" lvl="5" marL="20574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35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57175" lvl="6" marL="24003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35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57175" lvl="7" marL="27432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35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57175" lvl="8" marL="3086100" marR="0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35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807" name="Google Shape;126;g113efb7b630_0_112"/>
          <p:cNvSpPr/>
          <p:nvPr/>
        </p:nvSpPr>
        <p:spPr>
          <a:xfrm>
            <a:off x="7789423" y="1443145"/>
            <a:ext cx="353475" cy="471300"/>
          </a:xfrm>
          <a:prstGeom prst="ellipse"/>
          <a:solidFill>
            <a:schemeClr val="lt2"/>
          </a:solidFill>
          <a:ln>
            <a:noFill/>
          </a:ln>
        </p:spPr>
        <p:txBody>
          <a:bodyPr anchor="ctr" anchorCtr="0" bIns="34275" lIns="68569" rIns="68569" spcFirstLastPara="1" tIns="34275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sz="1350" i="0" strike="noStrike" u="non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808" name="Google Shape;127;g113efb7b630_0_112"/>
          <p:cNvSpPr/>
          <p:nvPr/>
        </p:nvSpPr>
        <p:spPr>
          <a:xfrm>
            <a:off x="6682508" y="328773"/>
            <a:ext cx="238275" cy="317700"/>
          </a:xfrm>
          <a:prstGeom prst="ellipse"/>
          <a:solidFill>
            <a:schemeClr val="accent2"/>
          </a:solidFill>
          <a:ln>
            <a:noFill/>
          </a:ln>
        </p:spPr>
        <p:txBody>
          <a:bodyPr anchor="ctr" anchorCtr="0" bIns="34275" lIns="68569" rIns="68569" spcFirstLastPara="1" tIns="34275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sz="1350" i="0" strike="noStrike" u="non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809" name="Google Shape;128;g113efb7b630_0_112"/>
          <p:cNvSpPr/>
          <p:nvPr/>
        </p:nvSpPr>
        <p:spPr>
          <a:xfrm flipH="1">
            <a:off x="6476204" y="623939"/>
            <a:ext cx="127800" cy="170400"/>
          </a:xfrm>
          <a:prstGeom prst="ellipse"/>
          <a:solidFill>
            <a:schemeClr val="accent4"/>
          </a:solidFill>
          <a:ln>
            <a:noFill/>
          </a:ln>
        </p:spPr>
        <p:txBody>
          <a:bodyPr anchor="ctr" anchorCtr="0" bIns="34275" lIns="68569" rIns="68569" spcFirstLastPara="1" tIns="34275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sz="1350" i="0" strike="noStrike" u="non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810" name="Google Shape;129;g113efb7b630_0_112"/>
          <p:cNvSpPr txBox="1">
            <a:spLocks noGrp="1"/>
          </p:cNvSpPr>
          <p:nvPr>
            <p:ph type="body" idx="2"/>
          </p:nvPr>
        </p:nvSpPr>
        <p:spPr>
          <a:xfrm>
            <a:off x="495300" y="2673522"/>
            <a:ext cx="3800475" cy="2935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66700" lvl="0" marL="342900" marR="0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▪"/>
              <a:defRPr b="0" cap="none" sz="15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47650" lvl="1" marL="6858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cap="none" sz="1200" i="0" strike="noStrike" u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38125" lvl="2" marL="10287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cap="none" sz="1050" i="0" strike="noStrike" u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38125" lvl="3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cap="none" sz="1050" i="0" strike="noStrike" u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38125" lvl="4" marL="17145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cap="none" sz="1050" i="0" strike="noStrike" u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57175" lvl="5" marL="20574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35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57175" lvl="6" marL="24003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35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57175" lvl="7" marL="27432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35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57175" lvl="8" marL="3086100" marR="0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35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811" name="Google Shape;130;g113efb7b630_0_112"/>
          <p:cNvSpPr txBox="1">
            <a:spLocks noGrp="1"/>
          </p:cNvSpPr>
          <p:nvPr>
            <p:ph type="body" idx="3"/>
          </p:nvPr>
        </p:nvSpPr>
        <p:spPr>
          <a:xfrm>
            <a:off x="4838700" y="2061363"/>
            <a:ext cx="3809925" cy="438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171450" lvl="0" marL="342900" marR="0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cap="none" sz="1800" i="0" strike="noStrike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algn="l" indent="-171450" lvl="1" marL="6858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cap="none" sz="1200" i="0" strike="noStrike" u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38125" lvl="2" marL="10287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cap="none" sz="1050" i="0" strike="noStrike" u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38125" lvl="3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cap="none" sz="1050" i="0" strike="noStrike" u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38125" lvl="4" marL="17145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cap="none" sz="1050" i="0" strike="noStrike" u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57175" lvl="5" marL="20574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35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57175" lvl="6" marL="24003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35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57175" lvl="7" marL="27432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35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57175" lvl="8" marL="3086100" marR="0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35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812" name="Google Shape;131;g113efb7b630_0_112"/>
          <p:cNvSpPr txBox="1">
            <a:spLocks noGrp="1"/>
          </p:cNvSpPr>
          <p:nvPr>
            <p:ph type="body" idx="4"/>
          </p:nvPr>
        </p:nvSpPr>
        <p:spPr>
          <a:xfrm>
            <a:off x="4848225" y="2677067"/>
            <a:ext cx="3800475" cy="2935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66700" lvl="0" marL="342900" marR="0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▪"/>
              <a:defRPr b="0" cap="none" sz="15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47650" lvl="1" marL="6858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cap="none" sz="1200" i="0" strike="noStrike" u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38125" lvl="2" marL="10287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cap="none" sz="1050" i="0" strike="noStrike" u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38125" lvl="3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cap="none" sz="1050" i="0" strike="noStrike" u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38125" lvl="4" marL="17145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cap="none" sz="1050" i="0" strike="noStrike" u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57175" lvl="5" marL="20574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35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57175" lvl="6" marL="24003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35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57175" lvl="7" marL="27432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35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57175" lvl="8" marL="3086100" marR="0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35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813" name="Google Shape;132;g113efb7b630_0_112"/>
          <p:cNvSpPr>
            <a:spLocks noGrp="1"/>
          </p:cNvSpPr>
          <p:nvPr>
            <p:ph type="pic" idx="5"/>
          </p:nvPr>
        </p:nvSpPr>
        <p:spPr>
          <a:xfrm>
            <a:off x="6946235" y="0"/>
            <a:ext cx="2197800" cy="1560000"/>
          </a:xfrm>
          <a:prstGeom prst="rect"/>
          <a:noFill/>
          <a:ln>
            <a:noFill/>
          </a:ln>
        </p:spPr>
      </p:sp>
      <p:sp>
        <p:nvSpPr>
          <p:cNvPr id="1048814" name="Google Shape;133;g113efb7b630_0_112"/>
          <p:cNvSpPr txBox="1">
            <a:spLocks noGrp="1"/>
          </p:cNvSpPr>
          <p:nvPr>
            <p:ph type="title"/>
          </p:nvPr>
        </p:nvSpPr>
        <p:spPr>
          <a:xfrm>
            <a:off x="495300" y="805213"/>
            <a:ext cx="3206250" cy="831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rbel"/>
              <a:buNone/>
              <a:defRPr b="1" cap="none" sz="3600" i="0" strike="noStrike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35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35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35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35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35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35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35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350"/>
            </a:lvl9pPr>
          </a:lstStyle>
          <a:p/>
        </p:txBody>
      </p:sp>
      <p:sp>
        <p:nvSpPr>
          <p:cNvPr id="1048815" name="Google Shape;134;g113efb7b630_0_11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75" cy="525000"/>
          </a:xfrm>
          <a:prstGeom prst="rect"/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>
              <a:buNone/>
              <a:defRPr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buNone/>
              <a:defRPr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>
              <a:buNone/>
              <a:defRPr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>
              <a:buNone/>
              <a:defRPr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>
              <a:buNone/>
              <a:defRPr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>
              <a:buNone/>
              <a:defRPr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>
              <a:buNone/>
              <a:defRPr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>
              <a:buNone/>
              <a:defRPr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>
              <a:buNone/>
              <a:defRPr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 showMasterSp="0">
  <p:cSld name="5_Custom Layout">
    <p:bg>
      <p:bgPr>
        <a:solidFill>
          <a:schemeClr val="dk1"/>
        </a:solidFill>
        <a:effectLst/>
      </p:bgPr>
    </p:bg>
    <p:spTree>
      <p:nvGrpSpPr>
        <p:cNvPr id="9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Google Shape;158;g113efb7b630_0_14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/>
          <a:noFill/>
          <a:ln>
            <a:noFill/>
          </a:ln>
        </p:spPr>
      </p:sp>
      <p:sp>
        <p:nvSpPr>
          <p:cNvPr id="1048758" name="Google Shape;159;g113efb7b630_0_142" descr="Tall office building looking up"/>
          <p:cNvSpPr/>
          <p:nvPr/>
        </p:nvSpPr>
        <p:spPr>
          <a:xfrm>
            <a:off x="2514600" y="685800"/>
            <a:ext cx="4114800" cy="5486400"/>
          </a:xfrm>
          <a:prstGeom prst="ellipse"/>
          <a:solidFill>
            <a:schemeClr val="accent5">
              <a:alpha val="40000"/>
            </a:schemeClr>
          </a:solidFill>
          <a:ln w="603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34275" lIns="68569" rIns="68569" spcFirstLastPara="1" tIns="34275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sz="135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59" name="Google Shape;160;g113efb7b630_0_142"/>
          <p:cNvSpPr/>
          <p:nvPr/>
        </p:nvSpPr>
        <p:spPr>
          <a:xfrm>
            <a:off x="6103620" y="5669280"/>
            <a:ext cx="377100" cy="502800"/>
          </a:xfrm>
          <a:prstGeom prst="ellipse"/>
          <a:solidFill>
            <a:schemeClr val="accent2"/>
          </a:solidFill>
          <a:ln>
            <a:noFill/>
          </a:ln>
        </p:spPr>
        <p:txBody>
          <a:bodyPr anchor="ctr" anchorCtr="0" bIns="34275" lIns="68569" rIns="68569" spcFirstLastPara="1" tIns="34275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sz="135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60" name="Google Shape;161;g113efb7b630_0_142"/>
          <p:cNvSpPr/>
          <p:nvPr/>
        </p:nvSpPr>
        <p:spPr>
          <a:xfrm>
            <a:off x="2186597" y="1295169"/>
            <a:ext cx="519750" cy="693000"/>
          </a:xfrm>
          <a:prstGeom prst="ellipse"/>
          <a:solidFill>
            <a:schemeClr val="lt2"/>
          </a:solidFill>
          <a:ln>
            <a:noFill/>
          </a:ln>
        </p:spPr>
        <p:txBody>
          <a:bodyPr anchor="ctr" anchorCtr="0" bIns="34275" lIns="68569" rIns="68569" spcFirstLastPara="1" tIns="34275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sz="135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61" name="Google Shape;162;g113efb7b630_0_142"/>
          <p:cNvSpPr/>
          <p:nvPr/>
        </p:nvSpPr>
        <p:spPr>
          <a:xfrm>
            <a:off x="2548890" y="904895"/>
            <a:ext cx="188550" cy="251400"/>
          </a:xfrm>
          <a:prstGeom prst="ellipse"/>
          <a:solidFill>
            <a:schemeClr val="accent4"/>
          </a:solidFill>
          <a:ln>
            <a:noFill/>
          </a:ln>
        </p:spPr>
        <p:txBody>
          <a:bodyPr anchor="ctr" anchorCtr="0" bIns="34275" lIns="68569" rIns="68569" spcFirstLastPara="1" tIns="34275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sz="135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62" name="Google Shape;163;g113efb7b630_0_142"/>
          <p:cNvSpPr txBox="1">
            <a:spLocks noGrp="1"/>
          </p:cNvSpPr>
          <p:nvPr>
            <p:ph type="body" idx="1"/>
          </p:nvPr>
        </p:nvSpPr>
        <p:spPr>
          <a:xfrm>
            <a:off x="3095945" y="4609453"/>
            <a:ext cx="2943675" cy="4905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ctr" indent="-171450" lvl="0" marL="342900" marR="0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1" cap="none" sz="1500" i="0" strike="noStrike" u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171450" lvl="1" marL="6858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cap="none" sz="1200" i="0" strike="noStrike" u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38125" lvl="2" marL="10287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cap="none" sz="1050" i="0" strike="noStrike" u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38125" lvl="3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cap="none" sz="1050" i="0" strike="noStrike" u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38125" lvl="4" marL="17145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cap="none" sz="1050" i="0" strike="noStrike" u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57175" lvl="5" marL="20574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35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57175" lvl="6" marL="24003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35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57175" lvl="7" marL="27432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35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57175" lvl="8" marL="3086100" marR="0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35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63" name="Google Shape;164;g113efb7b630_0_142"/>
          <p:cNvSpPr txBox="1">
            <a:spLocks noGrp="1"/>
          </p:cNvSpPr>
          <p:nvPr>
            <p:ph type="title"/>
          </p:nvPr>
        </p:nvSpPr>
        <p:spPr>
          <a:xfrm>
            <a:off x="3034259" y="1988047"/>
            <a:ext cx="3005325" cy="237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lvl="0" marR="0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cap="none" sz="21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35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35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35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35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35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35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35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350"/>
            </a:lvl9pPr>
          </a:lstStyle>
          <a:p/>
        </p:txBody>
      </p:sp>
      <p:sp>
        <p:nvSpPr>
          <p:cNvPr id="1048764" name="Google Shape;165;g113efb7b630_0_14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75" cy="525000"/>
          </a:xfrm>
          <a:prstGeom prst="rect"/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08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Google Shape;18;g113efb7b630_0_1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525" cy="1122300"/>
          </a:xfrm>
          <a:prstGeom prst="rect"/>
        </p:spPr>
        <p:txBody>
          <a:bodyPr anchor="ctr" anchorCtr="0" bIns="121900" lIns="121900" rIns="121900" spcFirstLastPara="1" tIns="121900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algn="ctr" lvl="1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algn="ctr" lvl="2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algn="ctr" lvl="3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algn="ctr" lvl="4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algn="ctr" lvl="5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algn="ctr" lvl="6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algn="ctr" lvl="7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algn="ctr" lvl="8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/>
        </p:txBody>
      </p:sp>
      <p:sp>
        <p:nvSpPr>
          <p:cNvPr id="1048798" name="Google Shape;19;g113efb7b630_0_1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75" cy="524700"/>
          </a:xfrm>
          <a:prstGeom prst="rect"/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04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Google Shape;21;g113efb7b630_0_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525" cy="763500"/>
          </a:xfrm>
          <a:prstGeom prst="rect"/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781" name="Google Shape;22;g113efb7b630_0_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25" cy="4555200"/>
          </a:xfrm>
          <a:prstGeom prst="rect"/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285750" lvl="0" marL="342900">
              <a:spcBef>
                <a:spcPts val="0"/>
              </a:spcBef>
              <a:spcAft>
                <a:spcPts val="0"/>
              </a:spcAft>
              <a:buSzPts val="2400"/>
              <a:buChar char="●"/>
            </a:lvl1pPr>
            <a:lvl2pPr indent="-261938" lvl="1" marL="685800">
              <a:spcBef>
                <a:spcPts val="0"/>
              </a:spcBef>
              <a:spcAft>
                <a:spcPts val="0"/>
              </a:spcAft>
              <a:buSzPts val="1900"/>
              <a:buChar char="○"/>
            </a:lvl2pPr>
            <a:lvl3pPr indent="-261938" lvl="2" marL="1028700">
              <a:spcBef>
                <a:spcPts val="0"/>
              </a:spcBef>
              <a:spcAft>
                <a:spcPts val="0"/>
              </a:spcAft>
              <a:buSzPts val="1900"/>
              <a:buChar char="■"/>
            </a:lvl3pPr>
            <a:lvl4pPr indent="-261938" lvl="3" marL="1371600">
              <a:spcBef>
                <a:spcPts val="0"/>
              </a:spcBef>
              <a:spcAft>
                <a:spcPts val="0"/>
              </a:spcAft>
              <a:buSzPts val="1900"/>
              <a:buChar char="●"/>
            </a:lvl4pPr>
            <a:lvl5pPr indent="-261938" lvl="4" marL="1714500">
              <a:spcBef>
                <a:spcPts val="0"/>
              </a:spcBef>
              <a:spcAft>
                <a:spcPts val="0"/>
              </a:spcAft>
              <a:buSzPts val="1900"/>
              <a:buChar char="○"/>
            </a:lvl5pPr>
            <a:lvl6pPr indent="-261938" lvl="5" marL="2057400">
              <a:spcBef>
                <a:spcPts val="0"/>
              </a:spcBef>
              <a:spcAft>
                <a:spcPts val="0"/>
              </a:spcAft>
              <a:buSzPts val="1900"/>
              <a:buChar char="■"/>
            </a:lvl6pPr>
            <a:lvl7pPr indent="-261938" lvl="6" marL="2400300">
              <a:spcBef>
                <a:spcPts val="0"/>
              </a:spcBef>
              <a:spcAft>
                <a:spcPts val="0"/>
              </a:spcAft>
              <a:buSzPts val="1900"/>
              <a:buChar char="●"/>
            </a:lvl7pPr>
            <a:lvl8pPr indent="-261938" lvl="7" marL="2743200">
              <a:spcBef>
                <a:spcPts val="0"/>
              </a:spcBef>
              <a:spcAft>
                <a:spcPts val="0"/>
              </a:spcAft>
              <a:buSzPts val="1900"/>
              <a:buChar char="○"/>
            </a:lvl8pPr>
            <a:lvl9pPr indent="-261938" lvl="8" marL="3086100">
              <a:spcBef>
                <a:spcPts val="0"/>
              </a:spcBef>
              <a:spcAft>
                <a:spcPts val="0"/>
              </a:spcAft>
              <a:buSzPts val="1900"/>
              <a:buChar char="■"/>
            </a:lvl9pPr>
          </a:lstStyle>
          <a:p/>
        </p:txBody>
      </p:sp>
      <p:sp>
        <p:nvSpPr>
          <p:cNvPr id="1048782" name="Google Shape;23;g113efb7b630_0_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75" cy="524700"/>
          </a:xfrm>
          <a:prstGeom prst="rect"/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10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Google Shape;25;g113efb7b630_0_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525" cy="763500"/>
          </a:xfrm>
          <a:prstGeom prst="rect"/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803" name="Google Shape;26;g113efb7b630_0_2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825" cy="4555200"/>
          </a:xfrm>
          <a:prstGeom prst="rect"/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261938" lvl="0" marL="3429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425"/>
            </a:lvl1pPr>
            <a:lvl2pPr indent="-247650" lvl="1" marL="6858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200"/>
            </a:lvl2pPr>
            <a:lvl3pPr indent="-247650" lvl="2" marL="10287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200"/>
            </a:lvl3pPr>
            <a:lvl4pPr indent="-247650" lvl="3" marL="13716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4pPr>
            <a:lvl5pPr indent="-247650" lvl="4" marL="17145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200"/>
            </a:lvl5pPr>
            <a:lvl6pPr indent="-247650" lvl="5" marL="20574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200"/>
            </a:lvl6pPr>
            <a:lvl7pPr indent="-247650" lvl="6" marL="24003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7pPr>
            <a:lvl8pPr indent="-247650" lvl="7" marL="2743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200"/>
            </a:lvl8pPr>
            <a:lvl9pPr indent="-247650" lvl="8" marL="30861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200"/>
            </a:lvl9pPr>
          </a:lstStyle>
          <a:p/>
        </p:txBody>
      </p:sp>
      <p:sp>
        <p:nvSpPr>
          <p:cNvPr id="1048804" name="Google Shape;27;g113efb7b630_0_20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825" cy="4555200"/>
          </a:xfrm>
          <a:prstGeom prst="rect"/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261938" lvl="0" marL="3429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425"/>
            </a:lvl1pPr>
            <a:lvl2pPr indent="-247650" lvl="1" marL="6858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200"/>
            </a:lvl2pPr>
            <a:lvl3pPr indent="-247650" lvl="2" marL="10287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200"/>
            </a:lvl3pPr>
            <a:lvl4pPr indent="-247650" lvl="3" marL="13716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4pPr>
            <a:lvl5pPr indent="-247650" lvl="4" marL="17145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200"/>
            </a:lvl5pPr>
            <a:lvl6pPr indent="-247650" lvl="5" marL="20574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200"/>
            </a:lvl6pPr>
            <a:lvl7pPr indent="-247650" lvl="6" marL="24003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7pPr>
            <a:lvl8pPr indent="-247650" lvl="7" marL="2743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200"/>
            </a:lvl8pPr>
            <a:lvl9pPr indent="-247650" lvl="8" marL="30861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200"/>
            </a:lvl9pPr>
          </a:lstStyle>
          <a:p/>
        </p:txBody>
      </p:sp>
      <p:sp>
        <p:nvSpPr>
          <p:cNvPr id="1048805" name="Google Shape;28;g113efb7b630_0_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75" cy="524700"/>
          </a:xfrm>
          <a:prstGeom prst="rect"/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05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Google Shape;30;g113efb7b630_0_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525" cy="763500"/>
          </a:xfrm>
          <a:prstGeom prst="rect"/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784" name="Google Shape;31;g113efb7b630_0_2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75" cy="524700"/>
          </a:xfrm>
          <a:prstGeom prst="rect"/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0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Google Shape;33;g113efb7b630_0_28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/>
        </p:spPr>
        <p:txBody>
          <a:bodyPr anchor="b" anchorCtr="0" bIns="121900" lIns="121900" rIns="121900" spcFirstLastPara="1" tIns="121900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9pPr>
          </a:lstStyle>
          <a:p/>
        </p:txBody>
      </p:sp>
      <p:sp>
        <p:nvSpPr>
          <p:cNvPr id="1048776" name="Google Shape;34;g113efb7b630_0_28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/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247650" lvl="0" marL="3429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1pPr>
            <a:lvl2pPr indent="-247650" lvl="1" marL="6858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200"/>
            </a:lvl2pPr>
            <a:lvl3pPr indent="-247650" lvl="2" marL="10287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200"/>
            </a:lvl3pPr>
            <a:lvl4pPr indent="-247650" lvl="3" marL="13716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4pPr>
            <a:lvl5pPr indent="-247650" lvl="4" marL="17145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200"/>
            </a:lvl5pPr>
            <a:lvl6pPr indent="-247650" lvl="5" marL="20574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200"/>
            </a:lvl6pPr>
            <a:lvl7pPr indent="-247650" lvl="6" marL="24003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7pPr>
            <a:lvl8pPr indent="-247650" lvl="7" marL="2743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200"/>
            </a:lvl8pPr>
            <a:lvl9pPr indent="-247650" lvl="8" marL="30861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200"/>
            </a:lvl9pPr>
          </a:lstStyle>
          <a:p/>
        </p:txBody>
      </p:sp>
      <p:sp>
        <p:nvSpPr>
          <p:cNvPr id="1048777" name="Google Shape;35;g113efb7b630_0_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75" cy="524700"/>
          </a:xfrm>
          <a:prstGeom prst="rect"/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0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Google Shape;37;g113efb7b630_0_32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725" cy="5454300"/>
          </a:xfrm>
          <a:prstGeom prst="rect"/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9pPr>
          </a:lstStyle>
          <a:p/>
        </p:txBody>
      </p:sp>
      <p:sp>
        <p:nvSpPr>
          <p:cNvPr id="1048786" name="Google Shape;38;g113efb7b630_0_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75" cy="524700"/>
          </a:xfrm>
          <a:prstGeom prst="rect"/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12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6" name="Google Shape;40;g113efb7b630_0_35"/>
          <p:cNvSpPr/>
          <p:nvPr/>
        </p:nvSpPr>
        <p:spPr>
          <a:xfrm>
            <a:off x="4572000" y="-167"/>
            <a:ext cx="4572000" cy="68580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048817" name="Google Shape;41;g113efb7b630_0_35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75" cy="1976400"/>
          </a:xfrm>
          <a:prstGeom prst="rect"/>
        </p:spPr>
        <p:txBody>
          <a:bodyPr anchor="b" anchorCtr="0" bIns="121900" lIns="121900" rIns="121900" spcFirstLastPara="1" tIns="121900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5600"/>
              <a:buNone/>
              <a:defRPr sz="4200"/>
            </a:lvl1pPr>
            <a:lvl2pPr algn="ctr" lvl="1">
              <a:spcBef>
                <a:spcPts val="0"/>
              </a:spcBef>
              <a:spcAft>
                <a:spcPts val="0"/>
              </a:spcAft>
              <a:buSzPts val="5600"/>
              <a:buNone/>
              <a:defRPr sz="4200"/>
            </a:lvl2pPr>
            <a:lvl3pPr algn="ctr" lvl="2">
              <a:spcBef>
                <a:spcPts val="0"/>
              </a:spcBef>
              <a:spcAft>
                <a:spcPts val="0"/>
              </a:spcAft>
              <a:buSzPts val="5600"/>
              <a:buNone/>
              <a:defRPr sz="4200"/>
            </a:lvl3pPr>
            <a:lvl4pPr algn="ctr" lvl="3">
              <a:spcBef>
                <a:spcPts val="0"/>
              </a:spcBef>
              <a:spcAft>
                <a:spcPts val="0"/>
              </a:spcAft>
              <a:buSzPts val="5600"/>
              <a:buNone/>
              <a:defRPr sz="4200"/>
            </a:lvl4pPr>
            <a:lvl5pPr algn="ctr" lvl="4">
              <a:spcBef>
                <a:spcPts val="0"/>
              </a:spcBef>
              <a:spcAft>
                <a:spcPts val="0"/>
              </a:spcAft>
              <a:buSzPts val="5600"/>
              <a:buNone/>
              <a:defRPr sz="4200"/>
            </a:lvl5pPr>
            <a:lvl6pPr algn="ctr" lvl="5">
              <a:spcBef>
                <a:spcPts val="0"/>
              </a:spcBef>
              <a:spcAft>
                <a:spcPts val="0"/>
              </a:spcAft>
              <a:buSzPts val="5600"/>
              <a:buNone/>
              <a:defRPr sz="4200"/>
            </a:lvl6pPr>
            <a:lvl7pPr algn="ctr" lvl="6">
              <a:spcBef>
                <a:spcPts val="0"/>
              </a:spcBef>
              <a:spcAft>
                <a:spcPts val="0"/>
              </a:spcAft>
              <a:buSzPts val="5600"/>
              <a:buNone/>
              <a:defRPr sz="4200"/>
            </a:lvl7pPr>
            <a:lvl8pPr algn="ctr" lvl="7">
              <a:spcBef>
                <a:spcPts val="0"/>
              </a:spcBef>
              <a:spcAft>
                <a:spcPts val="0"/>
              </a:spcAft>
              <a:buSzPts val="5600"/>
              <a:buNone/>
              <a:defRPr sz="4200"/>
            </a:lvl8pPr>
            <a:lvl9pPr algn="ctr" lvl="8">
              <a:spcBef>
                <a:spcPts val="0"/>
              </a:spcBef>
              <a:spcAft>
                <a:spcPts val="0"/>
              </a:spcAft>
              <a:buSzPts val="5600"/>
              <a:buNone/>
              <a:defRPr sz="4200"/>
            </a:lvl9pPr>
          </a:lstStyle>
          <a:p/>
        </p:txBody>
      </p:sp>
      <p:sp>
        <p:nvSpPr>
          <p:cNvPr id="1048818" name="Google Shape;42;g113efb7b630_0_35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75" cy="1646700"/>
          </a:xfrm>
          <a:prstGeom prst="rect"/>
        </p:spPr>
        <p:txBody>
          <a:bodyPr anchor="t" anchorCtr="0" bIns="121900" lIns="121900" rIns="121900" spcFirstLastPara="1" tIns="121900" wrap="square">
            <a:norm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/>
        </p:txBody>
      </p:sp>
      <p:sp>
        <p:nvSpPr>
          <p:cNvPr id="1048819" name="Google Shape;43;g113efb7b630_0_35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6925" cy="4926900"/>
          </a:xfrm>
          <a:prstGeom prst="rect"/>
        </p:spPr>
        <p:txBody>
          <a:bodyPr anchor="ctr" anchorCtr="0" bIns="121900" lIns="121900" rIns="121900" spcFirstLastPara="1" tIns="121900" wrap="square">
            <a:normAutofit/>
          </a:bodyPr>
          <a:lstStyle>
            <a:lvl1pPr indent="-285750" lvl="0" marL="342900">
              <a:spcBef>
                <a:spcPts val="0"/>
              </a:spcBef>
              <a:spcAft>
                <a:spcPts val="0"/>
              </a:spcAft>
              <a:buSzPts val="2400"/>
              <a:buChar char="●"/>
            </a:lvl1pPr>
            <a:lvl2pPr indent="-261938" lvl="1" marL="685800">
              <a:spcBef>
                <a:spcPts val="0"/>
              </a:spcBef>
              <a:spcAft>
                <a:spcPts val="0"/>
              </a:spcAft>
              <a:buSzPts val="1900"/>
              <a:buChar char="○"/>
            </a:lvl2pPr>
            <a:lvl3pPr indent="-261938" lvl="2" marL="1028700">
              <a:spcBef>
                <a:spcPts val="0"/>
              </a:spcBef>
              <a:spcAft>
                <a:spcPts val="0"/>
              </a:spcAft>
              <a:buSzPts val="1900"/>
              <a:buChar char="■"/>
            </a:lvl3pPr>
            <a:lvl4pPr indent="-261938" lvl="3" marL="1371600">
              <a:spcBef>
                <a:spcPts val="0"/>
              </a:spcBef>
              <a:spcAft>
                <a:spcPts val="0"/>
              </a:spcAft>
              <a:buSzPts val="1900"/>
              <a:buChar char="●"/>
            </a:lvl4pPr>
            <a:lvl5pPr indent="-261938" lvl="4" marL="1714500">
              <a:spcBef>
                <a:spcPts val="0"/>
              </a:spcBef>
              <a:spcAft>
                <a:spcPts val="0"/>
              </a:spcAft>
              <a:buSzPts val="1900"/>
              <a:buChar char="○"/>
            </a:lvl5pPr>
            <a:lvl6pPr indent="-261938" lvl="5" marL="2057400">
              <a:spcBef>
                <a:spcPts val="0"/>
              </a:spcBef>
              <a:spcAft>
                <a:spcPts val="0"/>
              </a:spcAft>
              <a:buSzPts val="1900"/>
              <a:buChar char="■"/>
            </a:lvl6pPr>
            <a:lvl7pPr indent="-261938" lvl="6" marL="2400300">
              <a:spcBef>
                <a:spcPts val="0"/>
              </a:spcBef>
              <a:spcAft>
                <a:spcPts val="0"/>
              </a:spcAft>
              <a:buSzPts val="1900"/>
              <a:buChar char="●"/>
            </a:lvl7pPr>
            <a:lvl8pPr indent="-261938" lvl="7" marL="2743200">
              <a:spcBef>
                <a:spcPts val="0"/>
              </a:spcBef>
              <a:spcAft>
                <a:spcPts val="0"/>
              </a:spcAft>
              <a:buSzPts val="1900"/>
              <a:buChar char="○"/>
            </a:lvl8pPr>
            <a:lvl9pPr indent="-261938" lvl="8" marL="3086100">
              <a:spcBef>
                <a:spcPts val="0"/>
              </a:spcBef>
              <a:spcAft>
                <a:spcPts val="0"/>
              </a:spcAft>
              <a:buSzPts val="1900"/>
              <a:buChar char="■"/>
            </a:lvl9pPr>
          </a:lstStyle>
          <a:p/>
        </p:txBody>
      </p:sp>
      <p:sp>
        <p:nvSpPr>
          <p:cNvPr id="1048820" name="Google Shape;44;g113efb7b630_0_3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75" cy="524700"/>
          </a:xfrm>
          <a:prstGeom prst="rect"/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03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Google Shape;46;g113efb7b630_0_41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725" cy="806700"/>
          </a:xfrm>
          <a:prstGeom prst="rect"/>
        </p:spPr>
        <p:txBody>
          <a:bodyPr anchor="ctr" anchorCtr="0" bIns="121900" lIns="121900" rIns="121900" spcFirstLastPara="1" tIns="121900" wrap="square">
            <a:normAutofit/>
          </a:bodyPr>
          <a:lstStyle>
            <a:lvl1pPr indent="-171450" lvl="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lvl1pPr>
          </a:lstStyle>
          <a:p/>
        </p:txBody>
      </p:sp>
      <p:sp>
        <p:nvSpPr>
          <p:cNvPr id="1048779" name="Google Shape;47;g113efb7b630_0_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75" cy="524700"/>
          </a:xfrm>
          <a:prstGeom prst="rect"/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g113efb7b630_0_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525" cy="7635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8577" name="Google Shape;11;g113efb7b630_0_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25" cy="45552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8578" name="Google Shape;12;g113efb7b630_0_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75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algn="r" lvl="0">
              <a:buNone/>
              <a:defRPr sz="975">
                <a:solidFill>
                  <a:schemeClr val="dk2"/>
                </a:solidFill>
              </a:defRPr>
            </a:lvl1pPr>
            <a:lvl2pPr algn="r" lvl="1">
              <a:buNone/>
              <a:defRPr sz="975">
                <a:solidFill>
                  <a:schemeClr val="dk2"/>
                </a:solidFill>
              </a:defRPr>
            </a:lvl2pPr>
            <a:lvl3pPr algn="r" lvl="2">
              <a:buNone/>
              <a:defRPr sz="975">
                <a:solidFill>
                  <a:schemeClr val="dk2"/>
                </a:solidFill>
              </a:defRPr>
            </a:lvl3pPr>
            <a:lvl4pPr algn="r" lvl="3">
              <a:buNone/>
              <a:defRPr sz="975">
                <a:solidFill>
                  <a:schemeClr val="dk2"/>
                </a:solidFill>
              </a:defRPr>
            </a:lvl4pPr>
            <a:lvl5pPr algn="r" lvl="4">
              <a:buNone/>
              <a:defRPr sz="975">
                <a:solidFill>
                  <a:schemeClr val="dk2"/>
                </a:solidFill>
              </a:defRPr>
            </a:lvl5pPr>
            <a:lvl6pPr algn="r" lvl="5">
              <a:buNone/>
              <a:defRPr sz="975">
                <a:solidFill>
                  <a:schemeClr val="dk2"/>
                </a:solidFill>
              </a:defRPr>
            </a:lvl6pPr>
            <a:lvl7pPr algn="r" lvl="6">
              <a:buNone/>
              <a:defRPr sz="975">
                <a:solidFill>
                  <a:schemeClr val="dk2"/>
                </a:solidFill>
              </a:defRPr>
            </a:lvl7pPr>
            <a:lvl8pPr algn="r" lvl="7">
              <a:buNone/>
              <a:defRPr sz="975">
                <a:solidFill>
                  <a:schemeClr val="dk2"/>
                </a:solidFill>
              </a:defRPr>
            </a:lvl8pPr>
            <a:lvl9pPr algn="r" lvl="8">
              <a:buNone/>
              <a:defRPr sz="975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1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05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05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05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05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05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05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05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05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05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05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05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05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05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05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05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05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05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05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05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05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05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05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05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05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05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05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05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jpeg"/><Relationship Id="rId5" Type="http://schemas.openxmlformats.org/officeDocument/2006/relationships/slideLayout" Target="../slideLayouts/slideLayout1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29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Google Shape;171;p1"/>
          <p:cNvSpPr txBox="1">
            <a:spLocks noGrp="1"/>
          </p:cNvSpPr>
          <p:nvPr>
            <p:ph type="title" idx="4294967295"/>
          </p:nvPr>
        </p:nvSpPr>
        <p:spPr>
          <a:xfrm>
            <a:off x="1808732" y="3791291"/>
            <a:ext cx="5626800" cy="461700"/>
          </a:xfrm>
          <a:prstGeom prst="rect"/>
          <a:noFill/>
          <a:ln>
            <a:noFill/>
          </a:ln>
        </p:spPr>
        <p:txBody>
          <a:bodyPr anchor="t" anchorCtr="0" bIns="34275" lIns="68569" rIns="68569" spcFirstLastPara="1" tIns="34275" wrap="square">
            <a:normAutofit/>
          </a:bodyPr>
          <a:p>
            <a:pPr algn="ctr" lvl="0">
              <a:lnSpc>
                <a:spcPct val="90000"/>
              </a:lnSpc>
              <a:buClr>
                <a:schemeClr val="lt1"/>
              </a:buClr>
              <a:buSzPts val="3200"/>
            </a:pPr>
            <a:r>
              <a:rPr dirty="0" sz="2925" lang="en-US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Web Development (HTML)</a:t>
            </a:r>
            <a:endParaRPr dirty="0" sz="2925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8581" name="Google Shape;173;p1"/>
          <p:cNvSpPr txBox="1">
            <a:spLocks noGrp="1"/>
          </p:cNvSpPr>
          <p:nvPr>
            <p:ph type="body" idx="4294967295"/>
          </p:nvPr>
        </p:nvSpPr>
        <p:spPr>
          <a:xfrm>
            <a:off x="7219337" y="6338119"/>
            <a:ext cx="1746533" cy="519881"/>
          </a:xfrm>
          <a:prstGeom prst="rect"/>
          <a:noFill/>
          <a:ln>
            <a:noFill/>
          </a:ln>
        </p:spPr>
        <p:txBody>
          <a:bodyPr anchor="b" anchorCtr="0" bIns="34275" lIns="68569" rIns="68569" spcFirstLastPara="1" tIns="34275" wrap="square">
            <a:normAutofit/>
          </a:bodyPr>
          <a:p>
            <a:pPr algn="r" indent="-200025" marL="200025">
              <a:lnSpc>
                <a:spcPct val="90000"/>
              </a:lnSpc>
              <a:spcAft>
                <a:spcPts val="1200"/>
              </a:spcAft>
              <a:buClr>
                <a:schemeClr val="lt1"/>
              </a:buClr>
              <a:buSzPct val="66666"/>
              <a:buNone/>
            </a:pPr>
            <a:r>
              <a:rPr dirty="0" sz="1200" lang="en-US" smtClean="0"/>
              <a:t>January 26</a:t>
            </a:r>
            <a:r>
              <a:rPr dirty="0" sz="1200" lang="en-US"/>
              <a:t>, 2023</a:t>
            </a:r>
            <a:endParaRPr dirty="0" sz="1200"/>
          </a:p>
        </p:txBody>
      </p:sp>
      <p:sp>
        <p:nvSpPr>
          <p:cNvPr id="1048582" name="Google Shape;175;p1"/>
          <p:cNvSpPr/>
          <p:nvPr/>
        </p:nvSpPr>
        <p:spPr>
          <a:xfrm flipV="1">
            <a:off x="1808733" y="3843156"/>
            <a:ext cx="290912" cy="266113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/>
          </a:solidFill>
          <a:ln>
            <a:noFill/>
          </a:ln>
        </p:spPr>
        <p:txBody>
          <a:bodyPr anchor="ctr" anchorCtr="0" bIns="34275" lIns="68569" rIns="68569" spcFirstLastPara="1" tIns="34275" wrap="square">
            <a:noAutofit/>
          </a:bodyPr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3" name="Google Shape;178;p1"/>
          <p:cNvSpPr txBox="1"/>
          <p:nvPr/>
        </p:nvSpPr>
        <p:spPr>
          <a:xfrm>
            <a:off x="2302866" y="5209907"/>
            <a:ext cx="4916471" cy="365739"/>
          </a:xfrm>
          <a:prstGeom prst="rect"/>
          <a:noFill/>
          <a:ln>
            <a:noFill/>
          </a:ln>
        </p:spPr>
        <p:txBody>
          <a:bodyPr anchor="t" anchorCtr="0" bIns="68569" lIns="68569" rIns="68569" spcFirstLastPara="1" tIns="68569" wrap="square">
            <a:spAutoFit/>
          </a:bodyPr>
          <a:p>
            <a:r>
              <a:rPr b="1" dirty="0" sz="1500" lang="en-US">
                <a:latin typeface="Roboto Mono"/>
                <a:ea typeface="Roboto Mono"/>
                <a:cs typeface="Roboto Mono"/>
                <a:sym typeface="Roboto Mono"/>
              </a:rPr>
              <a:t>Prepared by: Getachew Muhabaw </a:t>
            </a:r>
            <a:r>
              <a:rPr b="1" dirty="0" sz="1500" lang="en-US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dirty="0" sz="1500" lang="en-US"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b="1" dirty="0" sz="1500" lang="en-US"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b="1" dirty="0" sz="1500" lang="en-US"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b="1" dirty="0" sz="1500" lang="en-US"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b="1" dirty="0" sz="1500" lang="en-US">
                <a:latin typeface="Roboto Mono"/>
                <a:ea typeface="Roboto Mono"/>
                <a:cs typeface="Roboto Mono"/>
                <a:sym typeface="Roboto Mono"/>
              </a:rPr>
              <a:t>ware </a:t>
            </a:r>
            <a:r>
              <a:rPr b="1" dirty="0" sz="1500" lang="en-US">
                <a:latin typeface="Roboto Mono"/>
                <a:ea typeface="Roboto Mono"/>
                <a:cs typeface="Roboto Mono"/>
                <a:sym typeface="Roboto Mono"/>
              </a:rPr>
              <a:t>Engineer</a:t>
            </a:r>
            <a:r>
              <a:rPr b="1" dirty="0" sz="1500" lang="en-US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dirty="0" sz="15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8584" name="Google Shape;179;p1"/>
          <p:cNvSpPr txBox="1"/>
          <p:nvPr/>
        </p:nvSpPr>
        <p:spPr>
          <a:xfrm>
            <a:off x="932429" y="2855284"/>
            <a:ext cx="7497225" cy="461643"/>
          </a:xfrm>
          <a:prstGeom prst="rect"/>
          <a:noFill/>
          <a:ln>
            <a:noFill/>
          </a:ln>
        </p:spPr>
        <p:txBody>
          <a:bodyPr anchor="t" anchorCtr="0" bIns="68569" lIns="68569" rIns="68569" spcFirstLastPara="1" tIns="68569" wrap="square">
            <a:spAutoFit/>
          </a:bodyPr>
          <a:p>
            <a:pPr algn="ctr" lvl="0"/>
            <a:r>
              <a:rPr b="1" dirty="0" sz="2100" lang="en-US">
                <a:solidFill>
                  <a:srgbClr val="16959E"/>
                </a:solidFill>
                <a:latin typeface="Roboto Mono"/>
                <a:ea typeface="Roboto Mono"/>
                <a:cs typeface="Roboto Mono"/>
                <a:sym typeface="Roboto Mono"/>
              </a:rPr>
              <a:t>iCog Anyone Can Code(iCog - ACC)</a:t>
            </a:r>
            <a:endParaRPr b="1" dirty="0" sz="2100">
              <a:solidFill>
                <a:srgbClr val="16959E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0" name="Group 10"/>
          <p:cNvGrpSpPr/>
          <p:nvPr/>
        </p:nvGrpSpPr>
        <p:grpSpPr>
          <a:xfrm>
            <a:off x="-9450" y="0"/>
            <a:ext cx="941879" cy="941879"/>
            <a:chOff x="0" y="0"/>
            <a:chExt cx="1255839" cy="1255839"/>
          </a:xfrm>
        </p:grpSpPr>
        <p:grpSp>
          <p:nvGrpSpPr>
            <p:cNvPr id="31" name="Group 11"/>
            <p:cNvGrpSpPr/>
            <p:nvPr/>
          </p:nvGrpSpPr>
          <p:grpSpPr>
            <a:xfrm flipH="1">
              <a:off x="0" y="0"/>
              <a:ext cx="1014412" cy="1014349"/>
              <a:chOff x="11177587" y="0"/>
              <a:chExt cx="1014412" cy="1014349"/>
            </a:xfrm>
            <a:solidFill>
              <a:schemeClr val="accent2"/>
            </a:solidFill>
          </p:grpSpPr>
          <p:sp>
            <p:nvSpPr>
              <p:cNvPr id="1048585" name="Freeform: Shape 15"/>
              <p:cNvSpPr/>
              <p:nvPr/>
            </p:nvSpPr>
            <p:spPr>
              <a:xfrm>
                <a:off x="11177587" y="0"/>
                <a:ext cx="1014412" cy="1014349"/>
              </a:xfrm>
              <a:custGeom>
                <a:avLst/>
                <a:gdLst>
                  <a:gd name="connsiteX0" fmla="*/ 0 w 1014412"/>
                  <a:gd name="connsiteY0" fmla="*/ 0 h 1014349"/>
                  <a:gd name="connsiteX1" fmla="*/ 1014413 w 1014412"/>
                  <a:gd name="connsiteY1" fmla="*/ 1014349 h 1014349"/>
                  <a:gd name="connsiteX2" fmla="*/ 1014413 w 1014412"/>
                  <a:gd name="connsiteY2" fmla="*/ 0 h 1014349"/>
                  <a:gd name="connsiteX3" fmla="*/ 0 w 1014412"/>
                  <a:gd name="connsiteY3" fmla="*/ 0 h 1014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4412" h="1014349">
                    <a:moveTo>
                      <a:pt x="0" y="0"/>
                    </a:moveTo>
                    <a:cubicBezTo>
                      <a:pt x="0" y="560197"/>
                      <a:pt x="454152" y="1014349"/>
                      <a:pt x="1014413" y="1014349"/>
                    </a:cubicBezTo>
                    <a:lnTo>
                      <a:pt x="1014413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anchor="ctr" rtlCol="0"/>
              <a:p>
                <a:endParaRPr dirty="0" sz="1050" lang="en-US"/>
              </a:p>
            </p:txBody>
          </p:sp>
          <p:sp>
            <p:nvSpPr>
              <p:cNvPr id="1048586" name="Freeform: Shape 16"/>
              <p:cNvSpPr/>
              <p:nvPr/>
            </p:nvSpPr>
            <p:spPr>
              <a:xfrm>
                <a:off x="11557634" y="0"/>
                <a:ext cx="634365" cy="634365"/>
              </a:xfrm>
              <a:custGeom>
                <a:avLst/>
                <a:gdLst>
                  <a:gd name="connsiteX0" fmla="*/ 0 w 634365"/>
                  <a:gd name="connsiteY0" fmla="*/ 0 h 634365"/>
                  <a:gd name="connsiteX1" fmla="*/ 634365 w 634365"/>
                  <a:gd name="connsiteY1" fmla="*/ 634365 h 634365"/>
                  <a:gd name="connsiteX2" fmla="*/ 634365 w 634365"/>
                  <a:gd name="connsiteY2" fmla="*/ 0 h 634365"/>
                  <a:gd name="connsiteX3" fmla="*/ 0 w 634365"/>
                  <a:gd name="connsiteY3" fmla="*/ 0 h 63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4365" h="634365">
                    <a:moveTo>
                      <a:pt x="0" y="0"/>
                    </a:moveTo>
                    <a:cubicBezTo>
                      <a:pt x="0" y="350330"/>
                      <a:pt x="284035" y="634365"/>
                      <a:pt x="634365" y="634365"/>
                    </a:cubicBezTo>
                    <a:lnTo>
                      <a:pt x="6343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 cap="flat">
                <a:noFill/>
                <a:prstDash val="solid"/>
                <a:miter/>
              </a:ln>
            </p:spPr>
            <p:txBody>
              <a:bodyPr anchor="ctr" rtlCol="0"/>
              <a:p>
                <a:endParaRPr dirty="0" sz="1050" lang="en-US"/>
              </a:p>
            </p:txBody>
          </p:sp>
        </p:grpSp>
        <p:sp>
          <p:nvSpPr>
            <p:cNvPr id="1048587" name="Freeform: Shape 14"/>
            <p:cNvSpPr/>
            <p:nvPr/>
          </p:nvSpPr>
          <p:spPr>
            <a:xfrm flipH="1">
              <a:off x="0" y="0"/>
              <a:ext cx="1255839" cy="1255839"/>
            </a:xfrm>
            <a:custGeom>
              <a:avLst/>
              <a:gdLst>
                <a:gd name="connsiteX0" fmla="*/ 147193 w 1255839"/>
                <a:gd name="connsiteY0" fmla="*/ 0 h 1255839"/>
                <a:gd name="connsiteX1" fmla="*/ 0 w 1255839"/>
                <a:gd name="connsiteY1" fmla="*/ 0 h 1255839"/>
                <a:gd name="connsiteX2" fmla="*/ 1255840 w 1255839"/>
                <a:gd name="connsiteY2" fmla="*/ 1255840 h 1255839"/>
                <a:gd name="connsiteX3" fmla="*/ 1255840 w 1255839"/>
                <a:gd name="connsiteY3" fmla="*/ 1108647 h 1255839"/>
                <a:gd name="connsiteX4" fmla="*/ 147193 w 1255839"/>
                <a:gd name="connsiteY4" fmla="*/ 0 h 1255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5839" h="1255839">
                  <a:moveTo>
                    <a:pt x="147193" y="0"/>
                  </a:moveTo>
                  <a:lnTo>
                    <a:pt x="0" y="0"/>
                  </a:lnTo>
                  <a:cubicBezTo>
                    <a:pt x="0" y="692468"/>
                    <a:pt x="563372" y="1255840"/>
                    <a:pt x="1255840" y="1255840"/>
                  </a:cubicBezTo>
                  <a:lnTo>
                    <a:pt x="1255840" y="1108647"/>
                  </a:lnTo>
                  <a:cubicBezTo>
                    <a:pt x="644525" y="1108647"/>
                    <a:pt x="147193" y="611315"/>
                    <a:pt x="147193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>
              <a:noFill/>
              <a:prstDash val="solid"/>
              <a:miter/>
            </a:ln>
          </p:spPr>
          <p:txBody>
            <a:bodyPr anchor="ctr" rtlCol="0"/>
            <a:p>
              <a:endParaRPr dirty="0" sz="1050" lang="en-US"/>
            </a:p>
          </p:txBody>
        </p:sp>
      </p:grpSp>
      <p:pic>
        <p:nvPicPr>
          <p:cNvPr id="209715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011206" y="916876"/>
            <a:ext cx="2900363" cy="1764506"/>
          </a:xfrm>
          <a:prstGeom prst="rect"/>
        </p:spPr>
      </p:pic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1048722" name="Google Shape;348;p11"/>
          <p:cNvSpPr txBox="1">
            <a:spLocks noGrp="1"/>
          </p:cNvSpPr>
          <p:nvPr>
            <p:ph type="title"/>
          </p:nvPr>
        </p:nvSpPr>
        <p:spPr>
          <a:xfrm>
            <a:off x="1333598" y="237887"/>
            <a:ext cx="6353796" cy="707016"/>
          </a:xfrm>
          <a:prstGeom prst="rect"/>
          <a:noFill/>
          <a:ln>
            <a:noFill/>
          </a:ln>
        </p:spPr>
        <p:txBody>
          <a:bodyPr anchor="ctr" anchorCtr="0" bIns="34275" lIns="68569" rIns="68569" spcFirstLastPara="1" tIns="34275" wrap="square">
            <a:normAutofit/>
          </a:bodyPr>
          <a:p>
            <a:pPr algn="l"/>
            <a:r>
              <a:rPr dirty="0" lang="en-US" smtClean="0"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dirty="0" lang="en-US" smtClean="0">
                <a:latin typeface="Roboto Mono"/>
                <a:ea typeface="Roboto Mono"/>
                <a:cs typeface="Roboto Mono"/>
                <a:sym typeface="Roboto Mono"/>
              </a:rPr>
              <a:t>HTML Tags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8723" name="Freeform 16"/>
          <p:cNvSpPr/>
          <p:nvPr/>
        </p:nvSpPr>
        <p:spPr>
          <a:xfrm flipH="1">
            <a:off x="1" y="6324600"/>
            <a:ext cx="1066800" cy="533400"/>
          </a:xfrm>
          <a:custGeom>
            <a:avLst/>
            <a:gdLst>
              <a:gd name="connsiteX0" fmla="*/ 812800 w 1625600"/>
              <a:gd name="connsiteY0" fmla="*/ 0 h 812800"/>
              <a:gd name="connsiteX1" fmla="*/ 1625600 w 1625600"/>
              <a:gd name="connsiteY1" fmla="*/ 812800 h 812800"/>
              <a:gd name="connsiteX2" fmla="*/ 1219200 w 1625600"/>
              <a:gd name="connsiteY2" fmla="*/ 812800 h 812800"/>
              <a:gd name="connsiteX3" fmla="*/ 812800 w 1625600"/>
              <a:gd name="connsiteY3" fmla="*/ 406400 h 812800"/>
              <a:gd name="connsiteX4" fmla="*/ 406400 w 1625600"/>
              <a:gd name="connsiteY4" fmla="*/ 812800 h 812800"/>
              <a:gd name="connsiteX5" fmla="*/ 0 w 1625600"/>
              <a:gd name="connsiteY5" fmla="*/ 812800 h 812800"/>
              <a:gd name="connsiteX6" fmla="*/ 812800 w 1625600"/>
              <a:gd name="connsiteY6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5600" h="812800">
                <a:moveTo>
                  <a:pt x="812800" y="0"/>
                </a:moveTo>
                <a:cubicBezTo>
                  <a:pt x="1261697" y="0"/>
                  <a:pt x="1625600" y="363903"/>
                  <a:pt x="1625600" y="812800"/>
                </a:cubicBezTo>
                <a:lnTo>
                  <a:pt x="1219200" y="812800"/>
                </a:lnTo>
                <a:cubicBezTo>
                  <a:pt x="1219200" y="588351"/>
                  <a:pt x="1037249" y="406400"/>
                  <a:pt x="812800" y="406400"/>
                </a:cubicBezTo>
                <a:cubicBezTo>
                  <a:pt x="588351" y="406400"/>
                  <a:pt x="406400" y="588351"/>
                  <a:pt x="406400" y="812800"/>
                </a:cubicBezTo>
                <a:lnTo>
                  <a:pt x="0" y="812800"/>
                </a:lnTo>
                <a:cubicBezTo>
                  <a:pt x="0" y="363903"/>
                  <a:pt x="363903" y="0"/>
                  <a:pt x="81280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1050"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5" name="Group 6"/>
          <p:cNvGrpSpPr/>
          <p:nvPr/>
        </p:nvGrpSpPr>
        <p:grpSpPr>
          <a:xfrm>
            <a:off x="1" y="0"/>
            <a:ext cx="941879" cy="941879"/>
            <a:chOff x="0" y="0"/>
            <a:chExt cx="1255839" cy="1255839"/>
          </a:xfrm>
        </p:grpSpPr>
        <p:grpSp>
          <p:nvGrpSpPr>
            <p:cNvPr id="86" name="Group 7"/>
            <p:cNvGrpSpPr/>
            <p:nvPr/>
          </p:nvGrpSpPr>
          <p:grpSpPr>
            <a:xfrm flipH="1">
              <a:off x="0" y="0"/>
              <a:ext cx="1014412" cy="1014349"/>
              <a:chOff x="11177587" y="0"/>
              <a:chExt cx="1014412" cy="1014349"/>
            </a:xfrm>
            <a:solidFill>
              <a:schemeClr val="accent2"/>
            </a:solidFill>
          </p:grpSpPr>
          <p:sp>
            <p:nvSpPr>
              <p:cNvPr id="1048724" name="Freeform: Shape 13"/>
              <p:cNvSpPr/>
              <p:nvPr/>
            </p:nvSpPr>
            <p:spPr>
              <a:xfrm>
                <a:off x="11177587" y="0"/>
                <a:ext cx="1014412" cy="1014349"/>
              </a:xfrm>
              <a:custGeom>
                <a:avLst/>
                <a:gdLst>
                  <a:gd name="connsiteX0" fmla="*/ 0 w 1014412"/>
                  <a:gd name="connsiteY0" fmla="*/ 0 h 1014349"/>
                  <a:gd name="connsiteX1" fmla="*/ 1014413 w 1014412"/>
                  <a:gd name="connsiteY1" fmla="*/ 1014349 h 1014349"/>
                  <a:gd name="connsiteX2" fmla="*/ 1014413 w 1014412"/>
                  <a:gd name="connsiteY2" fmla="*/ 0 h 1014349"/>
                  <a:gd name="connsiteX3" fmla="*/ 0 w 1014412"/>
                  <a:gd name="connsiteY3" fmla="*/ 0 h 1014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4412" h="1014349">
                    <a:moveTo>
                      <a:pt x="0" y="0"/>
                    </a:moveTo>
                    <a:cubicBezTo>
                      <a:pt x="0" y="560197"/>
                      <a:pt x="454152" y="1014349"/>
                      <a:pt x="1014413" y="1014349"/>
                    </a:cubicBezTo>
                    <a:lnTo>
                      <a:pt x="1014413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anchor="ctr" rtlCol="0"/>
              <a:p>
                <a:endParaRPr dirty="0" sz="1050" lang="en-US"/>
              </a:p>
            </p:txBody>
          </p:sp>
          <p:sp>
            <p:nvSpPr>
              <p:cNvPr id="1048725" name="Freeform: Shape 14"/>
              <p:cNvSpPr/>
              <p:nvPr/>
            </p:nvSpPr>
            <p:spPr>
              <a:xfrm>
                <a:off x="11557634" y="0"/>
                <a:ext cx="634365" cy="634365"/>
              </a:xfrm>
              <a:custGeom>
                <a:avLst/>
                <a:gdLst>
                  <a:gd name="connsiteX0" fmla="*/ 0 w 634365"/>
                  <a:gd name="connsiteY0" fmla="*/ 0 h 634365"/>
                  <a:gd name="connsiteX1" fmla="*/ 634365 w 634365"/>
                  <a:gd name="connsiteY1" fmla="*/ 634365 h 634365"/>
                  <a:gd name="connsiteX2" fmla="*/ 634365 w 634365"/>
                  <a:gd name="connsiteY2" fmla="*/ 0 h 634365"/>
                  <a:gd name="connsiteX3" fmla="*/ 0 w 634365"/>
                  <a:gd name="connsiteY3" fmla="*/ 0 h 63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4365" h="634365">
                    <a:moveTo>
                      <a:pt x="0" y="0"/>
                    </a:moveTo>
                    <a:cubicBezTo>
                      <a:pt x="0" y="350330"/>
                      <a:pt x="284035" y="634365"/>
                      <a:pt x="634365" y="634365"/>
                    </a:cubicBezTo>
                    <a:lnTo>
                      <a:pt x="6343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 cap="flat">
                <a:noFill/>
                <a:prstDash val="solid"/>
                <a:miter/>
              </a:ln>
            </p:spPr>
            <p:txBody>
              <a:bodyPr anchor="ctr" rtlCol="0"/>
              <a:p>
                <a:endParaRPr dirty="0" sz="1050" lang="en-US"/>
              </a:p>
            </p:txBody>
          </p:sp>
        </p:grpSp>
        <p:sp>
          <p:nvSpPr>
            <p:cNvPr id="1048726" name="Freeform: Shape 12"/>
            <p:cNvSpPr/>
            <p:nvPr/>
          </p:nvSpPr>
          <p:spPr>
            <a:xfrm flipH="1">
              <a:off x="0" y="0"/>
              <a:ext cx="1255839" cy="1255839"/>
            </a:xfrm>
            <a:custGeom>
              <a:avLst/>
              <a:gdLst>
                <a:gd name="connsiteX0" fmla="*/ 147193 w 1255839"/>
                <a:gd name="connsiteY0" fmla="*/ 0 h 1255839"/>
                <a:gd name="connsiteX1" fmla="*/ 0 w 1255839"/>
                <a:gd name="connsiteY1" fmla="*/ 0 h 1255839"/>
                <a:gd name="connsiteX2" fmla="*/ 1255840 w 1255839"/>
                <a:gd name="connsiteY2" fmla="*/ 1255840 h 1255839"/>
                <a:gd name="connsiteX3" fmla="*/ 1255840 w 1255839"/>
                <a:gd name="connsiteY3" fmla="*/ 1108647 h 1255839"/>
                <a:gd name="connsiteX4" fmla="*/ 147193 w 1255839"/>
                <a:gd name="connsiteY4" fmla="*/ 0 h 1255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5839" h="1255839">
                  <a:moveTo>
                    <a:pt x="147193" y="0"/>
                  </a:moveTo>
                  <a:lnTo>
                    <a:pt x="0" y="0"/>
                  </a:lnTo>
                  <a:cubicBezTo>
                    <a:pt x="0" y="692468"/>
                    <a:pt x="563372" y="1255840"/>
                    <a:pt x="1255840" y="1255840"/>
                  </a:cubicBezTo>
                  <a:lnTo>
                    <a:pt x="1255840" y="1108647"/>
                  </a:lnTo>
                  <a:cubicBezTo>
                    <a:pt x="644525" y="1108647"/>
                    <a:pt x="147193" y="611315"/>
                    <a:pt x="147193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>
              <a:noFill/>
              <a:prstDash val="solid"/>
              <a:miter/>
            </a:ln>
          </p:spPr>
          <p:txBody>
            <a:bodyPr anchor="ctr" rtlCol="0"/>
            <a:p>
              <a:endParaRPr dirty="0" sz="1050" lang="en-US"/>
            </a:p>
          </p:txBody>
        </p:sp>
      </p:grpSp>
      <p:pic>
        <p:nvPicPr>
          <p:cNvPr id="2097166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868464" y="1"/>
            <a:ext cx="1237095" cy="1227550"/>
          </a:xfrm>
          <a:prstGeom prst="rect"/>
        </p:spPr>
      </p:pic>
      <p:sp>
        <p:nvSpPr>
          <p:cNvPr id="1048727" name="TextBox 2"/>
          <p:cNvSpPr txBox="1"/>
          <p:nvPr/>
        </p:nvSpPr>
        <p:spPr>
          <a:xfrm>
            <a:off x="237888" y="1194040"/>
            <a:ext cx="8751734" cy="5038090"/>
          </a:xfrm>
          <a:prstGeom prst="rect"/>
          <a:noFill/>
        </p:spPr>
        <p:txBody>
          <a:bodyPr rtlCol="0" wrap="square">
            <a:spAutoFit/>
          </a:bodyPr>
          <a:p>
            <a:pPr algn="just">
              <a:lnSpc>
                <a:spcPct val="150000"/>
              </a:lnSpc>
            </a:pPr>
            <a:r>
              <a:rPr b="1" dirty="0" sz="1800" lang="en-US" smtClean="0">
                <a:latin typeface="Roboto Mono" panose="020B0604020202020204" charset="0"/>
                <a:ea typeface="Roboto Mono" panose="020B0604020202020204" charset="0"/>
              </a:rPr>
              <a:t>3. </a:t>
            </a:r>
            <a:r>
              <a:rPr b="1" dirty="0" sz="2000" lang="en-US" smtClean="0">
                <a:latin typeface="Roboto Mono" panose="020B0604020202020204" charset="0"/>
                <a:ea typeface="Roboto Mono" panose="020B0604020202020204" charset="0"/>
              </a:rPr>
              <a:t>HTML5 </a:t>
            </a:r>
            <a:r>
              <a:rPr b="1" dirty="0" sz="2000" lang="en-US">
                <a:latin typeface="Roboto Mono" panose="020B0604020202020204" charset="0"/>
                <a:ea typeface="Roboto Mono" panose="020B0604020202020204" charset="0"/>
              </a:rPr>
              <a:t>Semantic </a:t>
            </a:r>
            <a:r>
              <a:rPr b="1" dirty="0" sz="2000" lang="en-US" smtClean="0">
                <a:latin typeface="Roboto Mono" panose="020B0604020202020204" charset="0"/>
                <a:ea typeface="Roboto Mono" panose="020B0604020202020204" charset="0"/>
              </a:rPr>
              <a:t>Tags</a:t>
            </a:r>
            <a:endParaRPr dirty="0" sz="1600" lang="en-US" smtClean="0">
              <a:latin typeface="Roboto Mono" panose="020B0604020202020204" charset="0"/>
              <a:ea typeface="Roboto Mono" panose="020B0604020202020204" charset="0"/>
            </a:endParaRPr>
          </a:p>
          <a:p>
            <a:pPr algn="just" indent="-285750" marL="285750"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b="1" dirty="0" sz="2000" lang="en-US" smtClean="0">
                <a:latin typeface="Roboto Mono" panose="020B0604020202020204" charset="0"/>
                <a:ea typeface="Roboto Mono" panose="020B0604020202020204" charset="0"/>
              </a:rPr>
              <a:t>&lt;header&gt; &lt;/</a:t>
            </a:r>
            <a:r>
              <a:rPr b="1" dirty="0" sz="2000" lang="en-US">
                <a:latin typeface="Roboto Mono" panose="020B0604020202020204" charset="0"/>
                <a:ea typeface="Roboto Mono" panose="020B0604020202020204" charset="0"/>
              </a:rPr>
              <a:t>header&gt;:</a:t>
            </a:r>
            <a:r>
              <a:rPr dirty="0" sz="1600" lang="en-US">
                <a:latin typeface="Roboto Mono" panose="020B0604020202020204" charset="0"/>
                <a:ea typeface="Roboto Mono" panose="020B0604020202020204" charset="0"/>
              </a:rPr>
              <a:t>Contains introductory content for a page (e.g., a banner), or a section of a page</a:t>
            </a:r>
            <a:r>
              <a:rPr dirty="0" sz="1600" lang="en-US" smtClean="0">
                <a:latin typeface="Roboto Mono" panose="020B0604020202020204" charset="0"/>
                <a:ea typeface="Roboto Mono" panose="020B0604020202020204" charset="0"/>
              </a:rPr>
              <a:t>.</a:t>
            </a:r>
          </a:p>
          <a:p>
            <a:pPr algn="just" indent="-285750" marL="285750"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b="1" dirty="0" sz="1800" lang="en-US" smtClean="0">
                <a:latin typeface="Roboto Mono" panose="020B0604020202020204" charset="0"/>
                <a:ea typeface="Roboto Mono" panose="020B0604020202020204" charset="0"/>
              </a:rPr>
              <a:t>&lt;</a:t>
            </a:r>
            <a:r>
              <a:rPr b="1" dirty="0" sz="1800" lang="en-US" err="1" smtClean="0">
                <a:latin typeface="Roboto Mono" panose="020B0604020202020204" charset="0"/>
                <a:ea typeface="Roboto Mono" panose="020B0604020202020204" charset="0"/>
              </a:rPr>
              <a:t>nav</a:t>
            </a:r>
            <a:r>
              <a:rPr b="1" dirty="0" sz="1800" lang="en-US" smtClean="0">
                <a:latin typeface="Roboto Mono" panose="020B0604020202020204" charset="0"/>
                <a:ea typeface="Roboto Mono" panose="020B0604020202020204" charset="0"/>
              </a:rPr>
              <a:t>&gt;  &lt;/</a:t>
            </a:r>
            <a:r>
              <a:rPr b="1" dirty="0" sz="1800" lang="en-US" err="1" smtClean="0">
                <a:latin typeface="Roboto Mono" panose="020B0604020202020204" charset="0"/>
                <a:ea typeface="Roboto Mono" panose="020B0604020202020204" charset="0"/>
              </a:rPr>
              <a:t>nav</a:t>
            </a:r>
            <a:r>
              <a:rPr b="1" dirty="0" sz="1800" lang="en-US">
                <a:latin typeface="Roboto Mono" panose="020B0604020202020204" charset="0"/>
                <a:ea typeface="Roboto Mono" panose="020B0604020202020204" charset="0"/>
              </a:rPr>
              <a:t>&gt;:</a:t>
            </a:r>
            <a:r>
              <a:rPr dirty="0" sz="1600" lang="en-US">
                <a:latin typeface="Roboto Mono" panose="020B0604020202020204" charset="0"/>
                <a:ea typeface="Roboto Mono" panose="020B0604020202020204" charset="0"/>
              </a:rPr>
              <a:t>Contains navigation content, such as a website navigation menu.</a:t>
            </a:r>
            <a:endParaRPr dirty="0" sz="1600" lang="en-US" smtClean="0">
              <a:latin typeface="Roboto Mono" panose="020B0604020202020204" charset="0"/>
              <a:ea typeface="Roboto Mono" panose="020B0604020202020204" charset="0"/>
            </a:endParaRPr>
          </a:p>
          <a:p>
            <a:pPr algn="just" indent="-285750" marL="285750"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b="1" dirty="0" sz="2000" lang="en-US" smtClean="0">
                <a:latin typeface="Roboto Mono" panose="020B0604020202020204" charset="0"/>
                <a:ea typeface="Roboto Mono" panose="020B0604020202020204" charset="0"/>
              </a:rPr>
              <a:t>&lt;main&gt;  &lt;/</a:t>
            </a:r>
            <a:r>
              <a:rPr b="1" dirty="0" sz="2000" lang="en-US">
                <a:latin typeface="Roboto Mono" panose="020B0604020202020204" charset="0"/>
                <a:ea typeface="Roboto Mono" panose="020B0604020202020204" charset="0"/>
              </a:rPr>
              <a:t>main&gt;: </a:t>
            </a:r>
            <a:r>
              <a:rPr dirty="0" sz="1600" lang="en-US">
                <a:latin typeface="Roboto Mono" panose="020B0604020202020204" charset="0"/>
                <a:ea typeface="Roboto Mono" panose="020B0604020202020204" charset="0"/>
              </a:rPr>
              <a:t>Contains the main content of the web page.</a:t>
            </a:r>
            <a:endParaRPr dirty="0" sz="1600" lang="en-US" smtClean="0">
              <a:latin typeface="Roboto Mono" panose="020B0604020202020204" charset="0"/>
              <a:ea typeface="Roboto Mono" panose="020B0604020202020204" charset="0"/>
            </a:endParaRPr>
          </a:p>
          <a:p>
            <a:pPr algn="just" indent="-285750" marL="285750"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b="1" dirty="0" sz="2000" lang="en-US" smtClean="0">
                <a:latin typeface="Roboto Mono" panose="020B0604020202020204" charset="0"/>
                <a:ea typeface="Roboto Mono" panose="020B0604020202020204" charset="0"/>
              </a:rPr>
              <a:t>&lt;aside&gt;  &lt;/aside</a:t>
            </a:r>
            <a:r>
              <a:rPr b="1" dirty="0" sz="2000" lang="en-US">
                <a:latin typeface="Roboto Mono" panose="020B0604020202020204" charset="0"/>
                <a:ea typeface="Roboto Mono" panose="020B0604020202020204" charset="0"/>
              </a:rPr>
              <a:t>&gt;: </a:t>
            </a:r>
            <a:r>
              <a:rPr dirty="0" sz="1600" lang="en-US">
                <a:latin typeface="Roboto Mono" panose="020B0604020202020204" charset="0"/>
                <a:ea typeface="Roboto Mono" panose="020B0604020202020204" charset="0"/>
              </a:rPr>
              <a:t>Contains content that is tangentially related to the main content of the page (often this is presented in a sidebar).</a:t>
            </a:r>
            <a:endParaRPr dirty="0" sz="1600" lang="en-US" smtClean="0">
              <a:latin typeface="Roboto Mono" panose="020B0604020202020204" charset="0"/>
              <a:ea typeface="Roboto Mono" panose="020B0604020202020204" charset="0"/>
            </a:endParaRPr>
          </a:p>
          <a:p>
            <a:pPr algn="just" indent="-285750" marL="285750"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b="1" dirty="0" sz="2000" lang="en-US" smtClean="0">
                <a:latin typeface="Roboto Mono" panose="020B0604020202020204" charset="0"/>
                <a:ea typeface="Roboto Mono" panose="020B0604020202020204" charset="0"/>
              </a:rPr>
              <a:t>&lt;footer&gt;  &lt;/</a:t>
            </a:r>
            <a:r>
              <a:rPr b="1" dirty="0" sz="2000" lang="en-US">
                <a:latin typeface="Roboto Mono" panose="020B0604020202020204" charset="0"/>
                <a:ea typeface="Roboto Mono" panose="020B0604020202020204" charset="0"/>
              </a:rPr>
              <a:t>footer&gt;:</a:t>
            </a:r>
            <a:r>
              <a:rPr dirty="0" sz="1600" lang="en-US">
                <a:latin typeface="Roboto Mono" panose="020B0604020202020204" charset="0"/>
                <a:ea typeface="Roboto Mono" panose="020B0604020202020204" charset="0"/>
              </a:rPr>
              <a:t>Contains the footer of a page, or of a section of a page. Typically the footer contains information about the content, such as the author and a copyright statement</a:t>
            </a:r>
            <a:endParaRPr dirty="0" sz="1600" lang="en-US" smtClean="0">
              <a:latin typeface="Roboto Mono" panose="020B0604020202020204" charset="0"/>
              <a:ea typeface="Roboto Mono" panose="020B0604020202020204" charset="0"/>
            </a:endParaRPr>
          </a:p>
          <a:p>
            <a:pPr indent="-285750" marL="285750"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q"/>
            </a:pPr>
            <a:endParaRPr dirty="0" lang="en-US">
              <a:latin typeface="Roboto Mono" panose="020B0604020202020204" charset="0"/>
              <a:ea typeface="Roboto Mono" panose="020B060402020202020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</a:pPr>
            <a:endParaRPr dirty="0" lang="en-US" smtClean="0">
              <a:latin typeface="Roboto Mono" panose="020B0604020202020204" charset="0"/>
              <a:ea typeface="Roboto Mono" panose="020B0604020202020204" charset="0"/>
            </a:endParaRPr>
          </a:p>
          <a:p>
            <a:endParaRPr dirty="0" lang="en-US">
              <a:latin typeface="Roboto Mono" panose="020B0604020202020204" charset="0"/>
              <a:ea typeface="Roboto Mono" panose="020B0604020202020204" charset="0"/>
            </a:endParaRP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1048729" name="Google Shape;348;p11"/>
          <p:cNvSpPr txBox="1">
            <a:spLocks noGrp="1"/>
          </p:cNvSpPr>
          <p:nvPr>
            <p:ph type="title"/>
          </p:nvPr>
        </p:nvSpPr>
        <p:spPr>
          <a:xfrm>
            <a:off x="1333598" y="237887"/>
            <a:ext cx="6353796" cy="707016"/>
          </a:xfrm>
          <a:prstGeom prst="rect"/>
          <a:noFill/>
          <a:ln>
            <a:noFill/>
          </a:ln>
        </p:spPr>
        <p:txBody>
          <a:bodyPr anchor="ctr" anchorCtr="0" bIns="34275" lIns="68569" rIns="68569" spcFirstLastPara="1" tIns="34275" wrap="square">
            <a:normAutofit/>
          </a:bodyPr>
          <a:p>
            <a:pPr algn="l"/>
            <a:r>
              <a:rPr dirty="0" lang="en-US" smtClean="0">
                <a:latin typeface="Roboto Mono"/>
                <a:ea typeface="Roboto Mono"/>
                <a:cs typeface="Roboto Mono"/>
                <a:sym typeface="Roboto Mono"/>
              </a:rPr>
              <a:t>...HTML Tags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8730" name="Freeform 16"/>
          <p:cNvSpPr/>
          <p:nvPr/>
        </p:nvSpPr>
        <p:spPr>
          <a:xfrm flipH="1">
            <a:off x="1" y="6324600"/>
            <a:ext cx="1066800" cy="533400"/>
          </a:xfrm>
          <a:custGeom>
            <a:avLst/>
            <a:gdLst>
              <a:gd name="connsiteX0" fmla="*/ 812800 w 1625600"/>
              <a:gd name="connsiteY0" fmla="*/ 0 h 812800"/>
              <a:gd name="connsiteX1" fmla="*/ 1625600 w 1625600"/>
              <a:gd name="connsiteY1" fmla="*/ 812800 h 812800"/>
              <a:gd name="connsiteX2" fmla="*/ 1219200 w 1625600"/>
              <a:gd name="connsiteY2" fmla="*/ 812800 h 812800"/>
              <a:gd name="connsiteX3" fmla="*/ 812800 w 1625600"/>
              <a:gd name="connsiteY3" fmla="*/ 406400 h 812800"/>
              <a:gd name="connsiteX4" fmla="*/ 406400 w 1625600"/>
              <a:gd name="connsiteY4" fmla="*/ 812800 h 812800"/>
              <a:gd name="connsiteX5" fmla="*/ 0 w 1625600"/>
              <a:gd name="connsiteY5" fmla="*/ 812800 h 812800"/>
              <a:gd name="connsiteX6" fmla="*/ 812800 w 1625600"/>
              <a:gd name="connsiteY6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5600" h="812800">
                <a:moveTo>
                  <a:pt x="812800" y="0"/>
                </a:moveTo>
                <a:cubicBezTo>
                  <a:pt x="1261697" y="0"/>
                  <a:pt x="1625600" y="363903"/>
                  <a:pt x="1625600" y="812800"/>
                </a:cubicBezTo>
                <a:lnTo>
                  <a:pt x="1219200" y="812800"/>
                </a:lnTo>
                <a:cubicBezTo>
                  <a:pt x="1219200" y="588351"/>
                  <a:pt x="1037249" y="406400"/>
                  <a:pt x="812800" y="406400"/>
                </a:cubicBezTo>
                <a:cubicBezTo>
                  <a:pt x="588351" y="406400"/>
                  <a:pt x="406400" y="588351"/>
                  <a:pt x="406400" y="812800"/>
                </a:cubicBezTo>
                <a:lnTo>
                  <a:pt x="0" y="812800"/>
                </a:lnTo>
                <a:cubicBezTo>
                  <a:pt x="0" y="363903"/>
                  <a:pt x="363903" y="0"/>
                  <a:pt x="81280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1050"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8" name="Group 6"/>
          <p:cNvGrpSpPr/>
          <p:nvPr/>
        </p:nvGrpSpPr>
        <p:grpSpPr>
          <a:xfrm>
            <a:off x="1" y="0"/>
            <a:ext cx="941879" cy="941879"/>
            <a:chOff x="0" y="0"/>
            <a:chExt cx="1255839" cy="1255839"/>
          </a:xfrm>
        </p:grpSpPr>
        <p:grpSp>
          <p:nvGrpSpPr>
            <p:cNvPr id="89" name="Group 7"/>
            <p:cNvGrpSpPr/>
            <p:nvPr/>
          </p:nvGrpSpPr>
          <p:grpSpPr>
            <a:xfrm flipH="1">
              <a:off x="0" y="0"/>
              <a:ext cx="1014412" cy="1014349"/>
              <a:chOff x="11177587" y="0"/>
              <a:chExt cx="1014412" cy="1014349"/>
            </a:xfrm>
            <a:solidFill>
              <a:schemeClr val="accent2"/>
            </a:solidFill>
          </p:grpSpPr>
          <p:sp>
            <p:nvSpPr>
              <p:cNvPr id="1048731" name="Freeform: Shape 13"/>
              <p:cNvSpPr/>
              <p:nvPr/>
            </p:nvSpPr>
            <p:spPr>
              <a:xfrm>
                <a:off x="11177587" y="0"/>
                <a:ext cx="1014412" cy="1014349"/>
              </a:xfrm>
              <a:custGeom>
                <a:avLst/>
                <a:gdLst>
                  <a:gd name="connsiteX0" fmla="*/ 0 w 1014412"/>
                  <a:gd name="connsiteY0" fmla="*/ 0 h 1014349"/>
                  <a:gd name="connsiteX1" fmla="*/ 1014413 w 1014412"/>
                  <a:gd name="connsiteY1" fmla="*/ 1014349 h 1014349"/>
                  <a:gd name="connsiteX2" fmla="*/ 1014413 w 1014412"/>
                  <a:gd name="connsiteY2" fmla="*/ 0 h 1014349"/>
                  <a:gd name="connsiteX3" fmla="*/ 0 w 1014412"/>
                  <a:gd name="connsiteY3" fmla="*/ 0 h 1014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4412" h="1014349">
                    <a:moveTo>
                      <a:pt x="0" y="0"/>
                    </a:moveTo>
                    <a:cubicBezTo>
                      <a:pt x="0" y="560197"/>
                      <a:pt x="454152" y="1014349"/>
                      <a:pt x="1014413" y="1014349"/>
                    </a:cubicBezTo>
                    <a:lnTo>
                      <a:pt x="1014413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anchor="ctr" rtlCol="0"/>
              <a:p>
                <a:endParaRPr dirty="0" sz="1050" lang="en-US"/>
              </a:p>
            </p:txBody>
          </p:sp>
          <p:sp>
            <p:nvSpPr>
              <p:cNvPr id="1048732" name="Freeform: Shape 14"/>
              <p:cNvSpPr/>
              <p:nvPr/>
            </p:nvSpPr>
            <p:spPr>
              <a:xfrm>
                <a:off x="11557634" y="0"/>
                <a:ext cx="634365" cy="634365"/>
              </a:xfrm>
              <a:custGeom>
                <a:avLst/>
                <a:gdLst>
                  <a:gd name="connsiteX0" fmla="*/ 0 w 634365"/>
                  <a:gd name="connsiteY0" fmla="*/ 0 h 634365"/>
                  <a:gd name="connsiteX1" fmla="*/ 634365 w 634365"/>
                  <a:gd name="connsiteY1" fmla="*/ 634365 h 634365"/>
                  <a:gd name="connsiteX2" fmla="*/ 634365 w 634365"/>
                  <a:gd name="connsiteY2" fmla="*/ 0 h 634365"/>
                  <a:gd name="connsiteX3" fmla="*/ 0 w 634365"/>
                  <a:gd name="connsiteY3" fmla="*/ 0 h 63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4365" h="634365">
                    <a:moveTo>
                      <a:pt x="0" y="0"/>
                    </a:moveTo>
                    <a:cubicBezTo>
                      <a:pt x="0" y="350330"/>
                      <a:pt x="284035" y="634365"/>
                      <a:pt x="634365" y="634365"/>
                    </a:cubicBezTo>
                    <a:lnTo>
                      <a:pt x="6343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 cap="flat">
                <a:noFill/>
                <a:prstDash val="solid"/>
                <a:miter/>
              </a:ln>
            </p:spPr>
            <p:txBody>
              <a:bodyPr anchor="ctr" rtlCol="0"/>
              <a:p>
                <a:endParaRPr dirty="0" sz="1050" lang="en-US"/>
              </a:p>
            </p:txBody>
          </p:sp>
        </p:grpSp>
        <p:sp>
          <p:nvSpPr>
            <p:cNvPr id="1048733" name="Freeform: Shape 12"/>
            <p:cNvSpPr/>
            <p:nvPr/>
          </p:nvSpPr>
          <p:spPr>
            <a:xfrm flipH="1">
              <a:off x="0" y="0"/>
              <a:ext cx="1255839" cy="1255839"/>
            </a:xfrm>
            <a:custGeom>
              <a:avLst/>
              <a:gdLst>
                <a:gd name="connsiteX0" fmla="*/ 147193 w 1255839"/>
                <a:gd name="connsiteY0" fmla="*/ 0 h 1255839"/>
                <a:gd name="connsiteX1" fmla="*/ 0 w 1255839"/>
                <a:gd name="connsiteY1" fmla="*/ 0 h 1255839"/>
                <a:gd name="connsiteX2" fmla="*/ 1255840 w 1255839"/>
                <a:gd name="connsiteY2" fmla="*/ 1255840 h 1255839"/>
                <a:gd name="connsiteX3" fmla="*/ 1255840 w 1255839"/>
                <a:gd name="connsiteY3" fmla="*/ 1108647 h 1255839"/>
                <a:gd name="connsiteX4" fmla="*/ 147193 w 1255839"/>
                <a:gd name="connsiteY4" fmla="*/ 0 h 1255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5839" h="1255839">
                  <a:moveTo>
                    <a:pt x="147193" y="0"/>
                  </a:moveTo>
                  <a:lnTo>
                    <a:pt x="0" y="0"/>
                  </a:lnTo>
                  <a:cubicBezTo>
                    <a:pt x="0" y="692468"/>
                    <a:pt x="563372" y="1255840"/>
                    <a:pt x="1255840" y="1255840"/>
                  </a:cubicBezTo>
                  <a:lnTo>
                    <a:pt x="1255840" y="1108647"/>
                  </a:lnTo>
                  <a:cubicBezTo>
                    <a:pt x="644525" y="1108647"/>
                    <a:pt x="147193" y="611315"/>
                    <a:pt x="147193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>
              <a:noFill/>
              <a:prstDash val="solid"/>
              <a:miter/>
            </a:ln>
          </p:spPr>
          <p:txBody>
            <a:bodyPr anchor="ctr" rtlCol="0"/>
            <a:p>
              <a:endParaRPr dirty="0" sz="1050" lang="en-US"/>
            </a:p>
          </p:txBody>
        </p:sp>
      </p:grpSp>
      <p:pic>
        <p:nvPicPr>
          <p:cNvPr id="2097167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868464" y="1"/>
            <a:ext cx="1237095" cy="1227550"/>
          </a:xfrm>
          <a:prstGeom prst="rect"/>
        </p:spPr>
      </p:pic>
      <p:sp>
        <p:nvSpPr>
          <p:cNvPr id="1048734" name="TextBox 2"/>
          <p:cNvSpPr txBox="1"/>
          <p:nvPr/>
        </p:nvSpPr>
        <p:spPr>
          <a:xfrm>
            <a:off x="470940" y="1227551"/>
            <a:ext cx="8335690" cy="39522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dirty="0" sz="2400" lang="en-US" smtClean="0">
                <a:latin typeface="Roboto Mono" panose="020B0604020202020204" charset="0"/>
                <a:ea typeface="Roboto Mono" panose="020B0604020202020204" charset="0"/>
              </a:rPr>
              <a:t>5. Self closing tags: It has not closing tag</a:t>
            </a:r>
          </a:p>
          <a:p>
            <a:pPr indent="-285750" lvl="3" marL="285750"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dirty="0" sz="2400" lang="en-US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b="1" dirty="0" sz="2000" lang="en-US" smtClean="0">
                <a:latin typeface="Roboto Mono" panose="020B0604020202020204" charset="0"/>
                <a:ea typeface="Roboto Mono" panose="020B0604020202020204" charset="0"/>
              </a:rPr>
              <a:t>&lt;</a:t>
            </a:r>
            <a:r>
              <a:rPr b="1" dirty="0" sz="2000" lang="en-US" err="1" smtClean="0">
                <a:latin typeface="Roboto Mono" panose="020B0604020202020204" charset="0"/>
                <a:ea typeface="Roboto Mono" panose="020B0604020202020204" charset="0"/>
              </a:rPr>
              <a:t>hr</a:t>
            </a:r>
            <a:r>
              <a:rPr b="1" dirty="0" sz="2000" lang="en-US" smtClean="0">
                <a:latin typeface="Roboto Mono" panose="020B0604020202020204" charset="0"/>
                <a:ea typeface="Roboto Mono" panose="020B0604020202020204" charset="0"/>
              </a:rPr>
              <a:t>/&gt;: </a:t>
            </a:r>
            <a:r>
              <a:rPr dirty="0" sz="1800" lang="en-US" smtClean="0">
                <a:latin typeface="Roboto Mono" panose="020B0604020202020204" charset="0"/>
                <a:ea typeface="Roboto Mono" panose="020B0604020202020204" charset="0"/>
              </a:rPr>
              <a:t>To make horizontal line</a:t>
            </a:r>
          </a:p>
          <a:p>
            <a:pPr indent="-285750" lvl="3" marL="285750"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b="1" dirty="0" sz="2400" lang="en-US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b="1" dirty="0" sz="2000" lang="en-US" smtClean="0">
                <a:latin typeface="Roboto Mono" panose="020B0604020202020204" charset="0"/>
                <a:ea typeface="Roboto Mono" panose="020B0604020202020204" charset="0"/>
              </a:rPr>
              <a:t>&lt;</a:t>
            </a:r>
            <a:r>
              <a:rPr b="1" dirty="0" sz="2000" lang="en-US" err="1" smtClean="0">
                <a:latin typeface="Roboto Mono" panose="020B0604020202020204" charset="0"/>
                <a:ea typeface="Roboto Mono" panose="020B0604020202020204" charset="0"/>
              </a:rPr>
              <a:t>br</a:t>
            </a:r>
            <a:r>
              <a:rPr b="1" dirty="0" sz="2000" lang="en-US">
                <a:latin typeface="Roboto Mono" panose="020B0604020202020204" charset="0"/>
                <a:ea typeface="Roboto Mono" panose="020B0604020202020204" charset="0"/>
              </a:rPr>
              <a:t>/&gt;:  </a:t>
            </a:r>
            <a:r>
              <a:rPr dirty="0" sz="1800" lang="en-US">
                <a:latin typeface="Roboto Mono" panose="020B0604020202020204" charset="0"/>
                <a:ea typeface="Roboto Mono" panose="020B0604020202020204" charset="0"/>
              </a:rPr>
              <a:t>used to create a line break in the text</a:t>
            </a:r>
            <a:endParaRPr dirty="0" sz="1800" lang="en-US" smtClean="0">
              <a:latin typeface="Roboto Mono" panose="020B0604020202020204" charset="0"/>
              <a:ea typeface="Roboto Mono" panose="020B0604020202020204" charset="0"/>
            </a:endParaRPr>
          </a:p>
          <a:p>
            <a:pPr indent="-285750" lvl="3" marL="285750"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dirty="0" sz="2400" lang="en-US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b="1" dirty="0" sz="2000" lang="en-US" smtClean="0">
                <a:latin typeface="Roboto Mono" panose="020B0604020202020204" charset="0"/>
                <a:ea typeface="Roboto Mono" panose="020B0604020202020204" charset="0"/>
              </a:rPr>
              <a:t>&lt;</a:t>
            </a:r>
            <a:r>
              <a:rPr b="1" dirty="0" sz="2000" lang="en-US">
                <a:latin typeface="Roboto Mono" panose="020B0604020202020204" charset="0"/>
                <a:ea typeface="Roboto Mono" panose="020B0604020202020204" charset="0"/>
              </a:rPr>
              <a:t>input/&gt;:</a:t>
            </a:r>
            <a:r>
              <a:rPr dirty="0" sz="1800" lang="en-US">
                <a:latin typeface="Roboto Mono" panose="020B0604020202020204" charset="0"/>
                <a:ea typeface="Roboto Mono" panose="020B0604020202020204" charset="0"/>
              </a:rPr>
              <a:t>specifies an input field where the user can enter data</a:t>
            </a:r>
            <a:endParaRPr dirty="0" sz="1800" lang="en-US" smtClean="0">
              <a:latin typeface="Roboto Mono" panose="020B0604020202020204" charset="0"/>
              <a:ea typeface="Roboto Mono" panose="020B0604020202020204" charset="0"/>
            </a:endParaRPr>
          </a:p>
          <a:p>
            <a:pPr indent="-285750" lvl="3" marL="285750"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b="1" dirty="0" sz="2000" lang="en-US" smtClean="0">
                <a:latin typeface="Roboto Mono" panose="020B0604020202020204" charset="0"/>
                <a:ea typeface="Roboto Mono" panose="020B0604020202020204" charset="0"/>
              </a:rPr>
              <a:t> &lt;</a:t>
            </a:r>
            <a:r>
              <a:rPr b="1" dirty="0" sz="2000" lang="en-US" err="1" smtClean="0">
                <a:latin typeface="Roboto Mono" panose="020B0604020202020204" charset="0"/>
                <a:ea typeface="Roboto Mono" panose="020B0604020202020204" charset="0"/>
              </a:rPr>
              <a:t>img</a:t>
            </a:r>
            <a:r>
              <a:rPr b="1" dirty="0" sz="2000" lang="en-US" smtClean="0">
                <a:latin typeface="Roboto Mono" panose="020B0604020202020204" charset="0"/>
                <a:ea typeface="Roboto Mono" panose="020B0604020202020204" charset="0"/>
              </a:rPr>
              <a:t>/&gt;: </a:t>
            </a:r>
            <a:r>
              <a:rPr dirty="0" sz="1800" lang="en-US" smtClean="0">
                <a:latin typeface="Roboto Mono" panose="020B0604020202020204" charset="0"/>
                <a:ea typeface="Roboto Mono" panose="020B0604020202020204" charset="0"/>
              </a:rPr>
              <a:t>To insert Images</a:t>
            </a:r>
            <a:endParaRPr dirty="0" sz="2400" lang="en-US" smtClean="0">
              <a:latin typeface="Roboto Mono" panose="020B0604020202020204" charset="0"/>
              <a:ea typeface="Roboto Mono" panose="020B0604020202020204" charset="0"/>
            </a:endParaRPr>
          </a:p>
          <a:p>
            <a:pPr indent="-285750" lvl="3" marL="285750"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dirty="0" sz="2400" lang="en-US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b="1" dirty="0" sz="2000" lang="en-US" smtClean="0">
                <a:latin typeface="Roboto Mono" panose="020B0604020202020204" charset="0"/>
                <a:ea typeface="Roboto Mono" panose="020B0604020202020204" charset="0"/>
              </a:rPr>
              <a:t>&lt;link/&gt;: </a:t>
            </a:r>
            <a:r>
              <a:rPr dirty="0" sz="1800" lang="en-US" smtClean="0">
                <a:latin typeface="Roboto Mono" panose="020B0604020202020204" charset="0"/>
                <a:ea typeface="Roboto Mono" panose="020B0604020202020204" charset="0"/>
              </a:rPr>
              <a:t>To insert links</a:t>
            </a:r>
            <a:endParaRPr dirty="0" sz="2400" lang="en-US" smtClean="0">
              <a:latin typeface="Roboto Mono" panose="020B0604020202020204" charset="0"/>
              <a:ea typeface="Roboto Mono" panose="020B0604020202020204" charset="0"/>
            </a:endParaRPr>
          </a:p>
          <a:p>
            <a:pPr lvl="3">
              <a:lnSpc>
                <a:spcPct val="150000"/>
              </a:lnSpc>
              <a:buClr>
                <a:schemeClr val="accent5"/>
              </a:buClr>
            </a:pPr>
            <a:endParaRPr dirty="0" sz="2400" lang="en-US" smtClean="0">
              <a:latin typeface="Roboto Mono" panose="020B0604020202020204" charset="0"/>
              <a:ea typeface="Roboto Mono" panose="020B0604020202020204" charset="0"/>
            </a:endParaRPr>
          </a:p>
          <a:p>
            <a:endParaRPr dirty="0" lang="en-US">
              <a:latin typeface="Roboto Mono" panose="020B0604020202020204" charset="0"/>
              <a:ea typeface="Roboto Mono" panose="020B0604020202020204" charset="0"/>
            </a:endParaRPr>
          </a:p>
        </p:txBody>
      </p:sp>
      <p:grpSp>
        <p:nvGrpSpPr>
          <p:cNvPr id="90" name="Group 12"/>
          <p:cNvGrpSpPr/>
          <p:nvPr/>
        </p:nvGrpSpPr>
        <p:grpSpPr>
          <a:xfrm>
            <a:off x="1508166" y="5344946"/>
            <a:ext cx="7739829" cy="1174536"/>
            <a:chOff x="1508166" y="5344946"/>
            <a:chExt cx="7739829" cy="1174536"/>
          </a:xfrm>
        </p:grpSpPr>
        <p:pic>
          <p:nvPicPr>
            <p:cNvPr id="2097168" name="Picture 2" descr="Light Bulb Clipart Hd | Light bulb icon, Light icon, Light bulb drawing"/>
            <p:cNvPicPr>
              <a:picLocks noChangeAspect="1" noChangeArrowheads="1"/>
            </p:cNvPicPr>
            <p:nvPr/>
          </p:nvPicPr>
          <p:blipFill>
            <a:blip xmlns:r="http://schemas.openxmlformats.org/officeDocument/2006/relationships" r:embed="rId2"/>
            <a:srcRect/>
            <a:stretch>
              <a:fillRect/>
            </a:stretch>
          </p:blipFill>
          <p:spPr bwMode="auto">
            <a:xfrm>
              <a:off x="1508166" y="5344946"/>
              <a:ext cx="1330036" cy="1174536"/>
            </a:xfrm>
            <a:prstGeom prst="rect"/>
            <a:noFill/>
          </p:spPr>
        </p:pic>
        <p:sp>
          <p:nvSpPr>
            <p:cNvPr id="1048735" name="TextBox 1"/>
            <p:cNvSpPr txBox="1"/>
            <p:nvPr/>
          </p:nvSpPr>
          <p:spPr>
            <a:xfrm>
              <a:off x="2565070" y="5562882"/>
              <a:ext cx="6682925" cy="701040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dirty="0" lang="en-US" smtClean="0">
                  <a:latin typeface="Roboto Mono" panose="020B0604020202020204" charset="0"/>
                  <a:ea typeface="Roboto Mono" panose="020B0604020202020204" charset="0"/>
                </a:rPr>
                <a:t>In HTML5 </a:t>
              </a:r>
              <a:r>
                <a:rPr dirty="0" lang="en-US">
                  <a:latin typeface="Roboto Mono" panose="020B0604020202020204" charset="0"/>
                  <a:ea typeface="Roboto Mono" panose="020B0604020202020204" charset="0"/>
                </a:rPr>
                <a:t>the slash is optional</a:t>
              </a:r>
              <a:r>
                <a:rPr dirty="0" lang="en-US" smtClean="0">
                  <a:latin typeface="Roboto Mono" panose="020B0604020202020204" charset="0"/>
                  <a:ea typeface="Roboto Mono" panose="020B0604020202020204" charset="0"/>
                </a:rPr>
                <a:t>.</a:t>
              </a:r>
            </a:p>
            <a:p>
              <a:r>
                <a:rPr dirty="0" lang="en-US">
                  <a:latin typeface="Roboto Mono" panose="020B0604020202020204" charset="0"/>
                  <a:ea typeface="Roboto Mono" panose="020B0604020202020204" charset="0"/>
                </a:rPr>
                <a:t>But </a:t>
              </a:r>
              <a:r>
                <a:rPr dirty="0" lang="en-US" smtClean="0">
                  <a:latin typeface="Roboto Mono" panose="020B0604020202020204" charset="0"/>
                  <a:ea typeface="Roboto Mono" panose="020B0604020202020204" charset="0"/>
                </a:rPr>
                <a:t>it is </a:t>
              </a:r>
              <a:r>
                <a:rPr dirty="0" lang="en-US">
                  <a:latin typeface="Roboto Mono" panose="020B0604020202020204" charset="0"/>
                  <a:ea typeface="Roboto Mono" panose="020B0604020202020204" charset="0"/>
                </a:rPr>
                <a:t>recommend to always add the slash. Because, it provides a visual clue of non-closing tags</a:t>
              </a:r>
            </a:p>
          </p:txBody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1048737" name="Google Shape;348;p11"/>
          <p:cNvSpPr txBox="1">
            <a:spLocks noGrp="1"/>
          </p:cNvSpPr>
          <p:nvPr>
            <p:ph type="title"/>
          </p:nvPr>
        </p:nvSpPr>
        <p:spPr>
          <a:xfrm>
            <a:off x="1333598" y="237887"/>
            <a:ext cx="6353796" cy="707016"/>
          </a:xfrm>
          <a:prstGeom prst="rect"/>
          <a:noFill/>
          <a:ln>
            <a:noFill/>
          </a:ln>
        </p:spPr>
        <p:txBody>
          <a:bodyPr anchor="ctr" anchorCtr="0" bIns="34275" lIns="68569" rIns="68569" spcFirstLastPara="1" tIns="34275" wrap="square">
            <a:normAutofit/>
          </a:bodyPr>
          <a:p>
            <a:pPr algn="l"/>
            <a:r>
              <a:rPr dirty="0" lang="en-US" smtClean="0">
                <a:latin typeface="Roboto Mono"/>
                <a:ea typeface="Roboto Mono"/>
                <a:cs typeface="Roboto Mono"/>
                <a:sym typeface="Roboto Mono"/>
              </a:rPr>
              <a:t>The 3 basic thing of web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8738" name="Freeform 16"/>
          <p:cNvSpPr/>
          <p:nvPr/>
        </p:nvSpPr>
        <p:spPr>
          <a:xfrm flipH="1">
            <a:off x="1" y="6324600"/>
            <a:ext cx="1066800" cy="533400"/>
          </a:xfrm>
          <a:custGeom>
            <a:avLst/>
            <a:gdLst>
              <a:gd name="connsiteX0" fmla="*/ 812800 w 1625600"/>
              <a:gd name="connsiteY0" fmla="*/ 0 h 812800"/>
              <a:gd name="connsiteX1" fmla="*/ 1625600 w 1625600"/>
              <a:gd name="connsiteY1" fmla="*/ 812800 h 812800"/>
              <a:gd name="connsiteX2" fmla="*/ 1219200 w 1625600"/>
              <a:gd name="connsiteY2" fmla="*/ 812800 h 812800"/>
              <a:gd name="connsiteX3" fmla="*/ 812800 w 1625600"/>
              <a:gd name="connsiteY3" fmla="*/ 406400 h 812800"/>
              <a:gd name="connsiteX4" fmla="*/ 406400 w 1625600"/>
              <a:gd name="connsiteY4" fmla="*/ 812800 h 812800"/>
              <a:gd name="connsiteX5" fmla="*/ 0 w 1625600"/>
              <a:gd name="connsiteY5" fmla="*/ 812800 h 812800"/>
              <a:gd name="connsiteX6" fmla="*/ 812800 w 1625600"/>
              <a:gd name="connsiteY6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5600" h="812800">
                <a:moveTo>
                  <a:pt x="812800" y="0"/>
                </a:moveTo>
                <a:cubicBezTo>
                  <a:pt x="1261697" y="0"/>
                  <a:pt x="1625600" y="363903"/>
                  <a:pt x="1625600" y="812800"/>
                </a:cubicBezTo>
                <a:lnTo>
                  <a:pt x="1219200" y="812800"/>
                </a:lnTo>
                <a:cubicBezTo>
                  <a:pt x="1219200" y="588351"/>
                  <a:pt x="1037249" y="406400"/>
                  <a:pt x="812800" y="406400"/>
                </a:cubicBezTo>
                <a:cubicBezTo>
                  <a:pt x="588351" y="406400"/>
                  <a:pt x="406400" y="588351"/>
                  <a:pt x="406400" y="812800"/>
                </a:cubicBezTo>
                <a:lnTo>
                  <a:pt x="0" y="812800"/>
                </a:lnTo>
                <a:cubicBezTo>
                  <a:pt x="0" y="363903"/>
                  <a:pt x="363903" y="0"/>
                  <a:pt x="81280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1050"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2" name="Group 6"/>
          <p:cNvGrpSpPr/>
          <p:nvPr/>
        </p:nvGrpSpPr>
        <p:grpSpPr>
          <a:xfrm>
            <a:off x="1" y="0"/>
            <a:ext cx="941879" cy="941879"/>
            <a:chOff x="0" y="0"/>
            <a:chExt cx="1255839" cy="1255839"/>
          </a:xfrm>
        </p:grpSpPr>
        <p:grpSp>
          <p:nvGrpSpPr>
            <p:cNvPr id="93" name="Group 7"/>
            <p:cNvGrpSpPr/>
            <p:nvPr/>
          </p:nvGrpSpPr>
          <p:grpSpPr>
            <a:xfrm flipH="1">
              <a:off x="0" y="0"/>
              <a:ext cx="1014412" cy="1014349"/>
              <a:chOff x="11177587" y="0"/>
              <a:chExt cx="1014412" cy="1014349"/>
            </a:xfrm>
            <a:solidFill>
              <a:schemeClr val="accent2"/>
            </a:solidFill>
          </p:grpSpPr>
          <p:sp>
            <p:nvSpPr>
              <p:cNvPr id="1048739" name="Freeform: Shape 13"/>
              <p:cNvSpPr/>
              <p:nvPr/>
            </p:nvSpPr>
            <p:spPr>
              <a:xfrm>
                <a:off x="11177587" y="0"/>
                <a:ext cx="1014412" cy="1014349"/>
              </a:xfrm>
              <a:custGeom>
                <a:avLst/>
                <a:gdLst>
                  <a:gd name="connsiteX0" fmla="*/ 0 w 1014412"/>
                  <a:gd name="connsiteY0" fmla="*/ 0 h 1014349"/>
                  <a:gd name="connsiteX1" fmla="*/ 1014413 w 1014412"/>
                  <a:gd name="connsiteY1" fmla="*/ 1014349 h 1014349"/>
                  <a:gd name="connsiteX2" fmla="*/ 1014413 w 1014412"/>
                  <a:gd name="connsiteY2" fmla="*/ 0 h 1014349"/>
                  <a:gd name="connsiteX3" fmla="*/ 0 w 1014412"/>
                  <a:gd name="connsiteY3" fmla="*/ 0 h 1014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4412" h="1014349">
                    <a:moveTo>
                      <a:pt x="0" y="0"/>
                    </a:moveTo>
                    <a:cubicBezTo>
                      <a:pt x="0" y="560197"/>
                      <a:pt x="454152" y="1014349"/>
                      <a:pt x="1014413" y="1014349"/>
                    </a:cubicBezTo>
                    <a:lnTo>
                      <a:pt x="1014413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anchor="ctr" rtlCol="0"/>
              <a:p>
                <a:endParaRPr dirty="0" sz="1050" lang="en-US"/>
              </a:p>
            </p:txBody>
          </p:sp>
          <p:sp>
            <p:nvSpPr>
              <p:cNvPr id="1048740" name="Freeform: Shape 14"/>
              <p:cNvSpPr/>
              <p:nvPr/>
            </p:nvSpPr>
            <p:spPr>
              <a:xfrm>
                <a:off x="11557634" y="0"/>
                <a:ext cx="634365" cy="634365"/>
              </a:xfrm>
              <a:custGeom>
                <a:avLst/>
                <a:gdLst>
                  <a:gd name="connsiteX0" fmla="*/ 0 w 634365"/>
                  <a:gd name="connsiteY0" fmla="*/ 0 h 634365"/>
                  <a:gd name="connsiteX1" fmla="*/ 634365 w 634365"/>
                  <a:gd name="connsiteY1" fmla="*/ 634365 h 634365"/>
                  <a:gd name="connsiteX2" fmla="*/ 634365 w 634365"/>
                  <a:gd name="connsiteY2" fmla="*/ 0 h 634365"/>
                  <a:gd name="connsiteX3" fmla="*/ 0 w 634365"/>
                  <a:gd name="connsiteY3" fmla="*/ 0 h 63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4365" h="634365">
                    <a:moveTo>
                      <a:pt x="0" y="0"/>
                    </a:moveTo>
                    <a:cubicBezTo>
                      <a:pt x="0" y="350330"/>
                      <a:pt x="284035" y="634365"/>
                      <a:pt x="634365" y="634365"/>
                    </a:cubicBezTo>
                    <a:lnTo>
                      <a:pt x="6343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 cap="flat">
                <a:noFill/>
                <a:prstDash val="solid"/>
                <a:miter/>
              </a:ln>
            </p:spPr>
            <p:txBody>
              <a:bodyPr anchor="ctr" rtlCol="0"/>
              <a:p>
                <a:endParaRPr dirty="0" sz="1050" lang="en-US"/>
              </a:p>
            </p:txBody>
          </p:sp>
        </p:grpSp>
        <p:sp>
          <p:nvSpPr>
            <p:cNvPr id="1048741" name="Freeform: Shape 12"/>
            <p:cNvSpPr/>
            <p:nvPr/>
          </p:nvSpPr>
          <p:spPr>
            <a:xfrm flipH="1">
              <a:off x="0" y="0"/>
              <a:ext cx="1255839" cy="1255839"/>
            </a:xfrm>
            <a:custGeom>
              <a:avLst/>
              <a:gdLst>
                <a:gd name="connsiteX0" fmla="*/ 147193 w 1255839"/>
                <a:gd name="connsiteY0" fmla="*/ 0 h 1255839"/>
                <a:gd name="connsiteX1" fmla="*/ 0 w 1255839"/>
                <a:gd name="connsiteY1" fmla="*/ 0 h 1255839"/>
                <a:gd name="connsiteX2" fmla="*/ 1255840 w 1255839"/>
                <a:gd name="connsiteY2" fmla="*/ 1255840 h 1255839"/>
                <a:gd name="connsiteX3" fmla="*/ 1255840 w 1255839"/>
                <a:gd name="connsiteY3" fmla="*/ 1108647 h 1255839"/>
                <a:gd name="connsiteX4" fmla="*/ 147193 w 1255839"/>
                <a:gd name="connsiteY4" fmla="*/ 0 h 1255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5839" h="1255839">
                  <a:moveTo>
                    <a:pt x="147193" y="0"/>
                  </a:moveTo>
                  <a:lnTo>
                    <a:pt x="0" y="0"/>
                  </a:lnTo>
                  <a:cubicBezTo>
                    <a:pt x="0" y="692468"/>
                    <a:pt x="563372" y="1255840"/>
                    <a:pt x="1255840" y="1255840"/>
                  </a:cubicBezTo>
                  <a:lnTo>
                    <a:pt x="1255840" y="1108647"/>
                  </a:lnTo>
                  <a:cubicBezTo>
                    <a:pt x="644525" y="1108647"/>
                    <a:pt x="147193" y="611315"/>
                    <a:pt x="147193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>
              <a:noFill/>
              <a:prstDash val="solid"/>
              <a:miter/>
            </a:ln>
          </p:spPr>
          <p:txBody>
            <a:bodyPr anchor="ctr" rtlCol="0"/>
            <a:p>
              <a:endParaRPr dirty="0" sz="1050" lang="en-US"/>
            </a:p>
          </p:txBody>
        </p:sp>
      </p:grpSp>
      <p:pic>
        <p:nvPicPr>
          <p:cNvPr id="2097169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868464" y="1"/>
            <a:ext cx="1237095" cy="1227550"/>
          </a:xfrm>
          <a:prstGeom prst="rect"/>
        </p:spPr>
      </p:pic>
      <p:pic>
        <p:nvPicPr>
          <p:cNvPr id="2097170" name="Picture 4" descr="HTML - Wikipedia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380405" y="1485178"/>
            <a:ext cx="2143125" cy="2143125"/>
          </a:xfrm>
          <a:prstGeom prst="rect"/>
          <a:noFill/>
        </p:spPr>
      </p:pic>
      <p:pic>
        <p:nvPicPr>
          <p:cNvPr id="2097171" name="Picture 6" descr="Learn CSS Tutorial - javatpoint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2925391" y="1227551"/>
            <a:ext cx="2421371" cy="2436771"/>
          </a:xfrm>
          <a:prstGeom prst="rect"/>
          <a:noFill/>
        </p:spPr>
      </p:pic>
      <p:pic>
        <p:nvPicPr>
          <p:cNvPr id="2097172" name="Picture 8" descr="JavaScript logo and symbol, meaning, history, 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4"/>
          <a:srcRect/>
          <a:stretch>
            <a:fillRect/>
          </a:stretch>
        </p:blipFill>
        <p:spPr bwMode="auto">
          <a:xfrm>
            <a:off x="5748623" y="1407605"/>
            <a:ext cx="3015829" cy="2253694"/>
          </a:xfrm>
          <a:prstGeom prst="rect"/>
          <a:noFill/>
        </p:spPr>
      </p:pic>
      <p:sp>
        <p:nvSpPr>
          <p:cNvPr id="1048742" name="TextBox 25"/>
          <p:cNvSpPr txBox="1"/>
          <p:nvPr/>
        </p:nvSpPr>
        <p:spPr>
          <a:xfrm>
            <a:off x="2036133" y="5909353"/>
            <a:ext cx="1475232" cy="294640"/>
          </a:xfrm>
          <a:prstGeom prst="rect"/>
          <a:noFill/>
        </p:spPr>
        <p:txBody>
          <a:bodyPr rtlCol="0" wrap="square">
            <a:spAutoFit/>
          </a:bodyPr>
          <a:p>
            <a:endParaRPr dirty="0" lang="en-US"/>
          </a:p>
        </p:txBody>
      </p:sp>
      <p:sp>
        <p:nvSpPr>
          <p:cNvPr id="1048743" name="TextBox 26"/>
          <p:cNvSpPr txBox="1"/>
          <p:nvPr/>
        </p:nvSpPr>
        <p:spPr>
          <a:xfrm>
            <a:off x="2218322" y="6162803"/>
            <a:ext cx="1475232" cy="294641"/>
          </a:xfrm>
          <a:prstGeom prst="rect"/>
          <a:noFill/>
        </p:spPr>
        <p:txBody>
          <a:bodyPr rtlCol="0" wrap="square">
            <a:spAutoFit/>
          </a:bodyPr>
          <a:p>
            <a:endParaRPr dirty="0" lang="en-US"/>
          </a:p>
        </p:txBody>
      </p:sp>
      <p:sp>
        <p:nvSpPr>
          <p:cNvPr id="1048744" name="TextBox 28"/>
          <p:cNvSpPr txBox="1"/>
          <p:nvPr/>
        </p:nvSpPr>
        <p:spPr>
          <a:xfrm>
            <a:off x="2370722" y="6315203"/>
            <a:ext cx="1475232" cy="294641"/>
          </a:xfrm>
          <a:prstGeom prst="rect"/>
          <a:noFill/>
        </p:spPr>
        <p:txBody>
          <a:bodyPr rtlCol="0" wrap="square">
            <a:spAutoFit/>
          </a:bodyPr>
          <a:p>
            <a:endParaRPr dirty="0" lang="en-US"/>
          </a:p>
        </p:txBody>
      </p:sp>
      <p:sp>
        <p:nvSpPr>
          <p:cNvPr id="1048745" name="TextBox 29"/>
          <p:cNvSpPr txBox="1"/>
          <p:nvPr/>
        </p:nvSpPr>
        <p:spPr>
          <a:xfrm>
            <a:off x="804242" y="3941940"/>
            <a:ext cx="1475232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>
                <a:latin typeface="Roboto Mono" panose="020B0604020202020204" charset="0"/>
                <a:ea typeface="Roboto Mono" panose="020B0604020202020204" charset="0"/>
              </a:rPr>
              <a:t>Skeleton of the web</a:t>
            </a:r>
          </a:p>
          <a:p>
            <a:endParaRPr dirty="0" lang="en-US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b="1" dirty="0" sz="2000" lang="en-US" smtClean="0">
                <a:solidFill>
                  <a:schemeClr val="accent5"/>
                </a:solidFill>
                <a:latin typeface="Roboto Mono" panose="020B0604020202020204" charset="0"/>
                <a:ea typeface="Roboto Mono" panose="020B0604020202020204" charset="0"/>
              </a:rPr>
              <a:t>Nouns</a:t>
            </a:r>
          </a:p>
          <a:p>
            <a:r>
              <a:rPr dirty="0" lang="en-US" smtClean="0">
                <a:latin typeface="Roboto Mono" panose="020B0604020202020204" charset="0"/>
                <a:ea typeface="Roboto Mono" panose="020B0604020202020204" charset="0"/>
              </a:rPr>
              <a:t>&lt;p&gt;&lt;/p&gt;</a:t>
            </a:r>
          </a:p>
          <a:p>
            <a:r>
              <a:rPr dirty="0" lang="en-US" smtClean="0">
                <a:latin typeface="Roboto Mono" panose="020B0604020202020204" charset="0"/>
                <a:ea typeface="Roboto Mono" panose="020B0604020202020204" charset="0"/>
              </a:rPr>
              <a:t>p Means paragraph</a:t>
            </a:r>
            <a:endParaRPr dirty="0" lang="en-US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1048746" name="TextBox 30"/>
          <p:cNvSpPr txBox="1"/>
          <p:nvPr/>
        </p:nvSpPr>
        <p:spPr>
          <a:xfrm>
            <a:off x="2523122" y="6467603"/>
            <a:ext cx="1475232" cy="294641"/>
          </a:xfrm>
          <a:prstGeom prst="rect"/>
          <a:noFill/>
        </p:spPr>
        <p:txBody>
          <a:bodyPr rtlCol="0" wrap="square">
            <a:spAutoFit/>
          </a:bodyPr>
          <a:p>
            <a:endParaRPr dirty="0" lang="en-US"/>
          </a:p>
        </p:txBody>
      </p:sp>
      <p:sp>
        <p:nvSpPr>
          <p:cNvPr id="1048747" name="TextBox 32"/>
          <p:cNvSpPr txBox="1"/>
          <p:nvPr/>
        </p:nvSpPr>
        <p:spPr>
          <a:xfrm>
            <a:off x="2675522" y="6620003"/>
            <a:ext cx="1475232" cy="294641"/>
          </a:xfrm>
          <a:prstGeom prst="rect"/>
          <a:noFill/>
        </p:spPr>
        <p:txBody>
          <a:bodyPr rtlCol="0" wrap="square">
            <a:spAutoFit/>
          </a:bodyPr>
          <a:p>
            <a:endParaRPr dirty="0" lang="en-US"/>
          </a:p>
        </p:txBody>
      </p:sp>
      <p:sp>
        <p:nvSpPr>
          <p:cNvPr id="1048748" name="TextBox 43"/>
          <p:cNvSpPr txBox="1"/>
          <p:nvPr/>
        </p:nvSpPr>
        <p:spPr>
          <a:xfrm>
            <a:off x="3329175" y="3848839"/>
            <a:ext cx="2109723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>
                <a:latin typeface="Roboto Mono" panose="020B0604020202020204" charset="0"/>
                <a:ea typeface="Roboto Mono" panose="020B0604020202020204" charset="0"/>
              </a:rPr>
              <a:t>Cloth of the web</a:t>
            </a:r>
          </a:p>
          <a:p>
            <a:endParaRPr dirty="0" lang="en-US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b="1" dirty="0" sz="2000" lang="en-US" smtClean="0">
                <a:solidFill>
                  <a:schemeClr val="accent5"/>
                </a:solidFill>
                <a:latin typeface="Roboto Mono" panose="020B0604020202020204" charset="0"/>
                <a:ea typeface="Roboto Mono" panose="020B0604020202020204" charset="0"/>
              </a:rPr>
              <a:t>Adjectives</a:t>
            </a:r>
          </a:p>
          <a:p>
            <a:r>
              <a:rPr dirty="0" lang="en-US">
                <a:latin typeface="Roboto Mono" panose="020B0604020202020204" charset="0"/>
                <a:ea typeface="Roboto Mono" panose="020B0604020202020204" charset="0"/>
              </a:rPr>
              <a:t>p</a:t>
            </a:r>
            <a:r>
              <a:rPr dirty="0" lang="en-US" smtClean="0">
                <a:latin typeface="Roboto Mono" panose="020B0604020202020204" charset="0"/>
                <a:ea typeface="Roboto Mono" panose="020B0604020202020204" charset="0"/>
              </a:rPr>
              <a:t>{color: red}</a:t>
            </a:r>
          </a:p>
          <a:p>
            <a:r>
              <a:rPr dirty="0" lang="en-US" smtClean="0">
                <a:latin typeface="Roboto Mono" panose="020B0604020202020204" charset="0"/>
                <a:ea typeface="Roboto Mono" panose="020B0604020202020204" charset="0"/>
              </a:rPr>
              <a:t>means</a:t>
            </a:r>
          </a:p>
          <a:p>
            <a:r>
              <a:rPr dirty="0" lang="en-US" smtClean="0">
                <a:latin typeface="Roboto Mono" panose="020B0604020202020204" charset="0"/>
                <a:ea typeface="Roboto Mono" panose="020B0604020202020204" charset="0"/>
              </a:rPr>
              <a:t>Paragraph text is red</a:t>
            </a:r>
            <a:endParaRPr dirty="0" lang="en-US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1048749" name="TextBox 44"/>
          <p:cNvSpPr txBox="1"/>
          <p:nvPr/>
        </p:nvSpPr>
        <p:spPr>
          <a:xfrm>
            <a:off x="6685840" y="3897444"/>
            <a:ext cx="1959396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>
                <a:latin typeface="Roboto Mono" panose="020B0604020202020204" charset="0"/>
                <a:ea typeface="Roboto Mono" panose="020B0604020202020204" charset="0"/>
              </a:rPr>
              <a:t>Functionality for the web</a:t>
            </a:r>
          </a:p>
          <a:p>
            <a:endParaRPr dirty="0" lang="en-US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b="1" dirty="0" sz="2000" lang="en-US" smtClean="0">
                <a:solidFill>
                  <a:schemeClr val="accent5"/>
                </a:solidFill>
                <a:latin typeface="Roboto Mono" panose="020B0604020202020204" charset="0"/>
                <a:ea typeface="Roboto Mono" panose="020B0604020202020204" charset="0"/>
              </a:rPr>
              <a:t>Verbs</a:t>
            </a:r>
          </a:p>
          <a:p>
            <a:r>
              <a:rPr dirty="0" lang="en-US" smtClean="0">
                <a:latin typeface="Roboto Mono" panose="020B0604020202020204" charset="0"/>
                <a:ea typeface="Roboto Mono" panose="020B0604020202020204" charset="0"/>
              </a:rPr>
              <a:t>p.hide();</a:t>
            </a:r>
          </a:p>
          <a:p>
            <a:r>
              <a:rPr dirty="0" lang="en-US" smtClean="0">
                <a:latin typeface="Roboto Mono" panose="020B0604020202020204" charset="0"/>
                <a:ea typeface="Roboto Mono" panose="020B0604020202020204" charset="0"/>
              </a:rPr>
              <a:t>Means hide the paragraph</a:t>
            </a:r>
            <a:endParaRPr dirty="0" lang="en-US">
              <a:latin typeface="Roboto Mono" panose="020B0604020202020204" charset="0"/>
              <a:ea typeface="Roboto Mono" panose="020B0604020202020204" charset="0"/>
            </a:endParaRPr>
          </a:p>
        </p:txBody>
      </p:sp>
      <p:cxnSp>
        <p:nvCxnSpPr>
          <p:cNvPr id="3145740" name="Straight Arrow Connector 17"/>
          <p:cNvCxnSpPr>
            <a:cxnSpLocks/>
          </p:cNvCxnSpPr>
          <p:nvPr/>
        </p:nvCxnSpPr>
        <p:spPr>
          <a:xfrm flipV="1">
            <a:off x="1197429" y="3472528"/>
            <a:ext cx="0" cy="526099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1" name="Straight Arrow Connector 48"/>
          <p:cNvCxnSpPr>
            <a:cxnSpLocks/>
          </p:cNvCxnSpPr>
          <p:nvPr/>
        </p:nvCxnSpPr>
        <p:spPr>
          <a:xfrm flipV="1">
            <a:off x="4235533" y="3371345"/>
            <a:ext cx="0" cy="526099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2" name="Straight Arrow Connector 49"/>
          <p:cNvCxnSpPr>
            <a:cxnSpLocks/>
          </p:cNvCxnSpPr>
          <p:nvPr/>
        </p:nvCxnSpPr>
        <p:spPr>
          <a:xfrm flipV="1">
            <a:off x="7546770" y="3371345"/>
            <a:ext cx="0" cy="526099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209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209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3145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3145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209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209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3145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3145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8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8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>
                      <p:stCondLst>
                        <p:cond delay="indefinite"/>
                      </p:stCondLst>
                      <p:childTnLst>
                        <p:par>
                          <p:cTn fill="hold" id="40">
                            <p:stCondLst>
                              <p:cond delay="0"/>
                            </p:stCondLst>
                            <p:childTnLst>
                              <p:par>
                                <p:cTn fill="hold" id="4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209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209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>
                      <p:stCondLst>
                        <p:cond delay="indefinite"/>
                      </p:stCondLst>
                      <p:childTnLst>
                        <p:par>
                          <p:cTn fill="hold" id="46">
                            <p:stCondLst>
                              <p:cond delay="0"/>
                            </p:stCondLst>
                            <p:childTnLst>
                              <p:par>
                                <p:cTn fill="hold" id="4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3145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3145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>
                      <p:stCondLst>
                        <p:cond delay="indefinite"/>
                      </p:stCondLst>
                      <p:childTnLst>
                        <p:par>
                          <p:cTn fill="hold" id="5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5"/>
                                        <p:tgtEl>
                                          <p:spTgt spid="1048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6"/>
                                        <p:tgtEl>
                                          <p:spTgt spid="1048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45" grpId="0"/>
      <p:bldP spid="1048748" grpId="0"/>
      <p:bldP spid="10487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1048751" name="Google Shape;348;p11"/>
          <p:cNvSpPr txBox="1">
            <a:spLocks noGrp="1"/>
          </p:cNvSpPr>
          <p:nvPr>
            <p:ph type="title"/>
          </p:nvPr>
        </p:nvSpPr>
        <p:spPr>
          <a:xfrm>
            <a:off x="1333598" y="237887"/>
            <a:ext cx="6353796" cy="707016"/>
          </a:xfrm>
          <a:prstGeom prst="rect"/>
          <a:noFill/>
          <a:ln>
            <a:noFill/>
          </a:ln>
        </p:spPr>
        <p:txBody>
          <a:bodyPr anchor="ctr" anchorCtr="0" bIns="34275" lIns="68569" rIns="68569" spcFirstLastPara="1" tIns="34275" wrap="square">
            <a:normAutofit/>
          </a:bodyPr>
          <a:p>
            <a:pPr algn="l"/>
            <a:r>
              <a:rPr dirty="0" lang="en-US" smtClean="0">
                <a:latin typeface="Roboto Mono"/>
                <a:ea typeface="Roboto Mono"/>
                <a:cs typeface="Roboto Mono"/>
                <a:sym typeface="Roboto Mono"/>
              </a:rPr>
              <a:t>Conclusion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8752" name="Freeform 16"/>
          <p:cNvSpPr/>
          <p:nvPr/>
        </p:nvSpPr>
        <p:spPr>
          <a:xfrm flipH="1">
            <a:off x="1" y="6324600"/>
            <a:ext cx="1066800" cy="533400"/>
          </a:xfrm>
          <a:custGeom>
            <a:avLst/>
            <a:gdLst>
              <a:gd name="connsiteX0" fmla="*/ 812800 w 1625600"/>
              <a:gd name="connsiteY0" fmla="*/ 0 h 812800"/>
              <a:gd name="connsiteX1" fmla="*/ 1625600 w 1625600"/>
              <a:gd name="connsiteY1" fmla="*/ 812800 h 812800"/>
              <a:gd name="connsiteX2" fmla="*/ 1219200 w 1625600"/>
              <a:gd name="connsiteY2" fmla="*/ 812800 h 812800"/>
              <a:gd name="connsiteX3" fmla="*/ 812800 w 1625600"/>
              <a:gd name="connsiteY3" fmla="*/ 406400 h 812800"/>
              <a:gd name="connsiteX4" fmla="*/ 406400 w 1625600"/>
              <a:gd name="connsiteY4" fmla="*/ 812800 h 812800"/>
              <a:gd name="connsiteX5" fmla="*/ 0 w 1625600"/>
              <a:gd name="connsiteY5" fmla="*/ 812800 h 812800"/>
              <a:gd name="connsiteX6" fmla="*/ 812800 w 1625600"/>
              <a:gd name="connsiteY6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5600" h="812800">
                <a:moveTo>
                  <a:pt x="812800" y="0"/>
                </a:moveTo>
                <a:cubicBezTo>
                  <a:pt x="1261697" y="0"/>
                  <a:pt x="1625600" y="363903"/>
                  <a:pt x="1625600" y="812800"/>
                </a:cubicBezTo>
                <a:lnTo>
                  <a:pt x="1219200" y="812800"/>
                </a:lnTo>
                <a:cubicBezTo>
                  <a:pt x="1219200" y="588351"/>
                  <a:pt x="1037249" y="406400"/>
                  <a:pt x="812800" y="406400"/>
                </a:cubicBezTo>
                <a:cubicBezTo>
                  <a:pt x="588351" y="406400"/>
                  <a:pt x="406400" y="588351"/>
                  <a:pt x="406400" y="812800"/>
                </a:cubicBezTo>
                <a:lnTo>
                  <a:pt x="0" y="812800"/>
                </a:lnTo>
                <a:cubicBezTo>
                  <a:pt x="0" y="363903"/>
                  <a:pt x="363903" y="0"/>
                  <a:pt x="81280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1050"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5" name="Group 6"/>
          <p:cNvGrpSpPr/>
          <p:nvPr/>
        </p:nvGrpSpPr>
        <p:grpSpPr>
          <a:xfrm>
            <a:off x="1" y="0"/>
            <a:ext cx="941879" cy="941879"/>
            <a:chOff x="0" y="0"/>
            <a:chExt cx="1255839" cy="1255839"/>
          </a:xfrm>
        </p:grpSpPr>
        <p:grpSp>
          <p:nvGrpSpPr>
            <p:cNvPr id="96" name="Group 7"/>
            <p:cNvGrpSpPr/>
            <p:nvPr/>
          </p:nvGrpSpPr>
          <p:grpSpPr>
            <a:xfrm flipH="1">
              <a:off x="0" y="0"/>
              <a:ext cx="1014412" cy="1014349"/>
              <a:chOff x="11177587" y="0"/>
              <a:chExt cx="1014412" cy="1014349"/>
            </a:xfrm>
            <a:solidFill>
              <a:schemeClr val="accent2"/>
            </a:solidFill>
          </p:grpSpPr>
          <p:sp>
            <p:nvSpPr>
              <p:cNvPr id="1048753" name="Freeform: Shape 13"/>
              <p:cNvSpPr/>
              <p:nvPr/>
            </p:nvSpPr>
            <p:spPr>
              <a:xfrm>
                <a:off x="11177587" y="0"/>
                <a:ext cx="1014412" cy="1014349"/>
              </a:xfrm>
              <a:custGeom>
                <a:avLst/>
                <a:gdLst>
                  <a:gd name="connsiteX0" fmla="*/ 0 w 1014412"/>
                  <a:gd name="connsiteY0" fmla="*/ 0 h 1014349"/>
                  <a:gd name="connsiteX1" fmla="*/ 1014413 w 1014412"/>
                  <a:gd name="connsiteY1" fmla="*/ 1014349 h 1014349"/>
                  <a:gd name="connsiteX2" fmla="*/ 1014413 w 1014412"/>
                  <a:gd name="connsiteY2" fmla="*/ 0 h 1014349"/>
                  <a:gd name="connsiteX3" fmla="*/ 0 w 1014412"/>
                  <a:gd name="connsiteY3" fmla="*/ 0 h 1014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4412" h="1014349">
                    <a:moveTo>
                      <a:pt x="0" y="0"/>
                    </a:moveTo>
                    <a:cubicBezTo>
                      <a:pt x="0" y="560197"/>
                      <a:pt x="454152" y="1014349"/>
                      <a:pt x="1014413" y="1014349"/>
                    </a:cubicBezTo>
                    <a:lnTo>
                      <a:pt x="1014413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anchor="ctr" rtlCol="0"/>
              <a:p>
                <a:endParaRPr dirty="0" sz="1050" lang="en-US"/>
              </a:p>
            </p:txBody>
          </p:sp>
          <p:sp>
            <p:nvSpPr>
              <p:cNvPr id="1048754" name="Freeform: Shape 14"/>
              <p:cNvSpPr/>
              <p:nvPr/>
            </p:nvSpPr>
            <p:spPr>
              <a:xfrm>
                <a:off x="11557634" y="0"/>
                <a:ext cx="634365" cy="634365"/>
              </a:xfrm>
              <a:custGeom>
                <a:avLst/>
                <a:gdLst>
                  <a:gd name="connsiteX0" fmla="*/ 0 w 634365"/>
                  <a:gd name="connsiteY0" fmla="*/ 0 h 634365"/>
                  <a:gd name="connsiteX1" fmla="*/ 634365 w 634365"/>
                  <a:gd name="connsiteY1" fmla="*/ 634365 h 634365"/>
                  <a:gd name="connsiteX2" fmla="*/ 634365 w 634365"/>
                  <a:gd name="connsiteY2" fmla="*/ 0 h 634365"/>
                  <a:gd name="connsiteX3" fmla="*/ 0 w 634365"/>
                  <a:gd name="connsiteY3" fmla="*/ 0 h 63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4365" h="634365">
                    <a:moveTo>
                      <a:pt x="0" y="0"/>
                    </a:moveTo>
                    <a:cubicBezTo>
                      <a:pt x="0" y="350330"/>
                      <a:pt x="284035" y="634365"/>
                      <a:pt x="634365" y="634365"/>
                    </a:cubicBezTo>
                    <a:lnTo>
                      <a:pt x="6343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 cap="flat">
                <a:noFill/>
                <a:prstDash val="solid"/>
                <a:miter/>
              </a:ln>
            </p:spPr>
            <p:txBody>
              <a:bodyPr anchor="ctr" rtlCol="0"/>
              <a:p>
                <a:endParaRPr dirty="0" sz="1050" lang="en-US"/>
              </a:p>
            </p:txBody>
          </p:sp>
        </p:grpSp>
        <p:sp>
          <p:nvSpPr>
            <p:cNvPr id="1048755" name="Freeform: Shape 12"/>
            <p:cNvSpPr/>
            <p:nvPr/>
          </p:nvSpPr>
          <p:spPr>
            <a:xfrm flipH="1">
              <a:off x="0" y="0"/>
              <a:ext cx="1255839" cy="1255839"/>
            </a:xfrm>
            <a:custGeom>
              <a:avLst/>
              <a:gdLst>
                <a:gd name="connsiteX0" fmla="*/ 147193 w 1255839"/>
                <a:gd name="connsiteY0" fmla="*/ 0 h 1255839"/>
                <a:gd name="connsiteX1" fmla="*/ 0 w 1255839"/>
                <a:gd name="connsiteY1" fmla="*/ 0 h 1255839"/>
                <a:gd name="connsiteX2" fmla="*/ 1255840 w 1255839"/>
                <a:gd name="connsiteY2" fmla="*/ 1255840 h 1255839"/>
                <a:gd name="connsiteX3" fmla="*/ 1255840 w 1255839"/>
                <a:gd name="connsiteY3" fmla="*/ 1108647 h 1255839"/>
                <a:gd name="connsiteX4" fmla="*/ 147193 w 1255839"/>
                <a:gd name="connsiteY4" fmla="*/ 0 h 1255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5839" h="1255839">
                  <a:moveTo>
                    <a:pt x="147193" y="0"/>
                  </a:moveTo>
                  <a:lnTo>
                    <a:pt x="0" y="0"/>
                  </a:lnTo>
                  <a:cubicBezTo>
                    <a:pt x="0" y="692468"/>
                    <a:pt x="563372" y="1255840"/>
                    <a:pt x="1255840" y="1255840"/>
                  </a:cubicBezTo>
                  <a:lnTo>
                    <a:pt x="1255840" y="1108647"/>
                  </a:lnTo>
                  <a:cubicBezTo>
                    <a:pt x="644525" y="1108647"/>
                    <a:pt x="147193" y="611315"/>
                    <a:pt x="147193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>
              <a:noFill/>
              <a:prstDash val="solid"/>
              <a:miter/>
            </a:ln>
          </p:spPr>
          <p:txBody>
            <a:bodyPr anchor="ctr" rtlCol="0"/>
            <a:p>
              <a:endParaRPr dirty="0" sz="1050" lang="en-US"/>
            </a:p>
          </p:txBody>
        </p:sp>
      </p:grpSp>
      <p:pic>
        <p:nvPicPr>
          <p:cNvPr id="2097173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868464" y="1"/>
            <a:ext cx="1237095" cy="1227550"/>
          </a:xfrm>
          <a:prstGeom prst="rect"/>
        </p:spPr>
      </p:pic>
      <p:sp>
        <p:nvSpPr>
          <p:cNvPr id="1048756" name="TextBox 1"/>
          <p:cNvSpPr txBox="1"/>
          <p:nvPr/>
        </p:nvSpPr>
        <p:spPr>
          <a:xfrm>
            <a:off x="380010" y="1227551"/>
            <a:ext cx="8502734" cy="5292090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b="1" dirty="0" sz="2000" lang="en-US"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HTML (</a:t>
            </a:r>
            <a:r>
              <a:rPr b="1" dirty="0" sz="2000" lang="en-US">
                <a:solidFill>
                  <a:schemeClr val="accent5"/>
                </a:solidFill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H</a:t>
            </a:r>
            <a:r>
              <a:rPr b="1" dirty="0" sz="2000" lang="en-US"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yper</a:t>
            </a:r>
            <a:r>
              <a:rPr b="1" dirty="0" sz="2000" lang="en-US">
                <a:solidFill>
                  <a:schemeClr val="accent5"/>
                </a:solidFill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T</a:t>
            </a:r>
            <a:r>
              <a:rPr b="1" dirty="0" sz="2000" lang="en-US"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ext </a:t>
            </a:r>
            <a:r>
              <a:rPr b="1" dirty="0" sz="2000" lang="en-US">
                <a:solidFill>
                  <a:schemeClr val="accent5"/>
                </a:solidFill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M</a:t>
            </a:r>
            <a:r>
              <a:rPr b="1" dirty="0" sz="2000" lang="en-US"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arkup </a:t>
            </a:r>
            <a:r>
              <a:rPr b="1" dirty="0" sz="2000" lang="en-US">
                <a:solidFill>
                  <a:schemeClr val="accent5"/>
                </a:solidFill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L</a:t>
            </a:r>
            <a:r>
              <a:rPr b="1" dirty="0" sz="2000" lang="en-US"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anguage</a:t>
            </a:r>
            <a:r>
              <a:rPr dirty="0" sz="2000" lang="en-US"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):The HyperText Markup Language or HTML is the standard markup language for documents designed to be displayed in a web browser. </a:t>
            </a:r>
            <a:endParaRPr dirty="0" sz="2000" lang="en-US" smtClean="0">
              <a:latin typeface="Roboto Mono" panose="020B0604020202020204" charset="0"/>
              <a:ea typeface="Roboto Mono" panose="020B060402020202020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dirty="0" sz="2000" lang="en-US" smtClean="0"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HTML is not a programming Language </a:t>
            </a:r>
            <a:r>
              <a:rPr dirty="0" sz="2800" lang="en-US" smtClean="0">
                <a:solidFill>
                  <a:srgbClr val="FF0000"/>
                </a:solidFill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⚠</a:t>
            </a:r>
            <a:r>
              <a:rPr dirty="0" sz="2000" lang="en-US" smtClean="0">
                <a:solidFill>
                  <a:schemeClr val="tx1"/>
                </a:solidFill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. </a:t>
            </a:r>
            <a:r>
              <a:rPr dirty="0" sz="2000" lang="en-US">
                <a:solidFill>
                  <a:srgbClr val="00B0F0"/>
                </a:solidFill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Because HTML contains no programming </a:t>
            </a:r>
            <a:r>
              <a:rPr dirty="0" sz="2000" lang="en-US" smtClean="0">
                <a:solidFill>
                  <a:srgbClr val="00B0F0"/>
                </a:solidFill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logic</a:t>
            </a:r>
            <a:r>
              <a:rPr dirty="0" sz="2000" lang="en-US" smtClean="0">
                <a:solidFill>
                  <a:schemeClr val="tx1"/>
                </a:solidFill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.</a:t>
            </a:r>
            <a:endParaRPr dirty="0" sz="2000" lang="en-US">
              <a:solidFill>
                <a:srgbClr val="FF0000"/>
              </a:solidFill>
              <a:latin typeface="Roboto Mono" panose="020B0604020202020204" charset="0"/>
              <a:ea typeface="Roboto Mono" panose="020B060402020202020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dirty="0" sz="2000" lang="en-US" smtClean="0"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Any type of web is operated by three files </a:t>
            </a:r>
          </a:p>
          <a:p>
            <a:pPr indent="-285750" marL="285750"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b="1" dirty="0" sz="2000" lang="en-US" smtClean="0">
                <a:solidFill>
                  <a:srgbClr val="F16529"/>
                </a:solidFill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HTML</a:t>
            </a:r>
            <a:r>
              <a:rPr dirty="0" sz="2000" lang="en-US" smtClean="0"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: It is the content of the website</a:t>
            </a:r>
          </a:p>
          <a:p>
            <a:pPr indent="-285750" marL="285750"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b="1" dirty="0" sz="2000" lang="en-US" smtClean="0">
                <a:solidFill>
                  <a:srgbClr val="1572B6"/>
                </a:solidFill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CSS</a:t>
            </a:r>
            <a:r>
              <a:rPr dirty="0" sz="2000" lang="en-US" smtClean="0"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: Presentation(look) of the website</a:t>
            </a:r>
          </a:p>
          <a:p>
            <a:pPr indent="-285750" marL="285750"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b="1" dirty="0" sz="2000" lang="en-US" smtClean="0">
                <a:solidFill>
                  <a:srgbClr val="FFDA3E"/>
                </a:solidFill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JavaScript</a:t>
            </a:r>
            <a:r>
              <a:rPr dirty="0" sz="2000" lang="en-US" smtClean="0">
                <a:latin typeface="Roboto Mono" panose="020B0604020202020204" charset="0"/>
                <a:ea typeface="Roboto Mono" panose="020B0604020202020204" charset="0"/>
                <a:cs typeface="Arial" panose="020B0604020202020204" pitchFamily="34" charset="0"/>
              </a:rPr>
              <a:t>: Dynamic effect of the website or Application of the website (Functionality of the web)</a:t>
            </a:r>
          </a:p>
          <a:p>
            <a:pPr>
              <a:lnSpc>
                <a:spcPct val="150000"/>
              </a:lnSpc>
              <a:buClr>
                <a:schemeClr val="accent5"/>
              </a:buClr>
            </a:pPr>
            <a:endParaRPr dirty="0" sz="2000" lang="en-US">
              <a:latin typeface="Roboto Mono" panose="020B0604020202020204" charset="0"/>
              <a:ea typeface="Roboto Mono" panose="020B060402020202020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98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Google Shape;403;p15" descr="Close-up of raised hands at office training with speaker out of focus in background"/>
          <p:cNvPicPr preferRelativeResize="0">
            <a:picLocks noGrp="1"/>
          </p:cNvPicPr>
          <p:nvPr>
            <p:ph type="pic" idx="2"/>
          </p:nvPr>
        </p:nvPicPr>
        <p:blipFill rotWithShape="1">
          <a:blip xmlns:r="http://schemas.openxmlformats.org/officeDocument/2006/relationships" r:embed="rId1">
            <a:alphaModFix/>
          </a:blip>
          <a:srcRect t="7813" b="7813"/>
          <a:stretch>
            <a:fillRect/>
          </a:stretch>
        </p:blipFill>
        <p:spPr>
          <a:xfrm>
            <a:off x="1" y="850247"/>
            <a:ext cx="9143999" cy="5143501"/>
          </a:xfrm>
          <a:prstGeom prst="rect"/>
          <a:noFill/>
          <a:ln>
            <a:noFill/>
          </a:ln>
        </p:spPr>
      </p:pic>
      <p:sp>
        <p:nvSpPr>
          <p:cNvPr id="1048765" name="Google Shape;404;p15"/>
          <p:cNvSpPr txBox="1">
            <a:spLocks noGrp="1"/>
          </p:cNvSpPr>
          <p:nvPr>
            <p:ph type="title"/>
          </p:nvPr>
        </p:nvSpPr>
        <p:spPr>
          <a:xfrm>
            <a:off x="3610306" y="979976"/>
            <a:ext cx="5710275" cy="2622375"/>
          </a:xfrm>
          <a:prstGeom prst="rect"/>
          <a:noFill/>
          <a:ln>
            <a:noFill/>
          </a:ln>
        </p:spPr>
        <p:txBody>
          <a:bodyPr anchor="t" anchorCtr="0" bIns="34275" lIns="68569" rIns="68569" spcFirstLastPara="1" tIns="34275" wrap="square">
            <a:normAutofit/>
          </a:bodyPr>
          <a:p>
            <a:pPr>
              <a:spcBef>
                <a:spcPts val="0"/>
              </a:spcBef>
              <a:buClr>
                <a:schemeClr val="dk1"/>
              </a:buClr>
              <a:buSzPts val="5400"/>
            </a:pPr>
            <a:r>
              <a:rPr b="1" sz="4050" lang="en-US">
                <a:solidFill>
                  <a:schemeClr val="dk1"/>
                </a:solidFill>
              </a:rPr>
              <a:t>Thank You</a:t>
            </a:r>
            <a:br>
              <a:rPr b="1" sz="4050" lang="en-US">
                <a:solidFill>
                  <a:schemeClr val="dk1"/>
                </a:solidFill>
              </a:rPr>
            </a:br>
            <a:r>
              <a:rPr b="1" sz="4050" lang="en-US">
                <a:solidFill>
                  <a:schemeClr val="dk1"/>
                </a:solidFill>
              </a:rPr>
              <a:t/>
            </a:r>
            <a:br>
              <a:rPr b="1" sz="4050" lang="en-US">
                <a:solidFill>
                  <a:schemeClr val="dk1"/>
                </a:solidFill>
              </a:rPr>
            </a:br>
            <a:r>
              <a:rPr b="1" sz="4050" lang="en-US">
                <a:solidFill>
                  <a:schemeClr val="dk1"/>
                </a:solidFill>
              </a:rPr>
              <a:t>        </a:t>
            </a:r>
            <a:r>
              <a:rPr b="1" sz="4050" lang="en-US">
                <a:solidFill>
                  <a:srgbClr val="38761D"/>
                </a:solidFill>
              </a:rPr>
              <a:t>Q&amp;A Time</a:t>
            </a:r>
            <a:endParaRPr b="1" sz="4050">
              <a:solidFill>
                <a:srgbClr val="38761D"/>
              </a:solidFill>
            </a:endParaRPr>
          </a:p>
        </p:txBody>
      </p:sp>
      <p:sp>
        <p:nvSpPr>
          <p:cNvPr id="1048766" name="Google Shape;405;p15"/>
          <p:cNvSpPr/>
          <p:nvPr/>
        </p:nvSpPr>
        <p:spPr>
          <a:xfrm>
            <a:off x="7398242" y="3659444"/>
            <a:ext cx="377100" cy="377100"/>
          </a:xfrm>
          <a:prstGeom prst="ellipse"/>
          <a:solidFill>
            <a:schemeClr val="accent2"/>
          </a:solidFill>
          <a:ln>
            <a:noFill/>
          </a:ln>
        </p:spPr>
        <p:txBody>
          <a:bodyPr anchor="ctr" anchorCtr="0" bIns="34275" lIns="68569" rIns="68569" spcFirstLastPara="1" tIns="34275" wrap="square">
            <a:noAutofit/>
          </a:bodyPr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67" name="Google Shape;406;p15"/>
          <p:cNvSpPr/>
          <p:nvPr/>
        </p:nvSpPr>
        <p:spPr>
          <a:xfrm>
            <a:off x="4146026" y="1828627"/>
            <a:ext cx="519750" cy="519750"/>
          </a:xfrm>
          <a:prstGeom prst="ellipse"/>
          <a:solidFill>
            <a:schemeClr val="lt2"/>
          </a:solidFill>
          <a:ln>
            <a:noFill/>
          </a:ln>
        </p:spPr>
        <p:txBody>
          <a:bodyPr anchor="ctr" anchorCtr="0" bIns="34275" lIns="68569" rIns="68569" spcFirstLastPara="1" tIns="34275" wrap="square">
            <a:noAutofit/>
          </a:bodyPr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68" name="Google Shape;407;p15"/>
          <p:cNvSpPr/>
          <p:nvPr/>
        </p:nvSpPr>
        <p:spPr>
          <a:xfrm>
            <a:off x="4665684" y="1546592"/>
            <a:ext cx="188550" cy="188550"/>
          </a:xfrm>
          <a:prstGeom prst="ellipse"/>
          <a:solidFill>
            <a:schemeClr val="accent4"/>
          </a:solidFill>
          <a:ln>
            <a:noFill/>
          </a:ln>
        </p:spPr>
        <p:txBody>
          <a:bodyPr anchor="ctr" anchorCtr="0" bIns="34275" lIns="68569" rIns="68569" spcFirstLastPara="1" tIns="34275" wrap="square">
            <a:noAutofit/>
          </a:bodyPr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69" name="Google Shape;408;p15"/>
          <p:cNvSpPr txBox="1">
            <a:spLocks noGrp="1"/>
          </p:cNvSpPr>
          <p:nvPr>
            <p:ph type="sldNum" idx="12"/>
          </p:nvPr>
        </p:nvSpPr>
        <p:spPr>
          <a:xfrm>
            <a:off x="8556784" y="5607101"/>
            <a:ext cx="548775" cy="39375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fld id="{00000000-1234-1234-1234-123412341234}" type="slidenum">
              <a:rPr lang="en-US"/>
              <a:t>14</a:t>
            </a:fld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0000000-1234-1234-1234-123412341234}" type="slidenum">
              <a:rPr lang="en-US" smtClean="0">
                <a:solidFill>
                  <a:schemeClr val="tx1"/>
                </a:solidFill>
              </a:rPr>
              <a:t>2</a:t>
            </a:fld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592" name="TextBox 40"/>
          <p:cNvSpPr txBox="1"/>
          <p:nvPr/>
        </p:nvSpPr>
        <p:spPr>
          <a:xfrm>
            <a:off x="202413" y="4726596"/>
            <a:ext cx="1417118" cy="584775"/>
          </a:xfrm>
          <a:prstGeom prst="rect"/>
          <a:noFill/>
        </p:spPr>
        <p:txBody>
          <a:bodyPr wrap="square">
            <a:spAutoFit/>
          </a:bodyPr>
          <a:p>
            <a:pPr algn="ctr"/>
            <a:r>
              <a:rPr b="1" dirty="0" sz="1600" lang="en-US" smtClean="0">
                <a:solidFill>
                  <a:schemeClr val="tx1"/>
                </a:solidFill>
                <a:latin typeface="Roboto Mono" panose="020B0604020202020204" charset="0"/>
                <a:ea typeface="Roboto Mono" panose="020B0604020202020204" charset="0"/>
                <a:cs typeface="Open Sans" panose="020B0606030504020204" pitchFamily="34" charset="0"/>
              </a:rPr>
              <a:t>Background of  Web</a:t>
            </a:r>
            <a:endParaRPr b="1" dirty="0" sz="1100" lang="en-US">
              <a:solidFill>
                <a:schemeClr val="tx1"/>
              </a:solidFill>
              <a:latin typeface="Roboto Mono" panose="020B0604020202020204" charset="0"/>
              <a:ea typeface="Roboto Mono" panose="020B0604020202020204" charset="0"/>
              <a:cs typeface="Open Sans" panose="020B0606030504020204" pitchFamily="34" charset="0"/>
            </a:endParaRPr>
          </a:p>
        </p:txBody>
      </p:sp>
      <p:sp>
        <p:nvSpPr>
          <p:cNvPr id="1048593" name="TextBox 43"/>
          <p:cNvSpPr txBox="1"/>
          <p:nvPr/>
        </p:nvSpPr>
        <p:spPr>
          <a:xfrm>
            <a:off x="2487994" y="4645804"/>
            <a:ext cx="1539212" cy="784830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50000"/>
              </a:lnSpc>
              <a:buClr>
                <a:schemeClr val="accent4"/>
              </a:buClr>
              <a:buSzPts val="2100"/>
            </a:pPr>
            <a:r>
              <a:rPr b="1" dirty="0" sz="1500" lang="en-US" smtClean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History of HTML</a:t>
            </a:r>
            <a:endParaRPr b="1" dirty="0" sz="1500" lang="en-US">
              <a:solidFill>
                <a:schemeClr val="tx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8594" name="TextBox 46"/>
          <p:cNvSpPr txBox="1"/>
          <p:nvPr/>
        </p:nvSpPr>
        <p:spPr>
          <a:xfrm>
            <a:off x="4919569" y="4709825"/>
            <a:ext cx="1080765" cy="662940"/>
          </a:xfrm>
          <a:prstGeom prst="rect"/>
          <a:noFill/>
        </p:spPr>
        <p:txBody>
          <a:bodyPr wrap="square">
            <a:spAutoFit/>
          </a:bodyPr>
          <a:p>
            <a:pPr algn="ctr"/>
            <a:r>
              <a:rPr b="1" dirty="0" sz="1350" lang="en-US" smtClean="0">
                <a:solidFill>
                  <a:schemeClr val="tx1"/>
                </a:solidFill>
                <a:latin typeface="Roboto Mono" panose="020B0604020202020204" charset="0"/>
                <a:ea typeface="Roboto Mono" panose="020B0604020202020204" charset="0"/>
                <a:cs typeface="Open Sans" panose="020B0606030504020204" pitchFamily="34" charset="0"/>
              </a:rPr>
              <a:t>HTML </a:t>
            </a:r>
            <a:r>
              <a:rPr b="1" dirty="0" sz="1350" lang="en-US" smtClean="0">
                <a:solidFill>
                  <a:schemeClr val="tx1"/>
                </a:solidFill>
                <a:latin typeface="Roboto Mono" panose="020B0604020202020204" charset="0"/>
                <a:ea typeface="Roboto Mono" panose="020B0604020202020204" charset="0"/>
                <a:cs typeface="Open Sans" panose="020B0606030504020204" pitchFamily="34" charset="0"/>
              </a:rPr>
              <a:t>Element </a:t>
            </a:r>
            <a:r>
              <a:rPr b="1" dirty="0" sz="1350" lang="en-US" smtClean="0">
                <a:solidFill>
                  <a:schemeClr val="tx1"/>
                </a:solidFill>
                <a:latin typeface="Roboto Mono" panose="020B0604020202020204" charset="0"/>
                <a:ea typeface="Roboto Mono" panose="020B0604020202020204" charset="0"/>
                <a:cs typeface="Open Sans" panose="020B0606030504020204" pitchFamily="34" charset="0"/>
              </a:rPr>
              <a:t>and Tags</a:t>
            </a:r>
            <a:endParaRPr b="1" dirty="0" sz="1350" lang="en-US">
              <a:solidFill>
                <a:schemeClr val="tx1"/>
              </a:solidFill>
              <a:latin typeface="Roboto Mono" panose="020B0604020202020204" charset="0"/>
              <a:ea typeface="Roboto Mono" panose="020B0604020202020204" charset="0"/>
              <a:cs typeface="Open Sans" panose="020B0606030504020204" pitchFamily="34" charset="0"/>
            </a:endParaRPr>
          </a:p>
        </p:txBody>
      </p:sp>
      <p:sp>
        <p:nvSpPr>
          <p:cNvPr id="1048595" name="TextBox 49"/>
          <p:cNvSpPr txBox="1"/>
          <p:nvPr/>
        </p:nvSpPr>
        <p:spPr>
          <a:xfrm>
            <a:off x="1353776" y="2360485"/>
            <a:ext cx="1651475" cy="523220"/>
          </a:xfrm>
          <a:prstGeom prst="rect"/>
          <a:noFill/>
        </p:spPr>
        <p:txBody>
          <a:bodyPr wrap="square">
            <a:spAutoFit/>
          </a:bodyPr>
          <a:p>
            <a:pPr algn="ctr"/>
            <a:r>
              <a:rPr b="1" dirty="0" lang="en-US" smtClean="0">
                <a:solidFill>
                  <a:schemeClr val="tx1"/>
                </a:solidFill>
                <a:latin typeface="Roboto Mono" panose="020B0604020202020204" charset="0"/>
                <a:ea typeface="Roboto Mono" panose="020B0604020202020204" charset="0"/>
                <a:cs typeface="Open Sans" panose="020B0606030504020204" pitchFamily="34" charset="0"/>
              </a:rPr>
              <a:t>Introduction of  HTML</a:t>
            </a:r>
            <a:endParaRPr b="1" dirty="0" lang="en-US">
              <a:solidFill>
                <a:schemeClr val="tx1"/>
              </a:solidFill>
              <a:latin typeface="Roboto Mono" panose="020B0604020202020204" charset="0"/>
              <a:ea typeface="Roboto Mono" panose="020B0604020202020204" charset="0"/>
              <a:cs typeface="Open Sans" panose="020B0606030504020204" pitchFamily="34" charset="0"/>
            </a:endParaRPr>
          </a:p>
        </p:txBody>
      </p:sp>
      <p:sp>
        <p:nvSpPr>
          <p:cNvPr id="1048596" name="TextBox 52"/>
          <p:cNvSpPr txBox="1"/>
          <p:nvPr/>
        </p:nvSpPr>
        <p:spPr>
          <a:xfrm>
            <a:off x="3716423" y="2335040"/>
            <a:ext cx="1394125" cy="702180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50000"/>
              </a:lnSpc>
              <a:buClr>
                <a:schemeClr val="accent4"/>
              </a:buClr>
              <a:buSzPts val="2100"/>
            </a:pPr>
            <a:r>
              <a:rPr b="1" dirty="0" lang="en-US" smtClean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HTML Boilerplate</a:t>
            </a:r>
            <a:r>
              <a:rPr b="1" dirty="0" lang="en-US" smtClean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dirty="0" lang="en-US">
              <a:solidFill>
                <a:schemeClr val="tx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8597" name="TextBox 54"/>
          <p:cNvSpPr txBox="1"/>
          <p:nvPr/>
        </p:nvSpPr>
        <p:spPr>
          <a:xfrm>
            <a:off x="1691459" y="476458"/>
            <a:ext cx="5160023" cy="64633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3600" lang="en-US">
                <a:solidFill>
                  <a:schemeClr val="tx1"/>
                </a:solidFill>
              </a:rPr>
              <a:t>Table of Contents</a:t>
            </a:r>
            <a:endParaRPr dirty="0" sz="3600" 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9" name="Group 51"/>
          <p:cNvGrpSpPr/>
          <p:nvPr/>
        </p:nvGrpSpPr>
        <p:grpSpPr>
          <a:xfrm>
            <a:off x="202413" y="2831264"/>
            <a:ext cx="8197986" cy="2110973"/>
            <a:chOff x="202413" y="2831264"/>
            <a:chExt cx="8197986" cy="2110973"/>
          </a:xfrm>
        </p:grpSpPr>
        <p:sp>
          <p:nvSpPr>
            <p:cNvPr id="1048598" name="Freeform: Shape 17"/>
            <p:cNvSpPr/>
            <p:nvPr/>
          </p:nvSpPr>
          <p:spPr>
            <a:xfrm>
              <a:off x="7376768" y="3086356"/>
              <a:ext cx="768548" cy="768548"/>
            </a:xfrm>
            <a:custGeom>
              <a:avLst/>
              <a:gdLst>
                <a:gd name="connsiteX0" fmla="*/ 862127 w 862126"/>
                <a:gd name="connsiteY0" fmla="*/ 431063 h 862126"/>
                <a:gd name="connsiteX1" fmla="*/ 431064 w 862126"/>
                <a:gd name="connsiteY1" fmla="*/ 862127 h 862126"/>
                <a:gd name="connsiteX2" fmla="*/ 1 w 862126"/>
                <a:gd name="connsiteY2" fmla="*/ 431063 h 862126"/>
                <a:gd name="connsiteX3" fmla="*/ 431064 w 862126"/>
                <a:gd name="connsiteY3" fmla="*/ 0 h 862126"/>
                <a:gd name="connsiteX4" fmla="*/ 862127 w 862126"/>
                <a:gd name="connsiteY4" fmla="*/ 431063 h 862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2126" h="862126">
                  <a:moveTo>
                    <a:pt x="862127" y="431063"/>
                  </a:moveTo>
                  <a:cubicBezTo>
                    <a:pt x="862127" y="669133"/>
                    <a:pt x="669134" y="862127"/>
                    <a:pt x="431064" y="862127"/>
                  </a:cubicBezTo>
                  <a:cubicBezTo>
                    <a:pt x="192994" y="862127"/>
                    <a:pt x="1" y="669133"/>
                    <a:pt x="1" y="431063"/>
                  </a:cubicBezTo>
                  <a:cubicBezTo>
                    <a:pt x="1" y="192994"/>
                    <a:pt x="192994" y="0"/>
                    <a:pt x="431064" y="0"/>
                  </a:cubicBezTo>
                  <a:cubicBezTo>
                    <a:pt x="669134" y="0"/>
                    <a:pt x="862127" y="192994"/>
                    <a:pt x="862127" y="431063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prstDash val="solid"/>
              <a:miter/>
            </a:ln>
          </p:spPr>
          <p:txBody>
            <a:bodyPr anchor="ctr" rtlCol="0"/>
            <a:p>
              <a:endParaRPr sz="1050" 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Group 50"/>
            <p:cNvGrpSpPr/>
            <p:nvPr/>
          </p:nvGrpSpPr>
          <p:grpSpPr>
            <a:xfrm>
              <a:off x="202413" y="2831264"/>
              <a:ext cx="8197986" cy="2110973"/>
              <a:chOff x="202413" y="2831264"/>
              <a:chExt cx="8197986" cy="2110973"/>
            </a:xfrm>
          </p:grpSpPr>
          <p:grpSp>
            <p:nvGrpSpPr>
              <p:cNvPr id="41" name="Group 48"/>
              <p:cNvGrpSpPr/>
              <p:nvPr/>
            </p:nvGrpSpPr>
            <p:grpSpPr>
              <a:xfrm>
                <a:off x="202413" y="2831264"/>
                <a:ext cx="8197986" cy="2110973"/>
                <a:chOff x="202413" y="2831264"/>
                <a:chExt cx="8197986" cy="2110973"/>
              </a:xfrm>
            </p:grpSpPr>
            <p:sp>
              <p:nvSpPr>
                <p:cNvPr id="1048599" name="Freeform: Shape 26"/>
                <p:cNvSpPr/>
                <p:nvPr/>
              </p:nvSpPr>
              <p:spPr>
                <a:xfrm>
                  <a:off x="7006282" y="3650523"/>
                  <a:ext cx="358156" cy="358156"/>
                </a:xfrm>
                <a:custGeom>
                  <a:avLst/>
                  <a:gdLst>
                    <a:gd name="connsiteX0" fmla="*/ 200883 w 401764"/>
                    <a:gd name="connsiteY0" fmla="*/ 401764 h 401764"/>
                    <a:gd name="connsiteX1" fmla="*/ 0 w 401764"/>
                    <a:gd name="connsiteY1" fmla="*/ 200882 h 401764"/>
                    <a:gd name="connsiteX2" fmla="*/ 200883 w 401764"/>
                    <a:gd name="connsiteY2" fmla="*/ 0 h 401764"/>
                    <a:gd name="connsiteX3" fmla="*/ 401764 w 401764"/>
                    <a:gd name="connsiteY3" fmla="*/ 200882 h 401764"/>
                    <a:gd name="connsiteX4" fmla="*/ 200883 w 401764"/>
                    <a:gd name="connsiteY4" fmla="*/ 401764 h 401764"/>
                    <a:gd name="connsiteX5" fmla="*/ 200883 w 401764"/>
                    <a:gd name="connsiteY5" fmla="*/ 142875 h 401764"/>
                    <a:gd name="connsiteX6" fmla="*/ 142875 w 401764"/>
                    <a:gd name="connsiteY6" fmla="*/ 200882 h 401764"/>
                    <a:gd name="connsiteX7" fmla="*/ 200883 w 401764"/>
                    <a:gd name="connsiteY7" fmla="*/ 258889 h 401764"/>
                    <a:gd name="connsiteX8" fmla="*/ 258889 w 401764"/>
                    <a:gd name="connsiteY8" fmla="*/ 200882 h 401764"/>
                    <a:gd name="connsiteX9" fmla="*/ 200883 w 401764"/>
                    <a:gd name="connsiteY9" fmla="*/ 142875 h 401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1764" h="401764">
                      <a:moveTo>
                        <a:pt x="200883" y="401764"/>
                      </a:moveTo>
                      <a:cubicBezTo>
                        <a:pt x="90116" y="401764"/>
                        <a:pt x="0" y="311648"/>
                        <a:pt x="0" y="200882"/>
                      </a:cubicBezTo>
                      <a:cubicBezTo>
                        <a:pt x="0" y="90116"/>
                        <a:pt x="90116" y="0"/>
                        <a:pt x="200883" y="0"/>
                      </a:cubicBezTo>
                      <a:cubicBezTo>
                        <a:pt x="311648" y="0"/>
                        <a:pt x="401764" y="90116"/>
                        <a:pt x="401764" y="200882"/>
                      </a:cubicBezTo>
                      <a:cubicBezTo>
                        <a:pt x="401764" y="311648"/>
                        <a:pt x="311648" y="401764"/>
                        <a:pt x="200883" y="401764"/>
                      </a:cubicBezTo>
                      <a:close/>
                      <a:moveTo>
                        <a:pt x="200883" y="142875"/>
                      </a:moveTo>
                      <a:cubicBezTo>
                        <a:pt x="168897" y="142875"/>
                        <a:pt x="142875" y="168897"/>
                        <a:pt x="142875" y="200882"/>
                      </a:cubicBezTo>
                      <a:cubicBezTo>
                        <a:pt x="142875" y="232867"/>
                        <a:pt x="168888" y="258889"/>
                        <a:pt x="200883" y="258889"/>
                      </a:cubicBezTo>
                      <a:cubicBezTo>
                        <a:pt x="232877" y="258889"/>
                        <a:pt x="258889" y="232867"/>
                        <a:pt x="258889" y="200882"/>
                      </a:cubicBezTo>
                      <a:cubicBezTo>
                        <a:pt x="258889" y="168897"/>
                        <a:pt x="232877" y="142875"/>
                        <a:pt x="200883" y="14287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anchor="ctr" rtlCol="0"/>
                <a:p>
                  <a:endParaRPr sz="1050"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2" name="Group 45"/>
                <p:cNvGrpSpPr/>
                <p:nvPr/>
              </p:nvGrpSpPr>
              <p:grpSpPr>
                <a:xfrm>
                  <a:off x="202413" y="2831264"/>
                  <a:ext cx="8197986" cy="2110973"/>
                  <a:chOff x="202413" y="2831264"/>
                  <a:chExt cx="8197986" cy="2110973"/>
                </a:xfrm>
              </p:grpSpPr>
              <p:sp>
                <p:nvSpPr>
                  <p:cNvPr id="1048600" name="Freeform: Shape 17"/>
                  <p:cNvSpPr/>
                  <p:nvPr/>
                </p:nvSpPr>
                <p:spPr>
                  <a:xfrm>
                    <a:off x="6232507" y="3958048"/>
                    <a:ext cx="810026" cy="879005"/>
                  </a:xfrm>
                  <a:custGeom>
                    <a:avLst/>
                    <a:gdLst>
                      <a:gd name="connsiteX0" fmla="*/ 862127 w 862126"/>
                      <a:gd name="connsiteY0" fmla="*/ 431063 h 862126"/>
                      <a:gd name="connsiteX1" fmla="*/ 431064 w 862126"/>
                      <a:gd name="connsiteY1" fmla="*/ 862127 h 862126"/>
                      <a:gd name="connsiteX2" fmla="*/ 1 w 862126"/>
                      <a:gd name="connsiteY2" fmla="*/ 431063 h 862126"/>
                      <a:gd name="connsiteX3" fmla="*/ 431064 w 862126"/>
                      <a:gd name="connsiteY3" fmla="*/ 0 h 862126"/>
                      <a:gd name="connsiteX4" fmla="*/ 862127 w 862126"/>
                      <a:gd name="connsiteY4" fmla="*/ 431063 h 8621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2126" h="862126">
                        <a:moveTo>
                          <a:pt x="862127" y="431063"/>
                        </a:moveTo>
                        <a:cubicBezTo>
                          <a:pt x="862127" y="669133"/>
                          <a:pt x="669134" y="862127"/>
                          <a:pt x="431064" y="862127"/>
                        </a:cubicBezTo>
                        <a:cubicBezTo>
                          <a:pt x="192994" y="862127"/>
                          <a:pt x="1" y="669133"/>
                          <a:pt x="1" y="431063"/>
                        </a:cubicBezTo>
                        <a:cubicBezTo>
                          <a:pt x="1" y="192994"/>
                          <a:pt x="192994" y="0"/>
                          <a:pt x="431064" y="0"/>
                        </a:cubicBezTo>
                        <a:cubicBezTo>
                          <a:pt x="669134" y="0"/>
                          <a:pt x="862127" y="192994"/>
                          <a:pt x="862127" y="43106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noFill/>
                    <a:prstDash val="solid"/>
                    <a:miter/>
                  </a:ln>
                </p:spPr>
                <p:txBody>
                  <a:bodyPr anchor="ctr" rtlCol="0"/>
                  <a:p>
                    <a:pPr algn="ctr"/>
                    <a:r>
                      <a:rPr b="1" dirty="0" sz="1800" lang="en-US" spc="75" smtClean="0">
                        <a:solidFill>
                          <a:schemeClr val="tx1"/>
                        </a:solidFill>
                        <a:latin typeface="Josefin Sans Bold Roman"/>
                        <a:ea typeface="Roboto Mono" panose="020B0604020202020204" charset="0"/>
                        <a:cs typeface="Times New Roman" panose="02020603050405020304" pitchFamily="18" charset="0"/>
                      </a:rPr>
                      <a:t>06</a:t>
                    </a:r>
                    <a:endParaRPr b="1" dirty="0" sz="1600" lang="en-ID" spc="75">
                      <a:solidFill>
                        <a:schemeClr val="tx1"/>
                      </a:solidFill>
                      <a:latin typeface="Josefin Sans Bold Roman"/>
                      <a:ea typeface="Roboto Mono" panose="020B060402020202020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43" name="Group 44"/>
                  <p:cNvGrpSpPr/>
                  <p:nvPr/>
                </p:nvGrpSpPr>
                <p:grpSpPr>
                  <a:xfrm>
                    <a:off x="202413" y="2831264"/>
                    <a:ext cx="8197986" cy="2110973"/>
                    <a:chOff x="202413" y="2831264"/>
                    <a:chExt cx="8197986" cy="2110973"/>
                  </a:xfrm>
                </p:grpSpPr>
                <p:grpSp>
                  <p:nvGrpSpPr>
                    <p:cNvPr id="44" name="Group 2"/>
                    <p:cNvGrpSpPr/>
                    <p:nvPr/>
                  </p:nvGrpSpPr>
                  <p:grpSpPr>
                    <a:xfrm>
                      <a:off x="202413" y="2831264"/>
                      <a:ext cx="5999561" cy="1996673"/>
                      <a:chOff x="2096293" y="2681289"/>
                      <a:chExt cx="7999414" cy="2662230"/>
                    </a:xfrm>
                  </p:grpSpPr>
                  <p:grpSp>
                    <p:nvGrpSpPr>
                      <p:cNvPr id="45" name="Group 3"/>
                      <p:cNvGrpSpPr/>
                      <p:nvPr/>
                    </p:nvGrpSpPr>
                    <p:grpSpPr>
                      <a:xfrm>
                        <a:off x="2931798" y="2992631"/>
                        <a:ext cx="6174546" cy="2039547"/>
                        <a:chOff x="2931798" y="2992631"/>
                        <a:chExt cx="6174546" cy="2039547"/>
                      </a:xfr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p:grpSpPr>
                    <p:sp>
                      <p:nvSpPr>
                        <p:cNvPr id="1048601" name="Freeform: Shape 33"/>
                        <p:cNvSpPr/>
                        <p:nvPr/>
                      </p:nvSpPr>
                      <p:spPr>
                        <a:xfrm>
                          <a:off x="2931798" y="3533777"/>
                          <a:ext cx="33965" cy="1498401"/>
                        </a:xfrm>
                        <a:custGeom>
                          <a:avLst/>
                          <a:gdLst>
                            <a:gd name="connsiteX0" fmla="*/ 0 w 28575"/>
                            <a:gd name="connsiteY0" fmla="*/ 0 h 1260633"/>
                            <a:gd name="connsiteX1" fmla="*/ 28575 w 28575"/>
                            <a:gd name="connsiteY1" fmla="*/ 0 h 1260633"/>
                            <a:gd name="connsiteX2" fmla="*/ 28575 w 28575"/>
                            <a:gd name="connsiteY2" fmla="*/ 1260634 h 1260633"/>
                            <a:gd name="connsiteX3" fmla="*/ 0 w 28575"/>
                            <a:gd name="connsiteY3" fmla="*/ 1260634 h 126063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8575" h="1260633">
                              <a:moveTo>
                                <a:pt x="0" y="0"/>
                              </a:moveTo>
                              <a:lnTo>
                                <a:pt x="28575" y="0"/>
                              </a:lnTo>
                              <a:lnTo>
                                <a:pt x="28575" y="1260634"/>
                              </a:lnTo>
                              <a:lnTo>
                                <a:pt x="0" y="1260634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2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anchor="ctr" rtlCol="0"/>
                        <a:p>
                          <a:endParaRPr dirty="0" sz="1050"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48602" name="Freeform: Shape 34"/>
                        <p:cNvSpPr/>
                        <p:nvPr/>
                      </p:nvSpPr>
                      <p:spPr>
                        <a:xfrm>
                          <a:off x="4481168" y="2992631"/>
                          <a:ext cx="33965" cy="1498401"/>
                        </a:xfrm>
                        <a:custGeom>
                          <a:avLst/>
                          <a:gdLst>
                            <a:gd name="connsiteX0" fmla="*/ 0 w 28575"/>
                            <a:gd name="connsiteY0" fmla="*/ 0 h 1260633"/>
                            <a:gd name="connsiteX1" fmla="*/ 28575 w 28575"/>
                            <a:gd name="connsiteY1" fmla="*/ 0 h 1260633"/>
                            <a:gd name="connsiteX2" fmla="*/ 28575 w 28575"/>
                            <a:gd name="connsiteY2" fmla="*/ 1260634 h 1260633"/>
                            <a:gd name="connsiteX3" fmla="*/ 0 w 28575"/>
                            <a:gd name="connsiteY3" fmla="*/ 1260634 h 126063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8575" h="1260633">
                              <a:moveTo>
                                <a:pt x="0" y="0"/>
                              </a:moveTo>
                              <a:lnTo>
                                <a:pt x="28575" y="0"/>
                              </a:lnTo>
                              <a:lnTo>
                                <a:pt x="28575" y="1260634"/>
                              </a:lnTo>
                              <a:lnTo>
                                <a:pt x="0" y="1260634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2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anchor="ctr" rtlCol="0"/>
                        <a:p>
                          <a:endParaRPr sz="1050"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48603" name="Freeform: Shape 35"/>
                        <p:cNvSpPr/>
                        <p:nvPr/>
                      </p:nvSpPr>
                      <p:spPr>
                        <a:xfrm>
                          <a:off x="7537229" y="2992631"/>
                          <a:ext cx="33965" cy="1498401"/>
                        </a:xfrm>
                        <a:custGeom>
                          <a:avLst/>
                          <a:gdLst>
                            <a:gd name="connsiteX0" fmla="*/ 0 w 28575"/>
                            <a:gd name="connsiteY0" fmla="*/ 0 h 1260633"/>
                            <a:gd name="connsiteX1" fmla="*/ 28575 w 28575"/>
                            <a:gd name="connsiteY1" fmla="*/ 0 h 1260633"/>
                            <a:gd name="connsiteX2" fmla="*/ 28575 w 28575"/>
                            <a:gd name="connsiteY2" fmla="*/ 1260634 h 1260633"/>
                            <a:gd name="connsiteX3" fmla="*/ 0 w 28575"/>
                            <a:gd name="connsiteY3" fmla="*/ 1260634 h 126063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8575" h="1260633">
                              <a:moveTo>
                                <a:pt x="0" y="0"/>
                              </a:moveTo>
                              <a:lnTo>
                                <a:pt x="28575" y="0"/>
                              </a:lnTo>
                              <a:lnTo>
                                <a:pt x="28575" y="1260634"/>
                              </a:lnTo>
                              <a:lnTo>
                                <a:pt x="0" y="1260634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2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anchor="ctr" rtlCol="0"/>
                        <a:p>
                          <a:endParaRPr sz="1050"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48604" name="Freeform: Shape 36"/>
                        <p:cNvSpPr/>
                        <p:nvPr/>
                      </p:nvSpPr>
                      <p:spPr>
                        <a:xfrm>
                          <a:off x="6002089" y="3533777"/>
                          <a:ext cx="33965" cy="1498401"/>
                        </a:xfrm>
                        <a:custGeom>
                          <a:avLst/>
                          <a:gdLst>
                            <a:gd name="connsiteX0" fmla="*/ 0 w 28575"/>
                            <a:gd name="connsiteY0" fmla="*/ 0 h 1260633"/>
                            <a:gd name="connsiteX1" fmla="*/ 28575 w 28575"/>
                            <a:gd name="connsiteY1" fmla="*/ 0 h 1260633"/>
                            <a:gd name="connsiteX2" fmla="*/ 28575 w 28575"/>
                            <a:gd name="connsiteY2" fmla="*/ 1260634 h 1260633"/>
                            <a:gd name="connsiteX3" fmla="*/ 0 w 28575"/>
                            <a:gd name="connsiteY3" fmla="*/ 1260634 h 126063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8575" h="1260633">
                              <a:moveTo>
                                <a:pt x="0" y="0"/>
                              </a:moveTo>
                              <a:lnTo>
                                <a:pt x="28575" y="0"/>
                              </a:lnTo>
                              <a:lnTo>
                                <a:pt x="28575" y="1260634"/>
                              </a:lnTo>
                              <a:lnTo>
                                <a:pt x="0" y="1260634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2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anchor="ctr" rtlCol="0"/>
                        <a:p>
                          <a:endParaRPr sz="1050"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48605" name="Freeform: Shape 37"/>
                        <p:cNvSpPr/>
                        <p:nvPr/>
                      </p:nvSpPr>
                      <p:spPr>
                        <a:xfrm>
                          <a:off x="9072379" y="3533777"/>
                          <a:ext cx="33965" cy="1498401"/>
                        </a:xfrm>
                        <a:custGeom>
                          <a:avLst/>
                          <a:gdLst>
                            <a:gd name="connsiteX0" fmla="*/ 0 w 28575"/>
                            <a:gd name="connsiteY0" fmla="*/ 0 h 1260633"/>
                            <a:gd name="connsiteX1" fmla="*/ 28575 w 28575"/>
                            <a:gd name="connsiteY1" fmla="*/ 0 h 1260633"/>
                            <a:gd name="connsiteX2" fmla="*/ 28575 w 28575"/>
                            <a:gd name="connsiteY2" fmla="*/ 1260634 h 1260633"/>
                            <a:gd name="connsiteX3" fmla="*/ 0 w 28575"/>
                            <a:gd name="connsiteY3" fmla="*/ 1260634 h 126063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8575" h="1260633">
                              <a:moveTo>
                                <a:pt x="0" y="0"/>
                              </a:moveTo>
                              <a:lnTo>
                                <a:pt x="28575" y="0"/>
                              </a:lnTo>
                              <a:lnTo>
                                <a:pt x="28575" y="1260634"/>
                              </a:lnTo>
                              <a:lnTo>
                                <a:pt x="0" y="1260634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2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anchor="ctr" rtlCol="0"/>
                        <a:p>
                          <a:endParaRPr sz="1050"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048606" name="Freeform: Shape 3"/>
                      <p:cNvSpPr/>
                      <p:nvPr/>
                    </p:nvSpPr>
                    <p:spPr>
                      <a:xfrm>
                        <a:off x="8236876" y="2681289"/>
                        <a:ext cx="1704962" cy="1331115"/>
                      </a:xfrm>
                      <a:custGeom>
                        <a:avLst/>
                        <a:gdLst>
                          <a:gd name="connsiteX0" fmla="*/ 1434417 w 1434417"/>
                          <a:gd name="connsiteY0" fmla="*/ 1119892 h 1119892"/>
                          <a:gd name="connsiteX1" fmla="*/ 1291542 w 1434417"/>
                          <a:gd name="connsiteY1" fmla="*/ 1119892 h 1119892"/>
                          <a:gd name="connsiteX2" fmla="*/ 1291542 w 1434417"/>
                          <a:gd name="connsiteY2" fmla="*/ 717214 h 1119892"/>
                          <a:gd name="connsiteX3" fmla="*/ 717213 w 1434417"/>
                          <a:gd name="connsiteY3" fmla="*/ 142875 h 1119892"/>
                          <a:gd name="connsiteX4" fmla="*/ 142875 w 1434417"/>
                          <a:gd name="connsiteY4" fmla="*/ 717214 h 1119892"/>
                          <a:gd name="connsiteX5" fmla="*/ 142875 w 1434417"/>
                          <a:gd name="connsiteY5" fmla="*/ 1119892 h 1119892"/>
                          <a:gd name="connsiteX6" fmla="*/ 0 w 1434417"/>
                          <a:gd name="connsiteY6" fmla="*/ 1119892 h 1119892"/>
                          <a:gd name="connsiteX7" fmla="*/ 0 w 1434417"/>
                          <a:gd name="connsiteY7" fmla="*/ 717214 h 1119892"/>
                          <a:gd name="connsiteX8" fmla="*/ 717213 w 1434417"/>
                          <a:gd name="connsiteY8" fmla="*/ 0 h 1119892"/>
                          <a:gd name="connsiteX9" fmla="*/ 1434417 w 1434417"/>
                          <a:gd name="connsiteY9" fmla="*/ 717214 h 1119892"/>
                          <a:gd name="connsiteX10" fmla="*/ 1434417 w 1434417"/>
                          <a:gd name="connsiteY10" fmla="*/ 1119892 h 11198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434417" h="1119892">
                            <a:moveTo>
                              <a:pt x="1434417" y="1119892"/>
                            </a:moveTo>
                            <a:lnTo>
                              <a:pt x="1291542" y="1119892"/>
                            </a:lnTo>
                            <a:lnTo>
                              <a:pt x="1291542" y="717214"/>
                            </a:lnTo>
                            <a:cubicBezTo>
                              <a:pt x="1291542" y="400517"/>
                              <a:pt x="1033900" y="142875"/>
                              <a:pt x="717213" y="142875"/>
                            </a:cubicBezTo>
                            <a:cubicBezTo>
                              <a:pt x="400526" y="142875"/>
                              <a:pt x="142875" y="400517"/>
                              <a:pt x="142875" y="717214"/>
                            </a:cubicBezTo>
                            <a:lnTo>
                              <a:pt x="142875" y="1119892"/>
                            </a:lnTo>
                            <a:lnTo>
                              <a:pt x="0" y="1119892"/>
                            </a:lnTo>
                            <a:lnTo>
                              <a:pt x="0" y="717214"/>
                            </a:lnTo>
                            <a:cubicBezTo>
                              <a:pt x="0" y="321735"/>
                              <a:pt x="321736" y="0"/>
                              <a:pt x="717213" y="0"/>
                            </a:cubicBezTo>
                            <a:cubicBezTo>
                              <a:pt x="1112682" y="0"/>
                              <a:pt x="1434417" y="321735"/>
                              <a:pt x="1434417" y="717214"/>
                            </a:cubicBezTo>
                            <a:lnTo>
                              <a:pt x="1434417" y="1119892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chemeClr val="accent2"/>
                          </a:gs>
                          <a:gs pos="100000">
                            <a:schemeClr val="accent2">
                              <a:lumMod val="75000"/>
                            </a:schemeClr>
                          </a:gs>
                        </a:gsLst>
                        <a:lin ang="10800000" scaled="1"/>
                      </a:gra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anchor="ctr" rtlCol="0"/>
                      <a:p>
                        <a:endParaRPr sz="1050"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048607" name="Freeform: Shape 4"/>
                      <p:cNvSpPr/>
                      <p:nvPr/>
                    </p:nvSpPr>
                    <p:spPr>
                      <a:xfrm>
                        <a:off x="6701724" y="4012404"/>
                        <a:ext cx="1704973" cy="1331115"/>
                      </a:xfrm>
                      <a:custGeom>
                        <a:avLst/>
                        <a:gdLst>
                          <a:gd name="connsiteX0" fmla="*/ 717213 w 1434426"/>
                          <a:gd name="connsiteY0" fmla="*/ 1119892 h 1119892"/>
                          <a:gd name="connsiteX1" fmla="*/ 0 w 1434426"/>
                          <a:gd name="connsiteY1" fmla="*/ 402679 h 1119892"/>
                          <a:gd name="connsiteX2" fmla="*/ 0 w 1434426"/>
                          <a:gd name="connsiteY2" fmla="*/ 0 h 1119892"/>
                          <a:gd name="connsiteX3" fmla="*/ 142875 w 1434426"/>
                          <a:gd name="connsiteY3" fmla="*/ 0 h 1119892"/>
                          <a:gd name="connsiteX4" fmla="*/ 142875 w 1434426"/>
                          <a:gd name="connsiteY4" fmla="*/ 402679 h 1119892"/>
                          <a:gd name="connsiteX5" fmla="*/ 717213 w 1434426"/>
                          <a:gd name="connsiteY5" fmla="*/ 977017 h 1119892"/>
                          <a:gd name="connsiteX6" fmla="*/ 1291552 w 1434426"/>
                          <a:gd name="connsiteY6" fmla="*/ 402679 h 1119892"/>
                          <a:gd name="connsiteX7" fmla="*/ 1291552 w 1434426"/>
                          <a:gd name="connsiteY7" fmla="*/ 0 h 1119892"/>
                          <a:gd name="connsiteX8" fmla="*/ 1434427 w 1434426"/>
                          <a:gd name="connsiteY8" fmla="*/ 0 h 1119892"/>
                          <a:gd name="connsiteX9" fmla="*/ 1434427 w 1434426"/>
                          <a:gd name="connsiteY9" fmla="*/ 402679 h 1119892"/>
                          <a:gd name="connsiteX10" fmla="*/ 717213 w 1434426"/>
                          <a:gd name="connsiteY10" fmla="*/ 1119892 h 11198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434426" h="1119892">
                            <a:moveTo>
                              <a:pt x="717213" y="1119892"/>
                            </a:moveTo>
                            <a:cubicBezTo>
                              <a:pt x="321736" y="1119892"/>
                              <a:pt x="0" y="798157"/>
                              <a:pt x="0" y="402679"/>
                            </a:cubicBezTo>
                            <a:lnTo>
                              <a:pt x="0" y="0"/>
                            </a:lnTo>
                            <a:lnTo>
                              <a:pt x="142875" y="0"/>
                            </a:lnTo>
                            <a:lnTo>
                              <a:pt x="142875" y="402679"/>
                            </a:lnTo>
                            <a:cubicBezTo>
                              <a:pt x="142875" y="719376"/>
                              <a:pt x="400526" y="977017"/>
                              <a:pt x="717213" y="977017"/>
                            </a:cubicBezTo>
                            <a:cubicBezTo>
                              <a:pt x="1033901" y="977017"/>
                              <a:pt x="1291552" y="719376"/>
                              <a:pt x="1291552" y="402679"/>
                            </a:cubicBezTo>
                            <a:lnTo>
                              <a:pt x="1291552" y="0"/>
                            </a:lnTo>
                            <a:lnTo>
                              <a:pt x="1434427" y="0"/>
                            </a:lnTo>
                            <a:lnTo>
                              <a:pt x="1434427" y="402679"/>
                            </a:lnTo>
                            <a:cubicBezTo>
                              <a:pt x="1434427" y="798148"/>
                              <a:pt x="1112691" y="1119892"/>
                              <a:pt x="717213" y="1119892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chemeClr val="accent2"/>
                          </a:gs>
                          <a:gs pos="100000">
                            <a:schemeClr val="accent2">
                              <a:lumMod val="75000"/>
                            </a:schemeClr>
                          </a:gs>
                        </a:gsLst>
                        <a:lin ang="10800000" scaled="1"/>
                      </a:gra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anchor="ctr" rtlCol="0"/>
                      <a:p>
                        <a:endParaRPr sz="1050"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048608" name="Freeform: Shape 5"/>
                      <p:cNvSpPr/>
                      <p:nvPr/>
                    </p:nvSpPr>
                    <p:spPr>
                      <a:xfrm>
                        <a:off x="5166584" y="2681289"/>
                        <a:ext cx="1704962" cy="1331115"/>
                      </a:xfrm>
                      <a:custGeom>
                        <a:avLst/>
                        <a:gdLst>
                          <a:gd name="connsiteX0" fmla="*/ 1434417 w 1434417"/>
                          <a:gd name="connsiteY0" fmla="*/ 1119892 h 1119892"/>
                          <a:gd name="connsiteX1" fmla="*/ 1291542 w 1434417"/>
                          <a:gd name="connsiteY1" fmla="*/ 1119892 h 1119892"/>
                          <a:gd name="connsiteX2" fmla="*/ 1291542 w 1434417"/>
                          <a:gd name="connsiteY2" fmla="*/ 717214 h 1119892"/>
                          <a:gd name="connsiteX3" fmla="*/ 717204 w 1434417"/>
                          <a:gd name="connsiteY3" fmla="*/ 142875 h 1119892"/>
                          <a:gd name="connsiteX4" fmla="*/ 142875 w 1434417"/>
                          <a:gd name="connsiteY4" fmla="*/ 717214 h 1119892"/>
                          <a:gd name="connsiteX5" fmla="*/ 142875 w 1434417"/>
                          <a:gd name="connsiteY5" fmla="*/ 1119892 h 1119892"/>
                          <a:gd name="connsiteX6" fmla="*/ 0 w 1434417"/>
                          <a:gd name="connsiteY6" fmla="*/ 1119892 h 1119892"/>
                          <a:gd name="connsiteX7" fmla="*/ 0 w 1434417"/>
                          <a:gd name="connsiteY7" fmla="*/ 717214 h 1119892"/>
                          <a:gd name="connsiteX8" fmla="*/ 717204 w 1434417"/>
                          <a:gd name="connsiteY8" fmla="*/ 0 h 1119892"/>
                          <a:gd name="connsiteX9" fmla="*/ 1434417 w 1434417"/>
                          <a:gd name="connsiteY9" fmla="*/ 717214 h 1119892"/>
                          <a:gd name="connsiteX10" fmla="*/ 1434417 w 1434417"/>
                          <a:gd name="connsiteY10" fmla="*/ 1119892 h 11198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434417" h="1119892">
                            <a:moveTo>
                              <a:pt x="1434417" y="1119892"/>
                            </a:moveTo>
                            <a:lnTo>
                              <a:pt x="1291542" y="1119892"/>
                            </a:lnTo>
                            <a:lnTo>
                              <a:pt x="1291542" y="717214"/>
                            </a:lnTo>
                            <a:cubicBezTo>
                              <a:pt x="1291542" y="400517"/>
                              <a:pt x="1033891" y="142875"/>
                              <a:pt x="717204" y="142875"/>
                            </a:cubicBezTo>
                            <a:cubicBezTo>
                              <a:pt x="400517" y="142875"/>
                              <a:pt x="142875" y="400517"/>
                              <a:pt x="142875" y="717214"/>
                            </a:cubicBezTo>
                            <a:lnTo>
                              <a:pt x="142875" y="1119892"/>
                            </a:lnTo>
                            <a:lnTo>
                              <a:pt x="0" y="1119892"/>
                            </a:lnTo>
                            <a:lnTo>
                              <a:pt x="0" y="717214"/>
                            </a:lnTo>
                            <a:cubicBezTo>
                              <a:pt x="0" y="321735"/>
                              <a:pt x="321735" y="0"/>
                              <a:pt x="717204" y="0"/>
                            </a:cubicBezTo>
                            <a:cubicBezTo>
                              <a:pt x="1112682" y="0"/>
                              <a:pt x="1434417" y="321735"/>
                              <a:pt x="1434417" y="717214"/>
                            </a:cubicBezTo>
                            <a:lnTo>
                              <a:pt x="1434417" y="1119892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chemeClr val="accent2"/>
                          </a:gs>
                          <a:gs pos="100000">
                            <a:schemeClr val="accent2">
                              <a:lumMod val="75000"/>
                            </a:schemeClr>
                          </a:gs>
                        </a:gsLst>
                        <a:lin ang="10800000" scaled="1"/>
                      </a:gra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anchor="ctr" rtlCol="0"/>
                      <a:p>
                        <a:endParaRPr sz="1050"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048609" name="Freeform: Shape 6"/>
                      <p:cNvSpPr/>
                      <p:nvPr/>
                    </p:nvSpPr>
                    <p:spPr>
                      <a:xfrm>
                        <a:off x="3631444" y="4012404"/>
                        <a:ext cx="1704973" cy="1331115"/>
                      </a:xfrm>
                      <a:custGeom>
                        <a:avLst/>
                        <a:gdLst>
                          <a:gd name="connsiteX0" fmla="*/ 717214 w 1434426"/>
                          <a:gd name="connsiteY0" fmla="*/ 1119892 h 1119892"/>
                          <a:gd name="connsiteX1" fmla="*/ 0 w 1434426"/>
                          <a:gd name="connsiteY1" fmla="*/ 402679 h 1119892"/>
                          <a:gd name="connsiteX2" fmla="*/ 0 w 1434426"/>
                          <a:gd name="connsiteY2" fmla="*/ 0 h 1119892"/>
                          <a:gd name="connsiteX3" fmla="*/ 142875 w 1434426"/>
                          <a:gd name="connsiteY3" fmla="*/ 0 h 1119892"/>
                          <a:gd name="connsiteX4" fmla="*/ 142875 w 1434426"/>
                          <a:gd name="connsiteY4" fmla="*/ 402679 h 1119892"/>
                          <a:gd name="connsiteX5" fmla="*/ 717214 w 1434426"/>
                          <a:gd name="connsiteY5" fmla="*/ 977017 h 1119892"/>
                          <a:gd name="connsiteX6" fmla="*/ 1291552 w 1434426"/>
                          <a:gd name="connsiteY6" fmla="*/ 402679 h 1119892"/>
                          <a:gd name="connsiteX7" fmla="*/ 1291552 w 1434426"/>
                          <a:gd name="connsiteY7" fmla="*/ 0 h 1119892"/>
                          <a:gd name="connsiteX8" fmla="*/ 1434427 w 1434426"/>
                          <a:gd name="connsiteY8" fmla="*/ 0 h 1119892"/>
                          <a:gd name="connsiteX9" fmla="*/ 1434427 w 1434426"/>
                          <a:gd name="connsiteY9" fmla="*/ 402679 h 1119892"/>
                          <a:gd name="connsiteX10" fmla="*/ 717214 w 1434426"/>
                          <a:gd name="connsiteY10" fmla="*/ 1119892 h 11198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434426" h="1119892">
                            <a:moveTo>
                              <a:pt x="717214" y="1119892"/>
                            </a:moveTo>
                            <a:cubicBezTo>
                              <a:pt x="321735" y="1119892"/>
                              <a:pt x="0" y="798157"/>
                              <a:pt x="0" y="402679"/>
                            </a:cubicBezTo>
                            <a:lnTo>
                              <a:pt x="0" y="0"/>
                            </a:lnTo>
                            <a:lnTo>
                              <a:pt x="142875" y="0"/>
                            </a:lnTo>
                            <a:lnTo>
                              <a:pt x="142875" y="402679"/>
                            </a:lnTo>
                            <a:cubicBezTo>
                              <a:pt x="142875" y="719376"/>
                              <a:pt x="400526" y="977017"/>
                              <a:pt x="717214" y="977017"/>
                            </a:cubicBezTo>
                            <a:cubicBezTo>
                              <a:pt x="1033901" y="977017"/>
                              <a:pt x="1291552" y="719376"/>
                              <a:pt x="1291552" y="402679"/>
                            </a:cubicBezTo>
                            <a:lnTo>
                              <a:pt x="1291552" y="0"/>
                            </a:lnTo>
                            <a:lnTo>
                              <a:pt x="1434427" y="0"/>
                            </a:lnTo>
                            <a:lnTo>
                              <a:pt x="1434427" y="402679"/>
                            </a:lnTo>
                            <a:cubicBezTo>
                              <a:pt x="1434427" y="798148"/>
                              <a:pt x="1112682" y="1119892"/>
                              <a:pt x="717214" y="1119892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chemeClr val="accent2"/>
                          </a:gs>
                          <a:gs pos="100000">
                            <a:schemeClr val="accent2">
                              <a:lumMod val="75000"/>
                            </a:schemeClr>
                          </a:gs>
                        </a:gsLst>
                        <a:lin ang="10800000" scaled="1"/>
                      </a:gra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anchor="ctr" rtlCol="0"/>
                      <a:p>
                        <a:endParaRPr dirty="0" sz="1050"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048610" name="Freeform: Shape 7"/>
                      <p:cNvSpPr/>
                      <p:nvPr/>
                    </p:nvSpPr>
                    <p:spPr>
                      <a:xfrm>
                        <a:off x="2096293" y="2681289"/>
                        <a:ext cx="1704973" cy="1331115"/>
                      </a:xfrm>
                      <a:custGeom>
                        <a:avLst/>
                        <a:gdLst>
                          <a:gd name="connsiteX0" fmla="*/ 1434427 w 1434426"/>
                          <a:gd name="connsiteY0" fmla="*/ 1119892 h 1119892"/>
                          <a:gd name="connsiteX1" fmla="*/ 1291552 w 1434426"/>
                          <a:gd name="connsiteY1" fmla="*/ 1119892 h 1119892"/>
                          <a:gd name="connsiteX2" fmla="*/ 1291552 w 1434426"/>
                          <a:gd name="connsiteY2" fmla="*/ 717214 h 1119892"/>
                          <a:gd name="connsiteX3" fmla="*/ 717213 w 1434426"/>
                          <a:gd name="connsiteY3" fmla="*/ 142875 h 1119892"/>
                          <a:gd name="connsiteX4" fmla="*/ 142875 w 1434426"/>
                          <a:gd name="connsiteY4" fmla="*/ 717214 h 1119892"/>
                          <a:gd name="connsiteX5" fmla="*/ 142875 w 1434426"/>
                          <a:gd name="connsiteY5" fmla="*/ 1119892 h 1119892"/>
                          <a:gd name="connsiteX6" fmla="*/ 0 w 1434426"/>
                          <a:gd name="connsiteY6" fmla="*/ 1119892 h 1119892"/>
                          <a:gd name="connsiteX7" fmla="*/ 0 w 1434426"/>
                          <a:gd name="connsiteY7" fmla="*/ 717214 h 1119892"/>
                          <a:gd name="connsiteX8" fmla="*/ 717213 w 1434426"/>
                          <a:gd name="connsiteY8" fmla="*/ 0 h 1119892"/>
                          <a:gd name="connsiteX9" fmla="*/ 1434427 w 1434426"/>
                          <a:gd name="connsiteY9" fmla="*/ 717214 h 1119892"/>
                          <a:gd name="connsiteX10" fmla="*/ 1434427 w 1434426"/>
                          <a:gd name="connsiteY10" fmla="*/ 1119892 h 11198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434426" h="1119892">
                            <a:moveTo>
                              <a:pt x="1434427" y="1119892"/>
                            </a:moveTo>
                            <a:lnTo>
                              <a:pt x="1291552" y="1119892"/>
                            </a:lnTo>
                            <a:lnTo>
                              <a:pt x="1291552" y="717214"/>
                            </a:lnTo>
                            <a:cubicBezTo>
                              <a:pt x="1291552" y="400517"/>
                              <a:pt x="1033901" y="142875"/>
                              <a:pt x="717213" y="142875"/>
                            </a:cubicBezTo>
                            <a:cubicBezTo>
                              <a:pt x="400526" y="142875"/>
                              <a:pt x="142875" y="400517"/>
                              <a:pt x="142875" y="717214"/>
                            </a:cubicBezTo>
                            <a:lnTo>
                              <a:pt x="142875" y="1119892"/>
                            </a:lnTo>
                            <a:lnTo>
                              <a:pt x="0" y="1119892"/>
                            </a:lnTo>
                            <a:lnTo>
                              <a:pt x="0" y="717214"/>
                            </a:lnTo>
                            <a:cubicBezTo>
                              <a:pt x="0" y="321735"/>
                              <a:pt x="321735" y="0"/>
                              <a:pt x="717213" y="0"/>
                            </a:cubicBezTo>
                            <a:cubicBezTo>
                              <a:pt x="1112692" y="0"/>
                              <a:pt x="1434427" y="321735"/>
                              <a:pt x="1434427" y="717214"/>
                            </a:cubicBezTo>
                            <a:lnTo>
                              <a:pt x="1434427" y="1119892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chemeClr val="accent2"/>
                          </a:gs>
                          <a:gs pos="100000">
                            <a:schemeClr val="accent2">
                              <a:lumMod val="75000"/>
                            </a:schemeClr>
                          </a:gs>
                        </a:gsLst>
                        <a:lin ang="10800000" scaled="1"/>
                      </a:gra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anchor="ctr" rtlCol="0"/>
                      <a:p>
                        <a:endParaRPr dirty="0" sz="1050"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grpSp>
                    <p:nvGrpSpPr>
                      <p:cNvPr id="46" name="Graphic 2"/>
                      <p:cNvGrpSpPr/>
                      <p:nvPr/>
                    </p:nvGrpSpPr>
                    <p:grpSpPr>
                      <a:xfrm>
                        <a:off x="3477585" y="3773634"/>
                        <a:ext cx="477541" cy="477541"/>
                        <a:chOff x="3957275" y="3610431"/>
                        <a:chExt cx="401764" cy="401764"/>
                      </a:xfrm>
                      <a:solidFill>
                        <a:schemeClr val="accent1"/>
                      </a:solidFill>
                    </p:grpSpPr>
                    <p:sp>
                      <p:nvSpPr>
                        <p:cNvPr id="1048611" name="Freeform: Shape 31"/>
                        <p:cNvSpPr/>
                        <p:nvPr/>
                      </p:nvSpPr>
                      <p:spPr>
                        <a:xfrm>
                          <a:off x="4028713" y="3681869"/>
                          <a:ext cx="258889" cy="258889"/>
                        </a:xfrm>
                        <a:custGeom>
                          <a:avLst/>
                          <a:gdLst>
                            <a:gd name="connsiteX0" fmla="*/ 258889 w 258889"/>
                            <a:gd name="connsiteY0" fmla="*/ 129445 h 258889"/>
                            <a:gd name="connsiteX1" fmla="*/ 129445 w 258889"/>
                            <a:gd name="connsiteY1" fmla="*/ 258889 h 258889"/>
                            <a:gd name="connsiteX2" fmla="*/ 0 w 258889"/>
                            <a:gd name="connsiteY2" fmla="*/ 129445 h 258889"/>
                            <a:gd name="connsiteX3" fmla="*/ 129445 w 258889"/>
                            <a:gd name="connsiteY3" fmla="*/ 0 h 258889"/>
                            <a:gd name="connsiteX4" fmla="*/ 258889 w 258889"/>
                            <a:gd name="connsiteY4" fmla="*/ 129445 h 2588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58889" h="258889">
                              <a:moveTo>
                                <a:pt x="258889" y="129445"/>
                              </a:moveTo>
                              <a:cubicBezTo>
                                <a:pt x="258889" y="200935"/>
                                <a:pt x="200935" y="258889"/>
                                <a:pt x="129445" y="258889"/>
                              </a:cubicBezTo>
                              <a:cubicBezTo>
                                <a:pt x="57954" y="258889"/>
                                <a:pt x="0" y="200935"/>
                                <a:pt x="0" y="129445"/>
                              </a:cubicBezTo>
                              <a:cubicBezTo>
                                <a:pt x="0" y="57954"/>
                                <a:pt x="57955" y="0"/>
                                <a:pt x="129445" y="0"/>
                              </a:cubicBezTo>
                              <a:cubicBezTo>
                                <a:pt x="200935" y="0"/>
                                <a:pt x="258889" y="57954"/>
                                <a:pt x="258889" y="129445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anchor="ctr" rtlCol="0"/>
                        <a:p>
                          <a:endParaRPr sz="1050"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48612" name="Freeform: Shape 32"/>
                        <p:cNvSpPr/>
                        <p:nvPr/>
                      </p:nvSpPr>
                      <p:spPr>
                        <a:xfrm>
                          <a:off x="3957275" y="3610431"/>
                          <a:ext cx="401764" cy="401764"/>
                        </a:xfrm>
                        <a:custGeom>
                          <a:avLst/>
                          <a:gdLst>
                            <a:gd name="connsiteX0" fmla="*/ 200882 w 401764"/>
                            <a:gd name="connsiteY0" fmla="*/ 401764 h 401764"/>
                            <a:gd name="connsiteX1" fmla="*/ 0 w 401764"/>
                            <a:gd name="connsiteY1" fmla="*/ 200882 h 401764"/>
                            <a:gd name="connsiteX2" fmla="*/ 200882 w 401764"/>
                            <a:gd name="connsiteY2" fmla="*/ 0 h 401764"/>
                            <a:gd name="connsiteX3" fmla="*/ 401764 w 401764"/>
                            <a:gd name="connsiteY3" fmla="*/ 200882 h 401764"/>
                            <a:gd name="connsiteX4" fmla="*/ 200882 w 401764"/>
                            <a:gd name="connsiteY4" fmla="*/ 401764 h 401764"/>
                            <a:gd name="connsiteX5" fmla="*/ 200882 w 401764"/>
                            <a:gd name="connsiteY5" fmla="*/ 142875 h 401764"/>
                            <a:gd name="connsiteX6" fmla="*/ 142875 w 401764"/>
                            <a:gd name="connsiteY6" fmla="*/ 200882 h 401764"/>
                            <a:gd name="connsiteX7" fmla="*/ 200882 w 401764"/>
                            <a:gd name="connsiteY7" fmla="*/ 258889 h 401764"/>
                            <a:gd name="connsiteX8" fmla="*/ 258889 w 401764"/>
                            <a:gd name="connsiteY8" fmla="*/ 200882 h 401764"/>
                            <a:gd name="connsiteX9" fmla="*/ 200882 w 401764"/>
                            <a:gd name="connsiteY9" fmla="*/ 142875 h 40176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401764" h="401764">
                              <a:moveTo>
                                <a:pt x="200882" y="401764"/>
                              </a:moveTo>
                              <a:cubicBezTo>
                                <a:pt x="90116" y="401764"/>
                                <a:pt x="0" y="311648"/>
                                <a:pt x="0" y="200882"/>
                              </a:cubicBezTo>
                              <a:cubicBezTo>
                                <a:pt x="0" y="90116"/>
                                <a:pt x="90116" y="0"/>
                                <a:pt x="200882" y="0"/>
                              </a:cubicBezTo>
                              <a:cubicBezTo>
                                <a:pt x="311648" y="0"/>
                                <a:pt x="401764" y="90116"/>
                                <a:pt x="401764" y="200882"/>
                              </a:cubicBezTo>
                              <a:cubicBezTo>
                                <a:pt x="401764" y="311648"/>
                                <a:pt x="311648" y="401764"/>
                                <a:pt x="200882" y="401764"/>
                              </a:cubicBezTo>
                              <a:close/>
                              <a:moveTo>
                                <a:pt x="200882" y="142875"/>
                              </a:moveTo>
                              <a:cubicBezTo>
                                <a:pt x="168897" y="142875"/>
                                <a:pt x="142875" y="168897"/>
                                <a:pt x="142875" y="200882"/>
                              </a:cubicBezTo>
                              <a:cubicBezTo>
                                <a:pt x="142875" y="232867"/>
                                <a:pt x="168888" y="258889"/>
                                <a:pt x="200882" y="258889"/>
                              </a:cubicBezTo>
                              <a:cubicBezTo>
                                <a:pt x="232877" y="258889"/>
                                <a:pt x="258889" y="232867"/>
                                <a:pt x="258889" y="200882"/>
                              </a:cubicBezTo>
                              <a:cubicBezTo>
                                <a:pt x="258889" y="168897"/>
                                <a:pt x="232867" y="142875"/>
                                <a:pt x="200882" y="142875"/>
                              </a:cubicBezTo>
                              <a:close/>
                            </a:path>
                          </a:pathLst>
                        </a:custGeom>
                        <a:gradFill>
                          <a:gsLst>
                            <a:gs pos="0">
                              <a:schemeClr val="accent2"/>
                            </a:gs>
                            <a:gs pos="100000">
                              <a:schemeClr val="accent2">
                                <a:lumMod val="75000"/>
                              </a:schemeClr>
                            </a:gs>
                          </a:gsLst>
                          <a:lin ang="10800000" scaled="1"/>
                        </a:gra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anchor="ctr" rtlCol="0"/>
                        <a:p>
                          <a:endParaRPr sz="1050"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47" name="Graphic 2"/>
                      <p:cNvGrpSpPr/>
                      <p:nvPr/>
                    </p:nvGrpSpPr>
                    <p:grpSpPr>
                      <a:xfrm>
                        <a:off x="5012724" y="3773634"/>
                        <a:ext cx="477553" cy="477541"/>
                        <a:chOff x="5248817" y="3610431"/>
                        <a:chExt cx="401774" cy="401764"/>
                      </a:xfrm>
                      <a:solidFill>
                        <a:schemeClr val="accent1"/>
                      </a:solidFill>
                    </p:grpSpPr>
                    <p:sp>
                      <p:nvSpPr>
                        <p:cNvPr id="1048613" name="Freeform: Shape 29"/>
                        <p:cNvSpPr/>
                        <p:nvPr/>
                      </p:nvSpPr>
                      <p:spPr>
                        <a:xfrm>
                          <a:off x="5320255" y="3681869"/>
                          <a:ext cx="258889" cy="258889"/>
                        </a:xfrm>
                        <a:custGeom>
                          <a:avLst/>
                          <a:gdLst>
                            <a:gd name="connsiteX0" fmla="*/ 258890 w 258889"/>
                            <a:gd name="connsiteY0" fmla="*/ 129445 h 258889"/>
                            <a:gd name="connsiteX1" fmla="*/ 129445 w 258889"/>
                            <a:gd name="connsiteY1" fmla="*/ 258889 h 258889"/>
                            <a:gd name="connsiteX2" fmla="*/ 0 w 258889"/>
                            <a:gd name="connsiteY2" fmla="*/ 129445 h 258889"/>
                            <a:gd name="connsiteX3" fmla="*/ 129445 w 258889"/>
                            <a:gd name="connsiteY3" fmla="*/ 0 h 258889"/>
                            <a:gd name="connsiteX4" fmla="*/ 258890 w 258889"/>
                            <a:gd name="connsiteY4" fmla="*/ 129445 h 2588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58889" h="258889">
                              <a:moveTo>
                                <a:pt x="258890" y="129445"/>
                              </a:moveTo>
                              <a:cubicBezTo>
                                <a:pt x="258890" y="200935"/>
                                <a:pt x="200935" y="258889"/>
                                <a:pt x="129445" y="258889"/>
                              </a:cubicBezTo>
                              <a:cubicBezTo>
                                <a:pt x="57954" y="258889"/>
                                <a:pt x="0" y="200935"/>
                                <a:pt x="0" y="129445"/>
                              </a:cubicBezTo>
                              <a:cubicBezTo>
                                <a:pt x="0" y="57954"/>
                                <a:pt x="57954" y="0"/>
                                <a:pt x="129445" y="0"/>
                              </a:cubicBezTo>
                              <a:cubicBezTo>
                                <a:pt x="200935" y="0"/>
                                <a:pt x="258890" y="57954"/>
                                <a:pt x="258890" y="129445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anchor="ctr" rtlCol="0"/>
                        <a:p>
                          <a:endParaRPr sz="1050"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48614" name="Freeform: Shape 30"/>
                        <p:cNvSpPr/>
                        <p:nvPr/>
                      </p:nvSpPr>
                      <p:spPr>
                        <a:xfrm>
                          <a:off x="5248817" y="3610431"/>
                          <a:ext cx="401774" cy="401764"/>
                        </a:xfrm>
                        <a:custGeom>
                          <a:avLst/>
                          <a:gdLst>
                            <a:gd name="connsiteX0" fmla="*/ 200892 w 401774"/>
                            <a:gd name="connsiteY0" fmla="*/ 401764 h 401764"/>
                            <a:gd name="connsiteX1" fmla="*/ 0 w 401774"/>
                            <a:gd name="connsiteY1" fmla="*/ 200882 h 401764"/>
                            <a:gd name="connsiteX2" fmla="*/ 200892 w 401774"/>
                            <a:gd name="connsiteY2" fmla="*/ 0 h 401764"/>
                            <a:gd name="connsiteX3" fmla="*/ 401774 w 401774"/>
                            <a:gd name="connsiteY3" fmla="*/ 200882 h 401764"/>
                            <a:gd name="connsiteX4" fmla="*/ 200892 w 401774"/>
                            <a:gd name="connsiteY4" fmla="*/ 401764 h 401764"/>
                            <a:gd name="connsiteX5" fmla="*/ 200892 w 401774"/>
                            <a:gd name="connsiteY5" fmla="*/ 142875 h 401764"/>
                            <a:gd name="connsiteX6" fmla="*/ 142875 w 401774"/>
                            <a:gd name="connsiteY6" fmla="*/ 200882 h 401764"/>
                            <a:gd name="connsiteX7" fmla="*/ 200892 w 401774"/>
                            <a:gd name="connsiteY7" fmla="*/ 258889 h 401764"/>
                            <a:gd name="connsiteX8" fmla="*/ 258899 w 401774"/>
                            <a:gd name="connsiteY8" fmla="*/ 200882 h 401764"/>
                            <a:gd name="connsiteX9" fmla="*/ 200892 w 401774"/>
                            <a:gd name="connsiteY9" fmla="*/ 142875 h 40176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401774" h="401764">
                              <a:moveTo>
                                <a:pt x="200892" y="401764"/>
                              </a:moveTo>
                              <a:cubicBezTo>
                                <a:pt x="90116" y="401764"/>
                                <a:pt x="0" y="311648"/>
                                <a:pt x="0" y="200882"/>
                              </a:cubicBezTo>
                              <a:cubicBezTo>
                                <a:pt x="0" y="90116"/>
                                <a:pt x="90116" y="0"/>
                                <a:pt x="200892" y="0"/>
                              </a:cubicBezTo>
                              <a:cubicBezTo>
                                <a:pt x="311658" y="0"/>
                                <a:pt x="401774" y="90116"/>
                                <a:pt x="401774" y="200882"/>
                              </a:cubicBezTo>
                              <a:cubicBezTo>
                                <a:pt x="401774" y="311648"/>
                                <a:pt x="311658" y="401764"/>
                                <a:pt x="200892" y="401764"/>
                              </a:cubicBezTo>
                              <a:close/>
                              <a:moveTo>
                                <a:pt x="200892" y="142875"/>
                              </a:moveTo>
                              <a:cubicBezTo>
                                <a:pt x="168907" y="142875"/>
                                <a:pt x="142875" y="168897"/>
                                <a:pt x="142875" y="200882"/>
                              </a:cubicBezTo>
                              <a:cubicBezTo>
                                <a:pt x="142875" y="232867"/>
                                <a:pt x="168897" y="258889"/>
                                <a:pt x="200892" y="258889"/>
                              </a:cubicBezTo>
                              <a:cubicBezTo>
                                <a:pt x="232886" y="258889"/>
                                <a:pt x="258899" y="232867"/>
                                <a:pt x="258899" y="200882"/>
                              </a:cubicBezTo>
                              <a:cubicBezTo>
                                <a:pt x="258899" y="168897"/>
                                <a:pt x="232877" y="142875"/>
                                <a:pt x="200892" y="142875"/>
                              </a:cubicBezTo>
                              <a:close/>
                            </a:path>
                          </a:pathLst>
                        </a:custGeom>
                        <a:gradFill>
                          <a:gsLst>
                            <a:gs pos="0">
                              <a:schemeClr val="accent2"/>
                            </a:gs>
                            <a:gs pos="100000">
                              <a:schemeClr val="accent2">
                                <a:lumMod val="75000"/>
                              </a:schemeClr>
                            </a:gs>
                          </a:gsLst>
                          <a:lin ang="10800000" scaled="1"/>
                        </a:gra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anchor="ctr" rtlCol="0"/>
                        <a:p>
                          <a:endParaRPr sz="1050"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48" name="Graphic 2"/>
                      <p:cNvGrpSpPr/>
                      <p:nvPr/>
                    </p:nvGrpSpPr>
                    <p:grpSpPr>
                      <a:xfrm>
                        <a:off x="6547865" y="3773634"/>
                        <a:ext cx="477553" cy="477541"/>
                        <a:chOff x="6540360" y="3610431"/>
                        <a:chExt cx="401774" cy="401764"/>
                      </a:xfrm>
                      <a:solidFill>
                        <a:schemeClr val="accent1"/>
                      </a:solidFill>
                    </p:grpSpPr>
                    <p:sp>
                      <p:nvSpPr>
                        <p:cNvPr id="1048615" name="Freeform: Shape 27"/>
                        <p:cNvSpPr/>
                        <p:nvPr/>
                      </p:nvSpPr>
                      <p:spPr>
                        <a:xfrm>
                          <a:off x="6611807" y="3681869"/>
                          <a:ext cx="258889" cy="258889"/>
                        </a:xfrm>
                        <a:custGeom>
                          <a:avLst/>
                          <a:gdLst>
                            <a:gd name="connsiteX0" fmla="*/ 258890 w 258889"/>
                            <a:gd name="connsiteY0" fmla="*/ 129445 h 258889"/>
                            <a:gd name="connsiteX1" fmla="*/ 129445 w 258889"/>
                            <a:gd name="connsiteY1" fmla="*/ 258889 h 258889"/>
                            <a:gd name="connsiteX2" fmla="*/ 0 w 258889"/>
                            <a:gd name="connsiteY2" fmla="*/ 129445 h 258889"/>
                            <a:gd name="connsiteX3" fmla="*/ 129445 w 258889"/>
                            <a:gd name="connsiteY3" fmla="*/ 0 h 258889"/>
                            <a:gd name="connsiteX4" fmla="*/ 258890 w 258889"/>
                            <a:gd name="connsiteY4" fmla="*/ 129445 h 2588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58889" h="258889">
                              <a:moveTo>
                                <a:pt x="258890" y="129445"/>
                              </a:moveTo>
                              <a:cubicBezTo>
                                <a:pt x="258890" y="200935"/>
                                <a:pt x="200935" y="258889"/>
                                <a:pt x="129445" y="258889"/>
                              </a:cubicBezTo>
                              <a:cubicBezTo>
                                <a:pt x="57954" y="258889"/>
                                <a:pt x="0" y="200935"/>
                                <a:pt x="0" y="129445"/>
                              </a:cubicBezTo>
                              <a:cubicBezTo>
                                <a:pt x="0" y="57954"/>
                                <a:pt x="57954" y="0"/>
                                <a:pt x="129445" y="0"/>
                              </a:cubicBezTo>
                              <a:cubicBezTo>
                                <a:pt x="200935" y="0"/>
                                <a:pt x="258890" y="57954"/>
                                <a:pt x="258890" y="129445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anchor="ctr" rtlCol="0"/>
                        <a:p>
                          <a:endParaRPr sz="1050"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48616" name="Freeform: Shape 28"/>
                        <p:cNvSpPr/>
                        <p:nvPr/>
                      </p:nvSpPr>
                      <p:spPr>
                        <a:xfrm>
                          <a:off x="6540360" y="3610431"/>
                          <a:ext cx="401774" cy="401764"/>
                        </a:xfrm>
                        <a:custGeom>
                          <a:avLst/>
                          <a:gdLst>
                            <a:gd name="connsiteX0" fmla="*/ 200882 w 401774"/>
                            <a:gd name="connsiteY0" fmla="*/ 401764 h 401764"/>
                            <a:gd name="connsiteX1" fmla="*/ 0 w 401774"/>
                            <a:gd name="connsiteY1" fmla="*/ 200882 h 401764"/>
                            <a:gd name="connsiteX2" fmla="*/ 200882 w 401774"/>
                            <a:gd name="connsiteY2" fmla="*/ 0 h 401764"/>
                            <a:gd name="connsiteX3" fmla="*/ 401774 w 401774"/>
                            <a:gd name="connsiteY3" fmla="*/ 200882 h 401764"/>
                            <a:gd name="connsiteX4" fmla="*/ 200882 w 401774"/>
                            <a:gd name="connsiteY4" fmla="*/ 401764 h 401764"/>
                            <a:gd name="connsiteX5" fmla="*/ 200882 w 401774"/>
                            <a:gd name="connsiteY5" fmla="*/ 142875 h 401764"/>
                            <a:gd name="connsiteX6" fmla="*/ 142875 w 401774"/>
                            <a:gd name="connsiteY6" fmla="*/ 200882 h 401764"/>
                            <a:gd name="connsiteX7" fmla="*/ 200882 w 401774"/>
                            <a:gd name="connsiteY7" fmla="*/ 258889 h 401764"/>
                            <a:gd name="connsiteX8" fmla="*/ 258899 w 401774"/>
                            <a:gd name="connsiteY8" fmla="*/ 200882 h 401764"/>
                            <a:gd name="connsiteX9" fmla="*/ 200882 w 401774"/>
                            <a:gd name="connsiteY9" fmla="*/ 142875 h 40176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401774" h="401764">
                              <a:moveTo>
                                <a:pt x="200882" y="401764"/>
                              </a:moveTo>
                              <a:cubicBezTo>
                                <a:pt x="90116" y="401764"/>
                                <a:pt x="0" y="311648"/>
                                <a:pt x="0" y="200882"/>
                              </a:cubicBezTo>
                              <a:cubicBezTo>
                                <a:pt x="0" y="90116"/>
                                <a:pt x="90116" y="0"/>
                                <a:pt x="200882" y="0"/>
                              </a:cubicBezTo>
                              <a:cubicBezTo>
                                <a:pt x="311658" y="0"/>
                                <a:pt x="401774" y="90116"/>
                                <a:pt x="401774" y="200882"/>
                              </a:cubicBezTo>
                              <a:cubicBezTo>
                                <a:pt x="401774" y="311648"/>
                                <a:pt x="311658" y="401764"/>
                                <a:pt x="200882" y="401764"/>
                              </a:cubicBezTo>
                              <a:close/>
                              <a:moveTo>
                                <a:pt x="200882" y="142875"/>
                              </a:moveTo>
                              <a:cubicBezTo>
                                <a:pt x="168897" y="142875"/>
                                <a:pt x="142875" y="168897"/>
                                <a:pt x="142875" y="200882"/>
                              </a:cubicBezTo>
                              <a:cubicBezTo>
                                <a:pt x="142875" y="232867"/>
                                <a:pt x="168888" y="258889"/>
                                <a:pt x="200882" y="258889"/>
                              </a:cubicBezTo>
                              <a:cubicBezTo>
                                <a:pt x="232877" y="258889"/>
                                <a:pt x="258899" y="232867"/>
                                <a:pt x="258899" y="200882"/>
                              </a:cubicBezTo>
                              <a:cubicBezTo>
                                <a:pt x="258899" y="168897"/>
                                <a:pt x="232877" y="142875"/>
                                <a:pt x="200882" y="142875"/>
                              </a:cubicBezTo>
                              <a:close/>
                            </a:path>
                          </a:pathLst>
                        </a:custGeom>
                        <a:gradFill>
                          <a:gsLst>
                            <a:gs pos="0">
                              <a:schemeClr val="accent2"/>
                            </a:gs>
                            <a:gs pos="100000">
                              <a:schemeClr val="accent2">
                                <a:lumMod val="75000"/>
                              </a:schemeClr>
                            </a:gs>
                          </a:gsLst>
                          <a:lin ang="10800000" scaled="1"/>
                        </a:gra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anchor="ctr" rtlCol="0"/>
                        <a:p>
                          <a:endParaRPr sz="1050"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49" name="Graphic 2"/>
                      <p:cNvGrpSpPr/>
                      <p:nvPr/>
                    </p:nvGrpSpPr>
                    <p:grpSpPr>
                      <a:xfrm>
                        <a:off x="8083016" y="3773634"/>
                        <a:ext cx="477541" cy="477541"/>
                        <a:chOff x="7831912" y="3610431"/>
                        <a:chExt cx="401764" cy="401764"/>
                      </a:xfrm>
                      <a:solidFill>
                        <a:schemeClr val="accent1"/>
                      </a:solidFill>
                    </p:grpSpPr>
                    <p:sp>
                      <p:nvSpPr>
                        <p:cNvPr id="1048617" name="Freeform: Shape 25"/>
                        <p:cNvSpPr/>
                        <p:nvPr/>
                      </p:nvSpPr>
                      <p:spPr>
                        <a:xfrm>
                          <a:off x="7903349" y="3681869"/>
                          <a:ext cx="258889" cy="258889"/>
                        </a:xfrm>
                        <a:custGeom>
                          <a:avLst/>
                          <a:gdLst>
                            <a:gd name="connsiteX0" fmla="*/ 258889 w 258889"/>
                            <a:gd name="connsiteY0" fmla="*/ 129445 h 258889"/>
                            <a:gd name="connsiteX1" fmla="*/ 129444 w 258889"/>
                            <a:gd name="connsiteY1" fmla="*/ 258889 h 258889"/>
                            <a:gd name="connsiteX2" fmla="*/ -1 w 258889"/>
                            <a:gd name="connsiteY2" fmla="*/ 129445 h 258889"/>
                            <a:gd name="connsiteX3" fmla="*/ 129444 w 258889"/>
                            <a:gd name="connsiteY3" fmla="*/ 0 h 258889"/>
                            <a:gd name="connsiteX4" fmla="*/ 258889 w 258889"/>
                            <a:gd name="connsiteY4" fmla="*/ 129445 h 2588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58889" h="258889">
                              <a:moveTo>
                                <a:pt x="258889" y="129445"/>
                              </a:moveTo>
                              <a:cubicBezTo>
                                <a:pt x="258889" y="200935"/>
                                <a:pt x="200935" y="258889"/>
                                <a:pt x="129444" y="258889"/>
                              </a:cubicBezTo>
                              <a:cubicBezTo>
                                <a:pt x="57954" y="258889"/>
                                <a:pt x="-1" y="200935"/>
                                <a:pt x="-1" y="129445"/>
                              </a:cubicBezTo>
                              <a:cubicBezTo>
                                <a:pt x="-1" y="57954"/>
                                <a:pt x="57954" y="0"/>
                                <a:pt x="129444" y="0"/>
                              </a:cubicBezTo>
                              <a:cubicBezTo>
                                <a:pt x="200935" y="0"/>
                                <a:pt x="258889" y="57954"/>
                                <a:pt x="258889" y="129445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anchor="ctr" rtlCol="0"/>
                        <a:p>
                          <a:endParaRPr sz="1050"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48618" name="Freeform: Shape 26"/>
                        <p:cNvSpPr/>
                        <p:nvPr/>
                      </p:nvSpPr>
                      <p:spPr>
                        <a:xfrm>
                          <a:off x="7831912" y="3610431"/>
                          <a:ext cx="401764" cy="401764"/>
                        </a:xfrm>
                        <a:custGeom>
                          <a:avLst/>
                          <a:gdLst>
                            <a:gd name="connsiteX0" fmla="*/ 200883 w 401764"/>
                            <a:gd name="connsiteY0" fmla="*/ 401764 h 401764"/>
                            <a:gd name="connsiteX1" fmla="*/ 0 w 401764"/>
                            <a:gd name="connsiteY1" fmla="*/ 200882 h 401764"/>
                            <a:gd name="connsiteX2" fmla="*/ 200883 w 401764"/>
                            <a:gd name="connsiteY2" fmla="*/ 0 h 401764"/>
                            <a:gd name="connsiteX3" fmla="*/ 401764 w 401764"/>
                            <a:gd name="connsiteY3" fmla="*/ 200882 h 401764"/>
                            <a:gd name="connsiteX4" fmla="*/ 200883 w 401764"/>
                            <a:gd name="connsiteY4" fmla="*/ 401764 h 401764"/>
                            <a:gd name="connsiteX5" fmla="*/ 200883 w 401764"/>
                            <a:gd name="connsiteY5" fmla="*/ 142875 h 401764"/>
                            <a:gd name="connsiteX6" fmla="*/ 142875 w 401764"/>
                            <a:gd name="connsiteY6" fmla="*/ 200882 h 401764"/>
                            <a:gd name="connsiteX7" fmla="*/ 200883 w 401764"/>
                            <a:gd name="connsiteY7" fmla="*/ 258889 h 401764"/>
                            <a:gd name="connsiteX8" fmla="*/ 258889 w 401764"/>
                            <a:gd name="connsiteY8" fmla="*/ 200882 h 401764"/>
                            <a:gd name="connsiteX9" fmla="*/ 200883 w 401764"/>
                            <a:gd name="connsiteY9" fmla="*/ 142875 h 40176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401764" h="401764">
                              <a:moveTo>
                                <a:pt x="200883" y="401764"/>
                              </a:moveTo>
                              <a:cubicBezTo>
                                <a:pt x="90116" y="401764"/>
                                <a:pt x="0" y="311648"/>
                                <a:pt x="0" y="200882"/>
                              </a:cubicBezTo>
                              <a:cubicBezTo>
                                <a:pt x="0" y="90116"/>
                                <a:pt x="90116" y="0"/>
                                <a:pt x="200883" y="0"/>
                              </a:cubicBezTo>
                              <a:cubicBezTo>
                                <a:pt x="311648" y="0"/>
                                <a:pt x="401764" y="90116"/>
                                <a:pt x="401764" y="200882"/>
                              </a:cubicBezTo>
                              <a:cubicBezTo>
                                <a:pt x="401764" y="311648"/>
                                <a:pt x="311648" y="401764"/>
                                <a:pt x="200883" y="401764"/>
                              </a:cubicBezTo>
                              <a:close/>
                              <a:moveTo>
                                <a:pt x="200883" y="142875"/>
                              </a:moveTo>
                              <a:cubicBezTo>
                                <a:pt x="168897" y="142875"/>
                                <a:pt x="142875" y="168897"/>
                                <a:pt x="142875" y="200882"/>
                              </a:cubicBezTo>
                              <a:cubicBezTo>
                                <a:pt x="142875" y="232867"/>
                                <a:pt x="168888" y="258889"/>
                                <a:pt x="200883" y="258889"/>
                              </a:cubicBezTo>
                              <a:cubicBezTo>
                                <a:pt x="232877" y="258889"/>
                                <a:pt x="258889" y="232867"/>
                                <a:pt x="258889" y="200882"/>
                              </a:cubicBezTo>
                              <a:cubicBezTo>
                                <a:pt x="258889" y="168897"/>
                                <a:pt x="232877" y="142875"/>
                                <a:pt x="200883" y="142875"/>
                              </a:cubicBezTo>
                              <a:close/>
                            </a:path>
                          </a:pathLst>
                        </a:custGeom>
                        <a:gradFill>
                          <a:gsLst>
                            <a:gs pos="0">
                              <a:schemeClr val="accent2"/>
                            </a:gs>
                            <a:gs pos="100000">
                              <a:schemeClr val="accent2">
                                <a:lumMod val="75000"/>
                              </a:schemeClr>
                            </a:gs>
                          </a:gsLst>
                          <a:lin ang="10800000" scaled="1"/>
                        </a:gra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anchor="ctr" rtlCol="0"/>
                        <a:p>
                          <a:endParaRPr sz="1050"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50" name="Graphic 2"/>
                      <p:cNvGrpSpPr/>
                      <p:nvPr/>
                    </p:nvGrpSpPr>
                    <p:grpSpPr>
                      <a:xfrm>
                        <a:off x="9618156" y="3773634"/>
                        <a:ext cx="477551" cy="477541"/>
                        <a:chOff x="9123454" y="3610431"/>
                        <a:chExt cx="401773" cy="401764"/>
                      </a:xfrm>
                      <a:solidFill>
                        <a:schemeClr val="accent1"/>
                      </a:solidFill>
                    </p:grpSpPr>
                    <p:sp>
                      <p:nvSpPr>
                        <p:cNvPr id="1048619" name="Freeform: Shape 23"/>
                        <p:cNvSpPr/>
                        <p:nvPr/>
                      </p:nvSpPr>
                      <p:spPr>
                        <a:xfrm>
                          <a:off x="9194892" y="3681869"/>
                          <a:ext cx="258889" cy="258889"/>
                        </a:xfrm>
                        <a:custGeom>
                          <a:avLst/>
                          <a:gdLst>
                            <a:gd name="connsiteX0" fmla="*/ 258890 w 258889"/>
                            <a:gd name="connsiteY0" fmla="*/ 129445 h 258889"/>
                            <a:gd name="connsiteX1" fmla="*/ 129445 w 258889"/>
                            <a:gd name="connsiteY1" fmla="*/ 258889 h 258889"/>
                            <a:gd name="connsiteX2" fmla="*/ 0 w 258889"/>
                            <a:gd name="connsiteY2" fmla="*/ 129445 h 258889"/>
                            <a:gd name="connsiteX3" fmla="*/ 129445 w 258889"/>
                            <a:gd name="connsiteY3" fmla="*/ 0 h 258889"/>
                            <a:gd name="connsiteX4" fmla="*/ 258890 w 258889"/>
                            <a:gd name="connsiteY4" fmla="*/ 129445 h 2588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58889" h="258889">
                              <a:moveTo>
                                <a:pt x="258890" y="129445"/>
                              </a:moveTo>
                              <a:cubicBezTo>
                                <a:pt x="258890" y="200935"/>
                                <a:pt x="200935" y="258889"/>
                                <a:pt x="129445" y="258889"/>
                              </a:cubicBezTo>
                              <a:cubicBezTo>
                                <a:pt x="57954" y="258889"/>
                                <a:pt x="0" y="200935"/>
                                <a:pt x="0" y="129445"/>
                              </a:cubicBezTo>
                              <a:cubicBezTo>
                                <a:pt x="0" y="57954"/>
                                <a:pt x="57954" y="0"/>
                                <a:pt x="129445" y="0"/>
                              </a:cubicBezTo>
                              <a:cubicBezTo>
                                <a:pt x="200935" y="0"/>
                                <a:pt x="258890" y="57954"/>
                                <a:pt x="258890" y="129445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anchor="ctr" rtlCol="0"/>
                        <a:p>
                          <a:endParaRPr sz="1050"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48620" name="Freeform: Shape 24"/>
                        <p:cNvSpPr/>
                        <p:nvPr/>
                      </p:nvSpPr>
                      <p:spPr>
                        <a:xfrm>
                          <a:off x="9123454" y="3610431"/>
                          <a:ext cx="401773" cy="401764"/>
                        </a:xfrm>
                        <a:custGeom>
                          <a:avLst/>
                          <a:gdLst>
                            <a:gd name="connsiteX0" fmla="*/ 200882 w 401773"/>
                            <a:gd name="connsiteY0" fmla="*/ 401764 h 401764"/>
                            <a:gd name="connsiteX1" fmla="*/ 0 w 401773"/>
                            <a:gd name="connsiteY1" fmla="*/ 200882 h 401764"/>
                            <a:gd name="connsiteX2" fmla="*/ 200882 w 401773"/>
                            <a:gd name="connsiteY2" fmla="*/ 0 h 401764"/>
                            <a:gd name="connsiteX3" fmla="*/ 401774 w 401773"/>
                            <a:gd name="connsiteY3" fmla="*/ 200882 h 401764"/>
                            <a:gd name="connsiteX4" fmla="*/ 200882 w 401773"/>
                            <a:gd name="connsiteY4" fmla="*/ 401764 h 401764"/>
                            <a:gd name="connsiteX5" fmla="*/ 200882 w 401773"/>
                            <a:gd name="connsiteY5" fmla="*/ 142875 h 401764"/>
                            <a:gd name="connsiteX6" fmla="*/ 142875 w 401773"/>
                            <a:gd name="connsiteY6" fmla="*/ 200882 h 401764"/>
                            <a:gd name="connsiteX7" fmla="*/ 200882 w 401773"/>
                            <a:gd name="connsiteY7" fmla="*/ 258889 h 401764"/>
                            <a:gd name="connsiteX8" fmla="*/ 258899 w 401773"/>
                            <a:gd name="connsiteY8" fmla="*/ 200882 h 401764"/>
                            <a:gd name="connsiteX9" fmla="*/ 200882 w 401773"/>
                            <a:gd name="connsiteY9" fmla="*/ 142875 h 40176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401773" h="401764">
                              <a:moveTo>
                                <a:pt x="200882" y="401764"/>
                              </a:moveTo>
                              <a:cubicBezTo>
                                <a:pt x="90116" y="401764"/>
                                <a:pt x="0" y="311648"/>
                                <a:pt x="0" y="200882"/>
                              </a:cubicBezTo>
                              <a:cubicBezTo>
                                <a:pt x="0" y="90116"/>
                                <a:pt x="90116" y="0"/>
                                <a:pt x="200882" y="0"/>
                              </a:cubicBezTo>
                              <a:cubicBezTo>
                                <a:pt x="311658" y="0"/>
                                <a:pt x="401774" y="90116"/>
                                <a:pt x="401774" y="200882"/>
                              </a:cubicBezTo>
                              <a:cubicBezTo>
                                <a:pt x="401774" y="311648"/>
                                <a:pt x="311658" y="401764"/>
                                <a:pt x="200882" y="401764"/>
                              </a:cubicBezTo>
                              <a:close/>
                              <a:moveTo>
                                <a:pt x="200882" y="142875"/>
                              </a:moveTo>
                              <a:cubicBezTo>
                                <a:pt x="168897" y="142875"/>
                                <a:pt x="142875" y="168897"/>
                                <a:pt x="142875" y="200882"/>
                              </a:cubicBezTo>
                              <a:cubicBezTo>
                                <a:pt x="142875" y="232867"/>
                                <a:pt x="168887" y="258889"/>
                                <a:pt x="200882" y="258889"/>
                              </a:cubicBezTo>
                              <a:cubicBezTo>
                                <a:pt x="232876" y="258889"/>
                                <a:pt x="258899" y="232867"/>
                                <a:pt x="258899" y="200882"/>
                              </a:cubicBezTo>
                              <a:cubicBezTo>
                                <a:pt x="258899" y="168897"/>
                                <a:pt x="232867" y="142875"/>
                                <a:pt x="200882" y="142875"/>
                              </a:cubicBezTo>
                              <a:close/>
                            </a:path>
                          </a:pathLst>
                        </a:custGeom>
                        <a:gradFill>
                          <a:gsLst>
                            <a:gs pos="0">
                              <a:schemeClr val="accent2"/>
                            </a:gs>
                            <a:gs pos="100000">
                              <a:schemeClr val="accent2">
                                <a:lumMod val="75000"/>
                              </a:schemeClr>
                            </a:gs>
                          </a:gsLst>
                          <a:lin ang="10800000" scaled="1"/>
                        </a:gra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anchor="ctr" rtlCol="0"/>
                        <a:p>
                          <a:endParaRPr sz="1050"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048621" name="Freeform: Shape 13"/>
                      <p:cNvSpPr/>
                      <p:nvPr/>
                    </p:nvSpPr>
                    <p:spPr>
                      <a:xfrm>
                        <a:off x="2436414" y="2881196"/>
                        <a:ext cx="976625" cy="1202497"/>
                      </a:xfrm>
                      <a:custGeom>
                        <a:avLst/>
                        <a:gdLst>
                          <a:gd name="connsiteX0" fmla="*/ 862127 w 862126"/>
                          <a:gd name="connsiteY0" fmla="*/ 431063 h 862126"/>
                          <a:gd name="connsiteX1" fmla="*/ 431063 w 862126"/>
                          <a:gd name="connsiteY1" fmla="*/ 862127 h 862126"/>
                          <a:gd name="connsiteX2" fmla="*/ 0 w 862126"/>
                          <a:gd name="connsiteY2" fmla="*/ 431063 h 862126"/>
                          <a:gd name="connsiteX3" fmla="*/ 431063 w 862126"/>
                          <a:gd name="connsiteY3" fmla="*/ 0 h 862126"/>
                          <a:gd name="connsiteX4" fmla="*/ 862127 w 862126"/>
                          <a:gd name="connsiteY4" fmla="*/ 431063 h 86212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62126" h="862126">
                            <a:moveTo>
                              <a:pt x="862127" y="431063"/>
                            </a:moveTo>
                            <a:cubicBezTo>
                              <a:pt x="862127" y="669133"/>
                              <a:pt x="669133" y="862127"/>
                              <a:pt x="431063" y="862127"/>
                            </a:cubicBezTo>
                            <a:cubicBezTo>
                              <a:pt x="192994" y="862127"/>
                              <a:pt x="0" y="669133"/>
                              <a:pt x="0" y="431063"/>
                            </a:cubicBezTo>
                            <a:cubicBezTo>
                              <a:pt x="0" y="192994"/>
                              <a:pt x="192994" y="0"/>
                              <a:pt x="431063" y="0"/>
                            </a:cubicBezTo>
                            <a:cubicBezTo>
                              <a:pt x="669133" y="0"/>
                              <a:pt x="862127" y="192994"/>
                              <a:pt x="862127" y="43106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 w="12700" cap="flat">
                        <a:noFill/>
                        <a:prstDash val="solid"/>
                        <a:miter/>
                      </a:ln>
                    </p:spPr>
                    <p:txBody>
                      <a:bodyPr anchor="ctr" rtlCol="0"/>
                      <a:p>
                        <a:endParaRPr dirty="0" sz="1050"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048622" name="Freeform: Shape 14"/>
                      <p:cNvSpPr/>
                      <p:nvPr/>
                    </p:nvSpPr>
                    <p:spPr>
                      <a:xfrm>
                        <a:off x="3985784" y="3978667"/>
                        <a:ext cx="1024731" cy="1024731"/>
                      </a:xfrm>
                      <a:custGeom>
                        <a:avLst/>
                        <a:gdLst>
                          <a:gd name="connsiteX0" fmla="*/ 862127 w 862126"/>
                          <a:gd name="connsiteY0" fmla="*/ 431063 h 862126"/>
                          <a:gd name="connsiteX1" fmla="*/ 431063 w 862126"/>
                          <a:gd name="connsiteY1" fmla="*/ 862127 h 862126"/>
                          <a:gd name="connsiteX2" fmla="*/ 0 w 862126"/>
                          <a:gd name="connsiteY2" fmla="*/ 431063 h 862126"/>
                          <a:gd name="connsiteX3" fmla="*/ 431063 w 862126"/>
                          <a:gd name="connsiteY3" fmla="*/ 0 h 862126"/>
                          <a:gd name="connsiteX4" fmla="*/ 862127 w 862126"/>
                          <a:gd name="connsiteY4" fmla="*/ 431063 h 86212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62126" h="862126">
                            <a:moveTo>
                              <a:pt x="862127" y="431063"/>
                            </a:moveTo>
                            <a:cubicBezTo>
                              <a:pt x="862127" y="669133"/>
                              <a:pt x="669133" y="862127"/>
                              <a:pt x="431063" y="862127"/>
                            </a:cubicBezTo>
                            <a:cubicBezTo>
                              <a:pt x="192994" y="862127"/>
                              <a:pt x="0" y="669133"/>
                              <a:pt x="0" y="431063"/>
                            </a:cubicBezTo>
                            <a:cubicBezTo>
                              <a:pt x="0" y="192994"/>
                              <a:pt x="192994" y="0"/>
                              <a:pt x="431063" y="0"/>
                            </a:cubicBezTo>
                            <a:cubicBezTo>
                              <a:pt x="669133" y="0"/>
                              <a:pt x="862127" y="192994"/>
                              <a:pt x="862127" y="43106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 w="12700" cap="flat">
                        <a:noFill/>
                        <a:prstDash val="solid"/>
                        <a:miter/>
                      </a:ln>
                    </p:spPr>
                    <p:txBody>
                      <a:bodyPr anchor="ctr" rtlCol="0"/>
                      <a:p>
                        <a:endParaRPr sz="1050"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048623" name="Freeform: Shape 15"/>
                      <p:cNvSpPr/>
                      <p:nvPr/>
                    </p:nvSpPr>
                    <p:spPr>
                      <a:xfrm>
                        <a:off x="7041845" y="3978667"/>
                        <a:ext cx="1024731" cy="1024731"/>
                      </a:xfrm>
                      <a:custGeom>
                        <a:avLst/>
                        <a:gdLst>
                          <a:gd name="connsiteX0" fmla="*/ 862127 w 862126"/>
                          <a:gd name="connsiteY0" fmla="*/ 431063 h 862126"/>
                          <a:gd name="connsiteX1" fmla="*/ 431064 w 862126"/>
                          <a:gd name="connsiteY1" fmla="*/ 862127 h 862126"/>
                          <a:gd name="connsiteX2" fmla="*/ 0 w 862126"/>
                          <a:gd name="connsiteY2" fmla="*/ 431063 h 862126"/>
                          <a:gd name="connsiteX3" fmla="*/ 431064 w 862126"/>
                          <a:gd name="connsiteY3" fmla="*/ 0 h 862126"/>
                          <a:gd name="connsiteX4" fmla="*/ 862127 w 862126"/>
                          <a:gd name="connsiteY4" fmla="*/ 431063 h 86212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62126" h="862126">
                            <a:moveTo>
                              <a:pt x="862127" y="431063"/>
                            </a:moveTo>
                            <a:cubicBezTo>
                              <a:pt x="862127" y="669133"/>
                              <a:pt x="669134" y="862127"/>
                              <a:pt x="431064" y="862127"/>
                            </a:cubicBezTo>
                            <a:cubicBezTo>
                              <a:pt x="192994" y="862127"/>
                              <a:pt x="0" y="669133"/>
                              <a:pt x="0" y="431063"/>
                            </a:cubicBezTo>
                            <a:cubicBezTo>
                              <a:pt x="0" y="192994"/>
                              <a:pt x="192994" y="0"/>
                              <a:pt x="431064" y="0"/>
                            </a:cubicBezTo>
                            <a:cubicBezTo>
                              <a:pt x="669134" y="0"/>
                              <a:pt x="862127" y="192994"/>
                              <a:pt x="862127" y="43106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 w="12700" cap="flat">
                        <a:noFill/>
                        <a:prstDash val="solid"/>
                        <a:miter/>
                      </a:ln>
                    </p:spPr>
                    <p:txBody>
                      <a:bodyPr anchor="ctr" rtlCol="0"/>
                      <a:p>
                        <a:endParaRPr sz="1050"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048624" name="Freeform: Shape 16"/>
                      <p:cNvSpPr/>
                      <p:nvPr/>
                    </p:nvSpPr>
                    <p:spPr>
                      <a:xfrm>
                        <a:off x="5506705" y="3021410"/>
                        <a:ext cx="1024731" cy="1024731"/>
                      </a:xfrm>
                      <a:custGeom>
                        <a:avLst/>
                        <a:gdLst>
                          <a:gd name="connsiteX0" fmla="*/ 862127 w 862126"/>
                          <a:gd name="connsiteY0" fmla="*/ 431063 h 862126"/>
                          <a:gd name="connsiteX1" fmla="*/ 431063 w 862126"/>
                          <a:gd name="connsiteY1" fmla="*/ 862127 h 862126"/>
                          <a:gd name="connsiteX2" fmla="*/ 0 w 862126"/>
                          <a:gd name="connsiteY2" fmla="*/ 431063 h 862126"/>
                          <a:gd name="connsiteX3" fmla="*/ 431063 w 862126"/>
                          <a:gd name="connsiteY3" fmla="*/ 0 h 862126"/>
                          <a:gd name="connsiteX4" fmla="*/ 862127 w 862126"/>
                          <a:gd name="connsiteY4" fmla="*/ 431063 h 86212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62126" h="862126">
                            <a:moveTo>
                              <a:pt x="862127" y="431063"/>
                            </a:moveTo>
                            <a:cubicBezTo>
                              <a:pt x="862127" y="669133"/>
                              <a:pt x="669133" y="862127"/>
                              <a:pt x="431063" y="862127"/>
                            </a:cubicBezTo>
                            <a:cubicBezTo>
                              <a:pt x="192993" y="862127"/>
                              <a:pt x="0" y="669133"/>
                              <a:pt x="0" y="431063"/>
                            </a:cubicBezTo>
                            <a:cubicBezTo>
                              <a:pt x="0" y="192994"/>
                              <a:pt x="192993" y="0"/>
                              <a:pt x="431063" y="0"/>
                            </a:cubicBezTo>
                            <a:cubicBezTo>
                              <a:pt x="669133" y="0"/>
                              <a:pt x="862127" y="192994"/>
                              <a:pt x="862127" y="43106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 w="12700" cap="flat">
                        <a:noFill/>
                        <a:prstDash val="solid"/>
                        <a:miter/>
                      </a:ln>
                    </p:spPr>
                    <p:txBody>
                      <a:bodyPr anchor="ctr" rtlCol="0"/>
                      <a:p>
                        <a:endParaRPr sz="1050"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048625" name="Freeform: Shape 17"/>
                      <p:cNvSpPr/>
                      <p:nvPr/>
                    </p:nvSpPr>
                    <p:spPr>
                      <a:xfrm>
                        <a:off x="8576997" y="3021410"/>
                        <a:ext cx="1024731" cy="1024731"/>
                      </a:xfrm>
                      <a:custGeom>
                        <a:avLst/>
                        <a:gdLst>
                          <a:gd name="connsiteX0" fmla="*/ 862127 w 862126"/>
                          <a:gd name="connsiteY0" fmla="*/ 431063 h 862126"/>
                          <a:gd name="connsiteX1" fmla="*/ 431064 w 862126"/>
                          <a:gd name="connsiteY1" fmla="*/ 862127 h 862126"/>
                          <a:gd name="connsiteX2" fmla="*/ 1 w 862126"/>
                          <a:gd name="connsiteY2" fmla="*/ 431063 h 862126"/>
                          <a:gd name="connsiteX3" fmla="*/ 431064 w 862126"/>
                          <a:gd name="connsiteY3" fmla="*/ 0 h 862126"/>
                          <a:gd name="connsiteX4" fmla="*/ 862127 w 862126"/>
                          <a:gd name="connsiteY4" fmla="*/ 431063 h 86212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62126" h="862126">
                            <a:moveTo>
                              <a:pt x="862127" y="431063"/>
                            </a:moveTo>
                            <a:cubicBezTo>
                              <a:pt x="862127" y="669133"/>
                              <a:pt x="669134" y="862127"/>
                              <a:pt x="431064" y="862127"/>
                            </a:cubicBezTo>
                            <a:cubicBezTo>
                              <a:pt x="192994" y="862127"/>
                              <a:pt x="1" y="669133"/>
                              <a:pt x="1" y="431063"/>
                            </a:cubicBezTo>
                            <a:cubicBezTo>
                              <a:pt x="1" y="192994"/>
                              <a:pt x="192994" y="0"/>
                              <a:pt x="431064" y="0"/>
                            </a:cubicBezTo>
                            <a:cubicBezTo>
                              <a:pt x="669134" y="0"/>
                              <a:pt x="862127" y="192994"/>
                              <a:pt x="862127" y="43106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 w="12700" cap="flat">
                        <a:noFill/>
                        <a:prstDash val="solid"/>
                        <a:miter/>
                      </a:ln>
                    </p:spPr>
                    <p:txBody>
                      <a:bodyPr anchor="ctr" rtlCol="0"/>
                      <a:p>
                        <a:endParaRPr sz="1050"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048626" name="Kotak Teks 3"/>
                      <p:cNvSpPr txBox="1"/>
                      <p:nvPr/>
                    </p:nvSpPr>
                    <p:spPr>
                      <a:xfrm>
                        <a:off x="2690273" y="3302944"/>
                        <a:ext cx="517013" cy="861774"/>
                      </a:xfrm>
                      <a:prstGeom prst="rect"/>
                      <a:noFill/>
                    </p:spPr>
                    <p:txBody>
                      <a:bodyPr rtlCol="0" wrap="square">
                        <a:spAutoFit/>
                      </a:bodyPr>
                      <a:p>
                        <a:pPr algn="ctr"/>
                        <a:r>
                          <a:rPr b="1" dirty="0" sz="1800" lang="en-US" spc="75" smtClean="0">
                            <a:solidFill>
                              <a:schemeClr val="tx1"/>
                            </a:solidFill>
                            <a:latin typeface="Josefin Sans Bold Roman" pitchFamily="2" charset="0"/>
                            <a:ea typeface="Roboto" panose="02000000000000000000" pitchFamily="2" charset="0"/>
                            <a:cs typeface="Poppins SemiBold" pitchFamily="2" charset="77"/>
                          </a:rPr>
                          <a:t>01</a:t>
                        </a:r>
                        <a:endParaRPr b="1" dirty="0" sz="1800" lang="en-ID" spc="75">
                          <a:solidFill>
                            <a:schemeClr val="tx1"/>
                          </a:solidFill>
                          <a:latin typeface="Josefin Sans Bold Roman" pitchFamily="2" charset="0"/>
                          <a:ea typeface="Roboto" panose="02000000000000000000" pitchFamily="2" charset="0"/>
                          <a:cs typeface="Poppins SemiBold" pitchFamily="2" charset="77"/>
                        </a:endParaRPr>
                      </a:p>
                    </p:txBody>
                  </p:sp>
                  <p:sp>
                    <p:nvSpPr>
                      <p:cNvPr id="1048627" name="Kotak Teks 3"/>
                      <p:cNvSpPr txBox="1"/>
                      <p:nvPr/>
                    </p:nvSpPr>
                    <p:spPr>
                      <a:xfrm>
                        <a:off x="4162805" y="4260201"/>
                        <a:ext cx="670688" cy="492443"/>
                      </a:xfrm>
                      <a:prstGeom prst="rect"/>
                      <a:noFill/>
                    </p:spPr>
                    <p:txBody>
                      <a:bodyPr rtlCol="0" wrap="square">
                        <a:spAutoFit/>
                      </a:bodyPr>
                      <a:p>
                        <a:pPr algn="ctr"/>
                        <a:r>
                          <a:rPr b="1" dirty="0" sz="1800" lang="en-US" spc="75">
                            <a:solidFill>
                              <a:schemeClr val="tx1"/>
                            </a:solidFill>
                            <a:latin typeface="Josefin Sans Bold Roman" pitchFamily="2" charset="0"/>
                            <a:ea typeface="Roboto" panose="02000000000000000000" pitchFamily="2" charset="0"/>
                            <a:cs typeface="Poppins SemiBold" pitchFamily="2" charset="77"/>
                          </a:rPr>
                          <a:t>02</a:t>
                        </a:r>
                        <a:endParaRPr b="1" dirty="0" sz="1800" lang="en-ID" spc="75">
                          <a:solidFill>
                            <a:schemeClr val="tx1"/>
                          </a:solidFill>
                          <a:latin typeface="Josefin Sans Bold Roman" pitchFamily="2" charset="0"/>
                          <a:ea typeface="Roboto" panose="02000000000000000000" pitchFamily="2" charset="0"/>
                          <a:cs typeface="Poppins SemiBold" pitchFamily="2" charset="77"/>
                        </a:endParaRPr>
                      </a:p>
                    </p:txBody>
                  </p:sp>
                  <p:sp>
                    <p:nvSpPr>
                      <p:cNvPr id="1048628" name="Kotak Teks 3"/>
                      <p:cNvSpPr txBox="1"/>
                      <p:nvPr/>
                    </p:nvSpPr>
                    <p:spPr>
                      <a:xfrm>
                        <a:off x="5695459" y="3302942"/>
                        <a:ext cx="670688" cy="492443"/>
                      </a:xfrm>
                      <a:prstGeom prst="rect"/>
                      <a:noFill/>
                    </p:spPr>
                    <p:txBody>
                      <a:bodyPr rtlCol="0" wrap="square">
                        <a:spAutoFit/>
                      </a:bodyPr>
                      <a:p>
                        <a:pPr algn="ctr"/>
                        <a:r>
                          <a:rPr b="1" dirty="0" sz="1800" lang="en-US" spc="75">
                            <a:solidFill>
                              <a:schemeClr val="tx1"/>
                            </a:solidFill>
                            <a:latin typeface="Josefin Sans Bold Roman" pitchFamily="2" charset="0"/>
                            <a:ea typeface="Roboto" panose="02000000000000000000" pitchFamily="2" charset="0"/>
                            <a:cs typeface="Poppins SemiBold" pitchFamily="2" charset="77"/>
                          </a:rPr>
                          <a:t>03</a:t>
                        </a:r>
                        <a:endParaRPr b="1" dirty="0" sz="1800" lang="en-ID" spc="75">
                          <a:solidFill>
                            <a:schemeClr val="tx1"/>
                          </a:solidFill>
                          <a:latin typeface="Josefin Sans Bold Roman" pitchFamily="2" charset="0"/>
                          <a:ea typeface="Roboto" panose="02000000000000000000" pitchFamily="2" charset="0"/>
                          <a:cs typeface="Poppins SemiBold" pitchFamily="2" charset="77"/>
                        </a:endParaRPr>
                      </a:p>
                    </p:txBody>
                  </p:sp>
                  <p:sp>
                    <p:nvSpPr>
                      <p:cNvPr id="1048629" name="Kotak Teks 3"/>
                      <p:cNvSpPr txBox="1"/>
                      <p:nvPr/>
                    </p:nvSpPr>
                    <p:spPr>
                      <a:xfrm>
                        <a:off x="7218866" y="4260201"/>
                        <a:ext cx="670688" cy="492443"/>
                      </a:xfrm>
                      <a:prstGeom prst="rect"/>
                      <a:noFill/>
                    </p:spPr>
                    <p:txBody>
                      <a:bodyPr rtlCol="0" wrap="square">
                        <a:spAutoFit/>
                      </a:bodyPr>
                      <a:p>
                        <a:pPr algn="ctr"/>
                        <a:r>
                          <a:rPr b="1" dirty="0" sz="1800" lang="en-US" spc="75">
                            <a:solidFill>
                              <a:schemeClr val="tx1"/>
                            </a:solidFill>
                            <a:latin typeface="Josefin Sans Bold Roman" pitchFamily="2" charset="0"/>
                            <a:ea typeface="Roboto" panose="02000000000000000000" pitchFamily="2" charset="0"/>
                            <a:cs typeface="Poppins SemiBold" pitchFamily="2" charset="77"/>
                          </a:rPr>
                          <a:t>04</a:t>
                        </a:r>
                        <a:endParaRPr b="1" dirty="0" sz="1800" lang="en-ID" spc="75">
                          <a:solidFill>
                            <a:schemeClr val="tx1"/>
                          </a:solidFill>
                          <a:latin typeface="Josefin Sans Bold Roman" pitchFamily="2" charset="0"/>
                          <a:ea typeface="Roboto" panose="02000000000000000000" pitchFamily="2" charset="0"/>
                          <a:cs typeface="Poppins SemiBold" pitchFamily="2" charset="77"/>
                        </a:endParaRPr>
                      </a:p>
                    </p:txBody>
                  </p:sp>
                  <p:sp>
                    <p:nvSpPr>
                      <p:cNvPr id="1048630" name="Kotak Teks 3"/>
                      <p:cNvSpPr txBox="1"/>
                      <p:nvPr/>
                    </p:nvSpPr>
                    <p:spPr>
                      <a:xfrm>
                        <a:off x="8754018" y="3302944"/>
                        <a:ext cx="670688" cy="492443"/>
                      </a:xfrm>
                      <a:prstGeom prst="rect"/>
                      <a:noFill/>
                    </p:spPr>
                    <p:txBody>
                      <a:bodyPr rtlCol="0" wrap="square">
                        <a:spAutoFit/>
                      </a:bodyPr>
                      <a:p>
                        <a:pPr algn="ctr"/>
                        <a:r>
                          <a:rPr b="1" dirty="0" sz="1800" lang="en-US" spc="75">
                            <a:solidFill>
                              <a:schemeClr val="tx1"/>
                            </a:solidFill>
                            <a:latin typeface="Josefin Sans Bold Roman" pitchFamily="2" charset="0"/>
                            <a:ea typeface="Roboto" panose="02000000000000000000" pitchFamily="2" charset="0"/>
                            <a:cs typeface="Poppins SemiBold" pitchFamily="2" charset="77"/>
                          </a:rPr>
                          <a:t>05</a:t>
                        </a:r>
                        <a:endParaRPr b="1" dirty="0" sz="1800" lang="en-ID" spc="75">
                          <a:solidFill>
                            <a:schemeClr val="tx1"/>
                          </a:solidFill>
                          <a:latin typeface="Josefin Sans Bold Roman" pitchFamily="2" charset="0"/>
                          <a:ea typeface="Roboto" panose="02000000000000000000" pitchFamily="2" charset="0"/>
                          <a:cs typeface="Poppins SemiBold" pitchFamily="2" charset="77"/>
                        </a:endParaRPr>
                      </a:p>
                    </p:txBody>
                  </p:sp>
                </p:grpSp>
                <p:sp>
                  <p:nvSpPr>
                    <p:cNvPr id="1048631" name="Freeform: Shape 4"/>
                    <p:cNvSpPr/>
                    <p:nvPr/>
                  </p:nvSpPr>
                  <p:spPr>
                    <a:xfrm>
                      <a:off x="5977416" y="3943901"/>
                      <a:ext cx="1278730" cy="998336"/>
                    </a:xfrm>
                    <a:custGeom>
                      <a:avLst/>
                      <a:gdLst>
                        <a:gd name="connsiteX0" fmla="*/ 717213 w 1434426"/>
                        <a:gd name="connsiteY0" fmla="*/ 1119892 h 1119892"/>
                        <a:gd name="connsiteX1" fmla="*/ 0 w 1434426"/>
                        <a:gd name="connsiteY1" fmla="*/ 402679 h 1119892"/>
                        <a:gd name="connsiteX2" fmla="*/ 0 w 1434426"/>
                        <a:gd name="connsiteY2" fmla="*/ 0 h 1119892"/>
                        <a:gd name="connsiteX3" fmla="*/ 142875 w 1434426"/>
                        <a:gd name="connsiteY3" fmla="*/ 0 h 1119892"/>
                        <a:gd name="connsiteX4" fmla="*/ 142875 w 1434426"/>
                        <a:gd name="connsiteY4" fmla="*/ 402679 h 1119892"/>
                        <a:gd name="connsiteX5" fmla="*/ 717213 w 1434426"/>
                        <a:gd name="connsiteY5" fmla="*/ 977017 h 1119892"/>
                        <a:gd name="connsiteX6" fmla="*/ 1291552 w 1434426"/>
                        <a:gd name="connsiteY6" fmla="*/ 402679 h 1119892"/>
                        <a:gd name="connsiteX7" fmla="*/ 1291552 w 1434426"/>
                        <a:gd name="connsiteY7" fmla="*/ 0 h 1119892"/>
                        <a:gd name="connsiteX8" fmla="*/ 1434427 w 1434426"/>
                        <a:gd name="connsiteY8" fmla="*/ 0 h 1119892"/>
                        <a:gd name="connsiteX9" fmla="*/ 1434427 w 1434426"/>
                        <a:gd name="connsiteY9" fmla="*/ 402679 h 1119892"/>
                        <a:gd name="connsiteX10" fmla="*/ 717213 w 1434426"/>
                        <a:gd name="connsiteY10" fmla="*/ 1119892 h 11198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434426" h="1119892">
                          <a:moveTo>
                            <a:pt x="717213" y="1119892"/>
                          </a:moveTo>
                          <a:cubicBezTo>
                            <a:pt x="321736" y="1119892"/>
                            <a:pt x="0" y="798157"/>
                            <a:pt x="0" y="402679"/>
                          </a:cubicBezTo>
                          <a:lnTo>
                            <a:pt x="0" y="0"/>
                          </a:lnTo>
                          <a:lnTo>
                            <a:pt x="142875" y="0"/>
                          </a:lnTo>
                          <a:lnTo>
                            <a:pt x="142875" y="402679"/>
                          </a:lnTo>
                          <a:cubicBezTo>
                            <a:pt x="142875" y="719376"/>
                            <a:pt x="400526" y="977017"/>
                            <a:pt x="717213" y="977017"/>
                          </a:cubicBezTo>
                          <a:cubicBezTo>
                            <a:pt x="1033901" y="977017"/>
                            <a:pt x="1291552" y="719376"/>
                            <a:pt x="1291552" y="402679"/>
                          </a:cubicBezTo>
                          <a:lnTo>
                            <a:pt x="1291552" y="0"/>
                          </a:lnTo>
                          <a:lnTo>
                            <a:pt x="1434427" y="0"/>
                          </a:lnTo>
                          <a:lnTo>
                            <a:pt x="1434427" y="402679"/>
                          </a:lnTo>
                          <a:cubicBezTo>
                            <a:pt x="1434427" y="798148"/>
                            <a:pt x="1112691" y="1119892"/>
                            <a:pt x="717213" y="1119892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2"/>
                        </a:gs>
                        <a:gs pos="100000">
                          <a:schemeClr val="accent2">
                            <a:lumMod val="75000"/>
                          </a:schemeClr>
                        </a:gs>
                      </a:gsLst>
                      <a:lin ang="10800000" scaled="1"/>
                    </a:gra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anchor="ctr" rtlCol="0"/>
                    <a:p>
                      <a:endParaRPr sz="1050"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48632" name="Freeform: Shape 3"/>
                    <p:cNvSpPr/>
                    <p:nvPr/>
                  </p:nvSpPr>
                  <p:spPr>
                    <a:xfrm>
                      <a:off x="7121677" y="2831265"/>
                      <a:ext cx="1278722" cy="998336"/>
                    </a:xfrm>
                    <a:custGeom>
                      <a:avLst/>
                      <a:gdLst>
                        <a:gd name="connsiteX0" fmla="*/ 1434417 w 1434417"/>
                        <a:gd name="connsiteY0" fmla="*/ 1119892 h 1119892"/>
                        <a:gd name="connsiteX1" fmla="*/ 1291542 w 1434417"/>
                        <a:gd name="connsiteY1" fmla="*/ 1119892 h 1119892"/>
                        <a:gd name="connsiteX2" fmla="*/ 1291542 w 1434417"/>
                        <a:gd name="connsiteY2" fmla="*/ 717214 h 1119892"/>
                        <a:gd name="connsiteX3" fmla="*/ 717213 w 1434417"/>
                        <a:gd name="connsiteY3" fmla="*/ 142875 h 1119892"/>
                        <a:gd name="connsiteX4" fmla="*/ 142875 w 1434417"/>
                        <a:gd name="connsiteY4" fmla="*/ 717214 h 1119892"/>
                        <a:gd name="connsiteX5" fmla="*/ 142875 w 1434417"/>
                        <a:gd name="connsiteY5" fmla="*/ 1119892 h 1119892"/>
                        <a:gd name="connsiteX6" fmla="*/ 0 w 1434417"/>
                        <a:gd name="connsiteY6" fmla="*/ 1119892 h 1119892"/>
                        <a:gd name="connsiteX7" fmla="*/ 0 w 1434417"/>
                        <a:gd name="connsiteY7" fmla="*/ 717214 h 1119892"/>
                        <a:gd name="connsiteX8" fmla="*/ 717213 w 1434417"/>
                        <a:gd name="connsiteY8" fmla="*/ 0 h 1119892"/>
                        <a:gd name="connsiteX9" fmla="*/ 1434417 w 1434417"/>
                        <a:gd name="connsiteY9" fmla="*/ 717214 h 1119892"/>
                        <a:gd name="connsiteX10" fmla="*/ 1434417 w 1434417"/>
                        <a:gd name="connsiteY10" fmla="*/ 1119892 h 11198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434417" h="1119892">
                          <a:moveTo>
                            <a:pt x="1434417" y="1119892"/>
                          </a:moveTo>
                          <a:lnTo>
                            <a:pt x="1291542" y="1119892"/>
                          </a:lnTo>
                          <a:lnTo>
                            <a:pt x="1291542" y="717214"/>
                          </a:lnTo>
                          <a:cubicBezTo>
                            <a:pt x="1291542" y="400517"/>
                            <a:pt x="1033900" y="142875"/>
                            <a:pt x="717213" y="142875"/>
                          </a:cubicBezTo>
                          <a:cubicBezTo>
                            <a:pt x="400526" y="142875"/>
                            <a:pt x="142875" y="400517"/>
                            <a:pt x="142875" y="717214"/>
                          </a:cubicBezTo>
                          <a:lnTo>
                            <a:pt x="142875" y="1119892"/>
                          </a:lnTo>
                          <a:lnTo>
                            <a:pt x="0" y="1119892"/>
                          </a:lnTo>
                          <a:lnTo>
                            <a:pt x="0" y="717214"/>
                          </a:lnTo>
                          <a:cubicBezTo>
                            <a:pt x="0" y="321735"/>
                            <a:pt x="321736" y="0"/>
                            <a:pt x="717213" y="0"/>
                          </a:cubicBezTo>
                          <a:cubicBezTo>
                            <a:pt x="1112682" y="0"/>
                            <a:pt x="1434417" y="321735"/>
                            <a:pt x="1434417" y="717214"/>
                          </a:cubicBezTo>
                          <a:lnTo>
                            <a:pt x="1434417" y="1119892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2"/>
                        </a:gs>
                        <a:gs pos="100000">
                          <a:schemeClr val="accent2">
                            <a:lumMod val="75000"/>
                          </a:schemeClr>
                        </a:gs>
                      </a:gsLst>
                      <a:lin ang="10800000" scaled="1"/>
                    </a:gra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anchor="ctr" rtlCol="0"/>
                    <a:p>
                      <a:endParaRPr sz="1050"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048633" name="Kotak Teks 3"/>
                  <p:cNvSpPr txBox="1"/>
                  <p:nvPr/>
                </p:nvSpPr>
                <p:spPr>
                  <a:xfrm>
                    <a:off x="7509533" y="3297505"/>
                    <a:ext cx="503016" cy="369332"/>
                  </a:xfrm>
                  <a:prstGeom prst="rect"/>
                  <a:noFill/>
                </p:spPr>
                <p:txBody>
                  <a:bodyPr rtlCol="0" wrap="square">
                    <a:spAutoFit/>
                  </a:bodyPr>
                  <a:p>
                    <a:pPr algn="ctr"/>
                    <a:r>
                      <a:rPr b="1" dirty="0" sz="1800" lang="en-US" spc="75">
                        <a:solidFill>
                          <a:schemeClr val="tx1"/>
                        </a:solidFill>
                        <a:latin typeface="Josefin Sans Bold Roman" pitchFamily="2" charset="0"/>
                        <a:ea typeface="Roboto" panose="02000000000000000000" pitchFamily="2" charset="0"/>
                        <a:cs typeface="Poppins SemiBold" pitchFamily="2" charset="77"/>
                      </a:rPr>
                      <a:t>07</a:t>
                    </a:r>
                    <a:endParaRPr b="1" dirty="0" sz="1800" lang="en-ID" spc="75">
                      <a:solidFill>
                        <a:schemeClr val="tx1"/>
                      </a:solidFill>
                      <a:latin typeface="Josefin Sans Bold Roman" pitchFamily="2" charset="0"/>
                      <a:ea typeface="Roboto" panose="02000000000000000000" pitchFamily="2" charset="0"/>
                      <a:cs typeface="Poppins SemiBold" pitchFamily="2" charset="77"/>
                    </a:endParaRPr>
                  </a:p>
                </p:txBody>
              </p:sp>
            </p:grpSp>
          </p:grpSp>
          <p:grpSp>
            <p:nvGrpSpPr>
              <p:cNvPr id="51" name="Group 47"/>
              <p:cNvGrpSpPr/>
              <p:nvPr/>
            </p:nvGrpSpPr>
            <p:grpSpPr>
              <a:xfrm>
                <a:off x="6582491" y="3064771"/>
                <a:ext cx="1212836" cy="1646512"/>
                <a:chOff x="6582491" y="3064771"/>
                <a:chExt cx="1212836" cy="1646512"/>
              </a:xfrm>
            </p:grpSpPr>
            <p:sp>
              <p:nvSpPr>
                <p:cNvPr id="1048634" name="Freeform: Shape 37"/>
                <p:cNvSpPr/>
                <p:nvPr/>
              </p:nvSpPr>
              <p:spPr>
                <a:xfrm>
                  <a:off x="6582491" y="3064771"/>
                  <a:ext cx="34289" cy="927347"/>
                </a:xfrm>
                <a:custGeom>
                  <a:avLst/>
                  <a:gdLst>
                    <a:gd name="connsiteX0" fmla="*/ 0 w 28575"/>
                    <a:gd name="connsiteY0" fmla="*/ 0 h 1260633"/>
                    <a:gd name="connsiteX1" fmla="*/ 28575 w 28575"/>
                    <a:gd name="connsiteY1" fmla="*/ 0 h 1260633"/>
                    <a:gd name="connsiteX2" fmla="*/ 28575 w 28575"/>
                    <a:gd name="connsiteY2" fmla="*/ 1260634 h 1260633"/>
                    <a:gd name="connsiteX3" fmla="*/ 0 w 28575"/>
                    <a:gd name="connsiteY3" fmla="*/ 1260634 h 1260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575" h="1260633">
                      <a:moveTo>
                        <a:pt x="0" y="0"/>
                      </a:moveTo>
                      <a:lnTo>
                        <a:pt x="28575" y="0"/>
                      </a:lnTo>
                      <a:lnTo>
                        <a:pt x="28575" y="1260634"/>
                      </a:lnTo>
                      <a:lnTo>
                        <a:pt x="0" y="126063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anchor="ctr" rtlCol="0"/>
                <a:p>
                  <a:endParaRPr sz="1050"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8635" name="Freeform: Shape 37"/>
                <p:cNvSpPr/>
                <p:nvPr/>
              </p:nvSpPr>
              <p:spPr>
                <a:xfrm>
                  <a:off x="7761038" y="3783936"/>
                  <a:ext cx="34289" cy="927347"/>
                </a:xfrm>
                <a:custGeom>
                  <a:avLst/>
                  <a:gdLst>
                    <a:gd name="connsiteX0" fmla="*/ 0 w 28575"/>
                    <a:gd name="connsiteY0" fmla="*/ 0 h 1260633"/>
                    <a:gd name="connsiteX1" fmla="*/ 28575 w 28575"/>
                    <a:gd name="connsiteY1" fmla="*/ 0 h 1260633"/>
                    <a:gd name="connsiteX2" fmla="*/ 28575 w 28575"/>
                    <a:gd name="connsiteY2" fmla="*/ 1260634 h 1260633"/>
                    <a:gd name="connsiteX3" fmla="*/ 0 w 28575"/>
                    <a:gd name="connsiteY3" fmla="*/ 1260634 h 1260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575" h="1260633">
                      <a:moveTo>
                        <a:pt x="0" y="0"/>
                      </a:moveTo>
                      <a:lnTo>
                        <a:pt x="28575" y="0"/>
                      </a:lnTo>
                      <a:lnTo>
                        <a:pt x="28575" y="1260634"/>
                      </a:lnTo>
                      <a:lnTo>
                        <a:pt x="0" y="126063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anchor="ctr" rtlCol="0"/>
                <a:p>
                  <a:endParaRPr sz="1050"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1048636" name="Rectangle 63"/>
          <p:cNvSpPr/>
          <p:nvPr/>
        </p:nvSpPr>
        <p:spPr>
          <a:xfrm>
            <a:off x="6865492" y="4657976"/>
            <a:ext cx="1795780" cy="300991"/>
          </a:xfrm>
          <a:prstGeom prst="rect"/>
        </p:spPr>
        <p:txBody>
          <a:bodyPr wrap="none">
            <a:spAutoFit/>
          </a:bodyPr>
          <a:p>
            <a:pPr indent="-204788" marL="200025">
              <a:lnSpc>
                <a:spcPct val="150000"/>
              </a:lnSpc>
              <a:buClr>
                <a:schemeClr val="accent4"/>
              </a:buClr>
              <a:buSzPts val="2100"/>
              <a:buFont typeface="Roboto Mono"/>
              <a:buChar char="▪"/>
            </a:pPr>
            <a:r>
              <a:rPr b="1" dirty="0" sz="1050" lang="en-US">
                <a:solidFill>
                  <a:schemeClr val="bg1"/>
                </a:solidFill>
                <a:latin typeface="Roboto Mono"/>
                <a:ea typeface="Roboto Mono"/>
                <a:cs typeface="Roboto Mono"/>
                <a:sym typeface="Roboto Mono"/>
              </a:rPr>
              <a:t>Statement of the Problem</a:t>
            </a:r>
          </a:p>
        </p:txBody>
      </p:sp>
      <p:sp>
        <p:nvSpPr>
          <p:cNvPr id="1048637" name="Rectangle 64"/>
          <p:cNvSpPr/>
          <p:nvPr/>
        </p:nvSpPr>
        <p:spPr>
          <a:xfrm>
            <a:off x="5842542" y="1989346"/>
            <a:ext cx="1400533" cy="777240"/>
          </a:xfrm>
          <a:prstGeom prst="rect"/>
        </p:spPr>
        <p:txBody>
          <a:bodyPr wrap="square">
            <a:spAutoFit/>
          </a:bodyPr>
          <a:p>
            <a:pPr algn="ctr">
              <a:lnSpc>
                <a:spcPct val="150000"/>
              </a:lnSpc>
              <a:buClr>
                <a:schemeClr val="accent4"/>
              </a:buClr>
              <a:buSzPts val="2100"/>
            </a:pPr>
            <a:r>
              <a:rPr b="1" dirty="0" sz="1500" lang="en-US" smtClean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Basics thing for web</a:t>
            </a:r>
            <a:endParaRPr b="1" dirty="0" sz="1500" lang="en-US">
              <a:solidFill>
                <a:schemeClr val="bg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8638" name="Rectangle 65"/>
          <p:cNvSpPr/>
          <p:nvPr/>
        </p:nvSpPr>
        <p:spPr>
          <a:xfrm>
            <a:off x="7151093" y="4726597"/>
            <a:ext cx="1300480" cy="491490"/>
          </a:xfrm>
          <a:prstGeom prst="rect"/>
        </p:spPr>
        <p:txBody>
          <a:bodyPr wrap="none">
            <a:spAutoFit/>
          </a:bodyPr>
          <a:p>
            <a:pPr>
              <a:lnSpc>
                <a:spcPct val="150000"/>
              </a:lnSpc>
              <a:buClr>
                <a:schemeClr val="accent4"/>
              </a:buClr>
              <a:buSzPts val="2100"/>
            </a:pPr>
            <a:r>
              <a:rPr b="1" dirty="0" sz="1800" lang="en-US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Conclusion</a:t>
            </a:r>
            <a:endParaRPr b="1" dirty="0" sz="1050" lang="en-US">
              <a:solidFill>
                <a:schemeClr val="tx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2" name="Group 66"/>
          <p:cNvGrpSpPr/>
          <p:nvPr/>
        </p:nvGrpSpPr>
        <p:grpSpPr>
          <a:xfrm flipH="1">
            <a:off x="8202121" y="0"/>
            <a:ext cx="941879" cy="941879"/>
            <a:chOff x="0" y="0"/>
            <a:chExt cx="1255839" cy="1255839"/>
          </a:xfrm>
        </p:grpSpPr>
        <p:grpSp>
          <p:nvGrpSpPr>
            <p:cNvPr id="53" name="Group 67"/>
            <p:cNvGrpSpPr/>
            <p:nvPr/>
          </p:nvGrpSpPr>
          <p:grpSpPr>
            <a:xfrm flipH="1">
              <a:off x="0" y="0"/>
              <a:ext cx="1014412" cy="1014349"/>
              <a:chOff x="11177587" y="0"/>
              <a:chExt cx="1014412" cy="1014349"/>
            </a:xfrm>
            <a:solidFill>
              <a:schemeClr val="accent2"/>
            </a:solidFill>
          </p:grpSpPr>
          <p:sp>
            <p:nvSpPr>
              <p:cNvPr id="1048639" name="Freeform: Shape 21"/>
              <p:cNvSpPr/>
              <p:nvPr/>
            </p:nvSpPr>
            <p:spPr>
              <a:xfrm>
                <a:off x="11177587" y="0"/>
                <a:ext cx="1014412" cy="1014349"/>
              </a:xfrm>
              <a:custGeom>
                <a:avLst/>
                <a:gdLst>
                  <a:gd name="connsiteX0" fmla="*/ 0 w 1014412"/>
                  <a:gd name="connsiteY0" fmla="*/ 0 h 1014349"/>
                  <a:gd name="connsiteX1" fmla="*/ 1014413 w 1014412"/>
                  <a:gd name="connsiteY1" fmla="*/ 1014349 h 1014349"/>
                  <a:gd name="connsiteX2" fmla="*/ 1014413 w 1014412"/>
                  <a:gd name="connsiteY2" fmla="*/ 0 h 1014349"/>
                  <a:gd name="connsiteX3" fmla="*/ 0 w 1014412"/>
                  <a:gd name="connsiteY3" fmla="*/ 0 h 1014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4412" h="1014349">
                    <a:moveTo>
                      <a:pt x="0" y="0"/>
                    </a:moveTo>
                    <a:cubicBezTo>
                      <a:pt x="0" y="560197"/>
                      <a:pt x="454152" y="1014349"/>
                      <a:pt x="1014413" y="1014349"/>
                    </a:cubicBezTo>
                    <a:lnTo>
                      <a:pt x="1014413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anchor="ctr" rtlCol="0"/>
              <a:p>
                <a:endParaRPr dirty="0" sz="1050" lang="en-US"/>
              </a:p>
            </p:txBody>
          </p:sp>
          <p:sp>
            <p:nvSpPr>
              <p:cNvPr id="1048640" name="Freeform: Shape 22"/>
              <p:cNvSpPr/>
              <p:nvPr/>
            </p:nvSpPr>
            <p:spPr>
              <a:xfrm>
                <a:off x="11557634" y="0"/>
                <a:ext cx="634365" cy="634365"/>
              </a:xfrm>
              <a:custGeom>
                <a:avLst/>
                <a:gdLst>
                  <a:gd name="connsiteX0" fmla="*/ 0 w 634365"/>
                  <a:gd name="connsiteY0" fmla="*/ 0 h 634365"/>
                  <a:gd name="connsiteX1" fmla="*/ 634365 w 634365"/>
                  <a:gd name="connsiteY1" fmla="*/ 634365 h 634365"/>
                  <a:gd name="connsiteX2" fmla="*/ 634365 w 634365"/>
                  <a:gd name="connsiteY2" fmla="*/ 0 h 634365"/>
                  <a:gd name="connsiteX3" fmla="*/ 0 w 634365"/>
                  <a:gd name="connsiteY3" fmla="*/ 0 h 63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4365" h="634365">
                    <a:moveTo>
                      <a:pt x="0" y="0"/>
                    </a:moveTo>
                    <a:cubicBezTo>
                      <a:pt x="0" y="350330"/>
                      <a:pt x="284035" y="634365"/>
                      <a:pt x="634365" y="634365"/>
                    </a:cubicBezTo>
                    <a:lnTo>
                      <a:pt x="6343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 cap="flat">
                <a:noFill/>
                <a:prstDash val="solid"/>
                <a:miter/>
              </a:ln>
            </p:spPr>
            <p:txBody>
              <a:bodyPr anchor="ctr" rtlCol="0"/>
              <a:p>
                <a:endParaRPr dirty="0" sz="1050" lang="en-US"/>
              </a:p>
            </p:txBody>
          </p:sp>
        </p:grpSp>
        <p:sp>
          <p:nvSpPr>
            <p:cNvPr id="1048641" name="Freeform: Shape 20"/>
            <p:cNvSpPr/>
            <p:nvPr/>
          </p:nvSpPr>
          <p:spPr>
            <a:xfrm flipH="1">
              <a:off x="0" y="0"/>
              <a:ext cx="1255839" cy="1255839"/>
            </a:xfrm>
            <a:custGeom>
              <a:avLst/>
              <a:gdLst>
                <a:gd name="connsiteX0" fmla="*/ 147193 w 1255839"/>
                <a:gd name="connsiteY0" fmla="*/ 0 h 1255839"/>
                <a:gd name="connsiteX1" fmla="*/ 0 w 1255839"/>
                <a:gd name="connsiteY1" fmla="*/ 0 h 1255839"/>
                <a:gd name="connsiteX2" fmla="*/ 1255840 w 1255839"/>
                <a:gd name="connsiteY2" fmla="*/ 1255840 h 1255839"/>
                <a:gd name="connsiteX3" fmla="*/ 1255840 w 1255839"/>
                <a:gd name="connsiteY3" fmla="*/ 1108647 h 1255839"/>
                <a:gd name="connsiteX4" fmla="*/ 147193 w 1255839"/>
                <a:gd name="connsiteY4" fmla="*/ 0 h 1255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5839" h="1255839">
                  <a:moveTo>
                    <a:pt x="147193" y="0"/>
                  </a:moveTo>
                  <a:lnTo>
                    <a:pt x="0" y="0"/>
                  </a:lnTo>
                  <a:cubicBezTo>
                    <a:pt x="0" y="692468"/>
                    <a:pt x="563372" y="1255840"/>
                    <a:pt x="1255840" y="1255840"/>
                  </a:cubicBezTo>
                  <a:lnTo>
                    <a:pt x="1255840" y="1108647"/>
                  </a:lnTo>
                  <a:cubicBezTo>
                    <a:pt x="644525" y="1108647"/>
                    <a:pt x="147193" y="611315"/>
                    <a:pt x="147193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>
              <a:noFill/>
              <a:prstDash val="solid"/>
              <a:miter/>
            </a:ln>
          </p:spPr>
          <p:txBody>
            <a:bodyPr anchor="ctr" rtlCol="0"/>
            <a:p>
              <a:endParaRPr dirty="0" sz="1050" lang="en-US"/>
            </a:p>
          </p:txBody>
        </p:sp>
      </p:grpSp>
      <p:sp>
        <p:nvSpPr>
          <p:cNvPr id="1048642" name="AutoShape 2" descr="iCog-ACC - Home | Facebook"/>
          <p:cNvSpPr>
            <a:spLocks noChangeAspect="1" noChangeArrowheads="1"/>
          </p:cNvSpPr>
          <p:nvPr/>
        </p:nvSpPr>
        <p:spPr bwMode="auto">
          <a:xfrm>
            <a:off x="116681" y="748903"/>
            <a:ext cx="1179426" cy="1179430"/>
          </a:xfrm>
          <a:prstGeom prst="rect"/>
          <a:noFill/>
        </p:spPr>
        <p:txBody>
          <a:bodyPr anchor="t" anchorCtr="0" bIns="34290" compatLnSpc="1" lIns="68580" numCol="1" rIns="68580" tIns="34290" vert="horz" wrap="square">
            <a:prstTxWarp prst="textNoShape"/>
          </a:bodyPr>
          <a:p>
            <a:endParaRPr sz="1050" lang="en-US"/>
          </a:p>
        </p:txBody>
      </p:sp>
      <p:pic>
        <p:nvPicPr>
          <p:cNvPr id="2097153" name="Picture 4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16681" y="72659"/>
            <a:ext cx="1237095" cy="1237095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8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8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>
                      <p:stCondLst>
                        <p:cond delay="indefinite"/>
                      </p:stCondLst>
                      <p:childTnLst>
                        <p:par>
                          <p:cTn fill="hold" id="4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2" grpId="0"/>
      <p:bldP spid="1048593" grpId="0"/>
      <p:bldP spid="1048594" grpId="0"/>
      <p:bldP spid="1048595" grpId="0"/>
      <p:bldP spid="1048596" grpId="0"/>
      <p:bldP spid="1048637" grpId="0"/>
      <p:bldP spid="10486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1048647" name="Google Shape;348;p11"/>
          <p:cNvSpPr txBox="1">
            <a:spLocks noGrp="1"/>
          </p:cNvSpPr>
          <p:nvPr>
            <p:ph type="title"/>
          </p:nvPr>
        </p:nvSpPr>
        <p:spPr>
          <a:xfrm>
            <a:off x="1333598" y="237887"/>
            <a:ext cx="6353796" cy="707016"/>
          </a:xfrm>
          <a:prstGeom prst="rect"/>
          <a:noFill/>
          <a:ln>
            <a:noFill/>
          </a:ln>
        </p:spPr>
        <p:txBody>
          <a:bodyPr anchor="ctr" anchorCtr="0" bIns="34275" lIns="68569" rIns="68569" spcFirstLastPara="1" tIns="34275" wrap="square">
            <a:normAutofit/>
          </a:bodyPr>
          <a:p>
            <a:pPr algn="l"/>
            <a:r>
              <a:rPr dirty="0" lang="en-US" smtClean="0">
                <a:latin typeface="Roboto Mono"/>
                <a:ea typeface="Roboto Mono"/>
                <a:cs typeface="Roboto Mono"/>
                <a:sym typeface="Roboto Mono"/>
              </a:rPr>
              <a:t>What</a:t>
            </a:r>
            <a:r>
              <a:rPr dirty="0" lang="en-US" smtClean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dirty="0" lang="en-US" smtClean="0">
                <a:latin typeface="Roboto Mono"/>
                <a:ea typeface="Roboto Mono"/>
                <a:cs typeface="Roboto Mono"/>
                <a:sym typeface="Roboto Mono"/>
              </a:rPr>
              <a:t>is </a:t>
            </a:r>
            <a:r>
              <a:rPr dirty="0" lang="en-US">
                <a:latin typeface="Roboto Mono"/>
                <a:ea typeface="Roboto Mono"/>
                <a:cs typeface="Roboto Mono"/>
                <a:sym typeface="Roboto Mono"/>
              </a:rPr>
              <a:t>W</a:t>
            </a:r>
            <a:r>
              <a:rPr dirty="0" lang="en-US" smtClean="0">
                <a:latin typeface="Roboto Mono"/>
                <a:ea typeface="Roboto Mono"/>
                <a:cs typeface="Roboto Mono"/>
                <a:sym typeface="Roboto Mono"/>
              </a:rPr>
              <a:t>eb?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8648" name="Freeform 16"/>
          <p:cNvSpPr/>
          <p:nvPr/>
        </p:nvSpPr>
        <p:spPr>
          <a:xfrm flipH="1">
            <a:off x="1" y="6324600"/>
            <a:ext cx="1066800" cy="533400"/>
          </a:xfrm>
          <a:custGeom>
            <a:avLst/>
            <a:gdLst>
              <a:gd name="connsiteX0" fmla="*/ 812800 w 1625600"/>
              <a:gd name="connsiteY0" fmla="*/ 0 h 812800"/>
              <a:gd name="connsiteX1" fmla="*/ 1625600 w 1625600"/>
              <a:gd name="connsiteY1" fmla="*/ 812800 h 812800"/>
              <a:gd name="connsiteX2" fmla="*/ 1219200 w 1625600"/>
              <a:gd name="connsiteY2" fmla="*/ 812800 h 812800"/>
              <a:gd name="connsiteX3" fmla="*/ 812800 w 1625600"/>
              <a:gd name="connsiteY3" fmla="*/ 406400 h 812800"/>
              <a:gd name="connsiteX4" fmla="*/ 406400 w 1625600"/>
              <a:gd name="connsiteY4" fmla="*/ 812800 h 812800"/>
              <a:gd name="connsiteX5" fmla="*/ 0 w 1625600"/>
              <a:gd name="connsiteY5" fmla="*/ 812800 h 812800"/>
              <a:gd name="connsiteX6" fmla="*/ 812800 w 1625600"/>
              <a:gd name="connsiteY6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5600" h="812800">
                <a:moveTo>
                  <a:pt x="812800" y="0"/>
                </a:moveTo>
                <a:cubicBezTo>
                  <a:pt x="1261697" y="0"/>
                  <a:pt x="1625600" y="363903"/>
                  <a:pt x="1625600" y="812800"/>
                </a:cubicBezTo>
                <a:lnTo>
                  <a:pt x="1219200" y="812800"/>
                </a:lnTo>
                <a:cubicBezTo>
                  <a:pt x="1219200" y="588351"/>
                  <a:pt x="1037249" y="406400"/>
                  <a:pt x="812800" y="406400"/>
                </a:cubicBezTo>
                <a:cubicBezTo>
                  <a:pt x="588351" y="406400"/>
                  <a:pt x="406400" y="588351"/>
                  <a:pt x="406400" y="812800"/>
                </a:cubicBezTo>
                <a:lnTo>
                  <a:pt x="0" y="812800"/>
                </a:lnTo>
                <a:cubicBezTo>
                  <a:pt x="0" y="363903"/>
                  <a:pt x="363903" y="0"/>
                  <a:pt x="81280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1050"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6" name="Group 6"/>
          <p:cNvGrpSpPr/>
          <p:nvPr/>
        </p:nvGrpSpPr>
        <p:grpSpPr>
          <a:xfrm>
            <a:off x="1" y="0"/>
            <a:ext cx="941879" cy="941879"/>
            <a:chOff x="0" y="0"/>
            <a:chExt cx="1255839" cy="1255839"/>
          </a:xfrm>
        </p:grpSpPr>
        <p:grpSp>
          <p:nvGrpSpPr>
            <p:cNvPr id="57" name="Group 7"/>
            <p:cNvGrpSpPr/>
            <p:nvPr/>
          </p:nvGrpSpPr>
          <p:grpSpPr>
            <a:xfrm flipH="1">
              <a:off x="0" y="0"/>
              <a:ext cx="1014412" cy="1014349"/>
              <a:chOff x="11177587" y="0"/>
              <a:chExt cx="1014412" cy="1014349"/>
            </a:xfrm>
            <a:solidFill>
              <a:schemeClr val="accent2"/>
            </a:solidFill>
          </p:grpSpPr>
          <p:sp>
            <p:nvSpPr>
              <p:cNvPr id="1048649" name="Freeform: Shape 13"/>
              <p:cNvSpPr/>
              <p:nvPr/>
            </p:nvSpPr>
            <p:spPr>
              <a:xfrm>
                <a:off x="11177587" y="0"/>
                <a:ext cx="1014412" cy="1014349"/>
              </a:xfrm>
              <a:custGeom>
                <a:avLst/>
                <a:gdLst>
                  <a:gd name="connsiteX0" fmla="*/ 0 w 1014412"/>
                  <a:gd name="connsiteY0" fmla="*/ 0 h 1014349"/>
                  <a:gd name="connsiteX1" fmla="*/ 1014413 w 1014412"/>
                  <a:gd name="connsiteY1" fmla="*/ 1014349 h 1014349"/>
                  <a:gd name="connsiteX2" fmla="*/ 1014413 w 1014412"/>
                  <a:gd name="connsiteY2" fmla="*/ 0 h 1014349"/>
                  <a:gd name="connsiteX3" fmla="*/ 0 w 1014412"/>
                  <a:gd name="connsiteY3" fmla="*/ 0 h 1014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4412" h="1014349">
                    <a:moveTo>
                      <a:pt x="0" y="0"/>
                    </a:moveTo>
                    <a:cubicBezTo>
                      <a:pt x="0" y="560197"/>
                      <a:pt x="454152" y="1014349"/>
                      <a:pt x="1014413" y="1014349"/>
                    </a:cubicBezTo>
                    <a:lnTo>
                      <a:pt x="1014413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anchor="ctr" rtlCol="0"/>
              <a:p>
                <a:endParaRPr dirty="0" sz="1050" lang="en-US"/>
              </a:p>
            </p:txBody>
          </p:sp>
          <p:sp>
            <p:nvSpPr>
              <p:cNvPr id="1048650" name="Freeform: Shape 14"/>
              <p:cNvSpPr/>
              <p:nvPr/>
            </p:nvSpPr>
            <p:spPr>
              <a:xfrm>
                <a:off x="11557634" y="0"/>
                <a:ext cx="634365" cy="634365"/>
              </a:xfrm>
              <a:custGeom>
                <a:avLst/>
                <a:gdLst>
                  <a:gd name="connsiteX0" fmla="*/ 0 w 634365"/>
                  <a:gd name="connsiteY0" fmla="*/ 0 h 634365"/>
                  <a:gd name="connsiteX1" fmla="*/ 634365 w 634365"/>
                  <a:gd name="connsiteY1" fmla="*/ 634365 h 634365"/>
                  <a:gd name="connsiteX2" fmla="*/ 634365 w 634365"/>
                  <a:gd name="connsiteY2" fmla="*/ 0 h 634365"/>
                  <a:gd name="connsiteX3" fmla="*/ 0 w 634365"/>
                  <a:gd name="connsiteY3" fmla="*/ 0 h 63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4365" h="634365">
                    <a:moveTo>
                      <a:pt x="0" y="0"/>
                    </a:moveTo>
                    <a:cubicBezTo>
                      <a:pt x="0" y="350330"/>
                      <a:pt x="284035" y="634365"/>
                      <a:pt x="634365" y="634365"/>
                    </a:cubicBezTo>
                    <a:lnTo>
                      <a:pt x="6343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 cap="flat">
                <a:noFill/>
                <a:prstDash val="solid"/>
                <a:miter/>
              </a:ln>
            </p:spPr>
            <p:txBody>
              <a:bodyPr anchor="ctr" rtlCol="0"/>
              <a:p>
                <a:endParaRPr dirty="0" sz="1050" lang="en-US"/>
              </a:p>
            </p:txBody>
          </p:sp>
        </p:grpSp>
        <p:sp>
          <p:nvSpPr>
            <p:cNvPr id="1048651" name="Freeform: Shape 12"/>
            <p:cNvSpPr/>
            <p:nvPr/>
          </p:nvSpPr>
          <p:spPr>
            <a:xfrm flipH="1">
              <a:off x="0" y="0"/>
              <a:ext cx="1255839" cy="1255839"/>
            </a:xfrm>
            <a:custGeom>
              <a:avLst/>
              <a:gdLst>
                <a:gd name="connsiteX0" fmla="*/ 147193 w 1255839"/>
                <a:gd name="connsiteY0" fmla="*/ 0 h 1255839"/>
                <a:gd name="connsiteX1" fmla="*/ 0 w 1255839"/>
                <a:gd name="connsiteY1" fmla="*/ 0 h 1255839"/>
                <a:gd name="connsiteX2" fmla="*/ 1255840 w 1255839"/>
                <a:gd name="connsiteY2" fmla="*/ 1255840 h 1255839"/>
                <a:gd name="connsiteX3" fmla="*/ 1255840 w 1255839"/>
                <a:gd name="connsiteY3" fmla="*/ 1108647 h 1255839"/>
                <a:gd name="connsiteX4" fmla="*/ 147193 w 1255839"/>
                <a:gd name="connsiteY4" fmla="*/ 0 h 1255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5839" h="1255839">
                  <a:moveTo>
                    <a:pt x="147193" y="0"/>
                  </a:moveTo>
                  <a:lnTo>
                    <a:pt x="0" y="0"/>
                  </a:lnTo>
                  <a:cubicBezTo>
                    <a:pt x="0" y="692468"/>
                    <a:pt x="563372" y="1255840"/>
                    <a:pt x="1255840" y="1255840"/>
                  </a:cubicBezTo>
                  <a:lnTo>
                    <a:pt x="1255840" y="1108647"/>
                  </a:lnTo>
                  <a:cubicBezTo>
                    <a:pt x="644525" y="1108647"/>
                    <a:pt x="147193" y="611315"/>
                    <a:pt x="147193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>
              <a:noFill/>
              <a:prstDash val="solid"/>
              <a:miter/>
            </a:ln>
          </p:spPr>
          <p:txBody>
            <a:bodyPr anchor="ctr" rtlCol="0"/>
            <a:p>
              <a:endParaRPr dirty="0" sz="1050" lang="en-US"/>
            </a:p>
          </p:txBody>
        </p:sp>
      </p:grpSp>
      <p:pic>
        <p:nvPicPr>
          <p:cNvPr id="2097154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868464" y="1"/>
            <a:ext cx="1237095" cy="1227550"/>
          </a:xfrm>
          <a:prstGeom prst="rect"/>
        </p:spPr>
      </p:pic>
      <p:sp>
        <p:nvSpPr>
          <p:cNvPr id="1048652" name="TextBox 1"/>
          <p:cNvSpPr txBox="1"/>
          <p:nvPr/>
        </p:nvSpPr>
        <p:spPr>
          <a:xfrm>
            <a:off x="877041" y="1485784"/>
            <a:ext cx="7266909" cy="1631216"/>
          </a:xfrm>
          <a:prstGeom prst="rect"/>
          <a:solidFill>
            <a:schemeClr val="tx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wrap="square">
            <a:spAutoFit/>
          </a:bodyPr>
          <a:p>
            <a:pPr algn="just"/>
            <a:r>
              <a:rPr b="1" dirty="0" sz="2000" lang="en-US" smtClean="0">
                <a:latin typeface="Roboto Mono" panose="020B0604020202020204" charset="0"/>
                <a:ea typeface="Roboto Mono" panose="020B0604020202020204" charset="0"/>
              </a:rPr>
              <a:t>Web</a:t>
            </a:r>
            <a:r>
              <a:rPr dirty="0" sz="2000" lang="en-US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dirty="0" sz="2000" lang="en-US">
                <a:latin typeface="Roboto Mono" panose="020B0604020202020204" charset="0"/>
                <a:ea typeface="Roboto Mono" panose="020B0604020202020204" charset="0"/>
              </a:rPr>
              <a:t>is </a:t>
            </a:r>
            <a:r>
              <a:rPr b="1" dirty="0" sz="2000" lang="en-US">
                <a:latin typeface="Roboto Mono" panose="020B0604020202020204" charset="0"/>
                <a:ea typeface="Roboto Mono" panose="020B0604020202020204" charset="0"/>
              </a:rPr>
              <a:t>the common name for the World Wide Web, </a:t>
            </a:r>
            <a:r>
              <a:rPr b="1" dirty="0" sz="2000" lang="en-US">
                <a:latin typeface="Roboto Mono" panose="020B0604020202020204" charset="0"/>
                <a:ea typeface="Roboto Mono" panose="020B0604020202020204" charset="0"/>
              </a:rPr>
              <a:t>i</a:t>
            </a:r>
            <a:r>
              <a:rPr b="1" dirty="0" sz="2000" lang="en-US" smtClean="0">
                <a:latin typeface="Roboto Mono" panose="020B0604020202020204" charset="0"/>
                <a:ea typeface="Roboto Mono" panose="020B0604020202020204" charset="0"/>
              </a:rPr>
              <a:t>t is </a:t>
            </a:r>
            <a:r>
              <a:rPr b="1" dirty="0" sz="2000" lang="en-US">
                <a:latin typeface="Roboto Mono" panose="020B0604020202020204" charset="0"/>
                <a:ea typeface="Roboto Mono" panose="020B0604020202020204" charset="0"/>
              </a:rPr>
              <a:t>subset of the Internet consisting of the </a:t>
            </a:r>
            <a:r>
              <a:rPr b="1" dirty="0" sz="2000" lang="en-US">
                <a:solidFill>
                  <a:schemeClr val="accent5"/>
                </a:solidFill>
                <a:latin typeface="Roboto Mono" panose="020B0604020202020204" charset="0"/>
                <a:ea typeface="Roboto Mono" panose="020B0604020202020204" charset="0"/>
              </a:rPr>
              <a:t>pages</a:t>
            </a:r>
            <a:r>
              <a:rPr b="1" dirty="0" sz="2000" lang="en-US">
                <a:latin typeface="Roboto Mono" panose="020B0604020202020204" charset="0"/>
                <a:ea typeface="Roboto Mono" panose="020B0604020202020204" charset="0"/>
              </a:rPr>
              <a:t> that can be </a:t>
            </a:r>
            <a:r>
              <a:rPr b="1" dirty="0" sz="2000" lang="en-US">
                <a:solidFill>
                  <a:schemeClr val="accent5"/>
                </a:solidFill>
                <a:latin typeface="Roboto Mono" panose="020B0604020202020204" charset="0"/>
                <a:ea typeface="Roboto Mono" panose="020B0604020202020204" charset="0"/>
              </a:rPr>
              <a:t>accessed by a Web browser</a:t>
            </a:r>
            <a:r>
              <a:rPr dirty="0" sz="2000" lang="en-US" smtClean="0">
                <a:latin typeface="Roboto Mono" panose="020B0604020202020204" charset="0"/>
                <a:ea typeface="Roboto Mono" panose="020B0604020202020204" charset="0"/>
              </a:rPr>
              <a:t>.</a:t>
            </a:r>
          </a:p>
          <a:p>
            <a:pPr algn="just"/>
            <a:endParaRPr dirty="0" sz="2000" lang="en-US">
              <a:latin typeface="Roboto Mono" panose="020B0604020202020204" charset="0"/>
              <a:ea typeface="Roboto Mono" panose="020B0604020202020204" charset="0"/>
            </a:endParaRPr>
          </a:p>
          <a:p>
            <a:pPr algn="just"/>
            <a:endParaRPr dirty="0" sz="2000" lang="en-US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1048653" name="Rectangle 2"/>
          <p:cNvSpPr/>
          <p:nvPr/>
        </p:nvSpPr>
        <p:spPr>
          <a:xfrm>
            <a:off x="674915" y="962220"/>
            <a:ext cx="783771" cy="530661"/>
          </a:xfrm>
          <a:prstGeom prst="rect"/>
          <a:ln>
            <a:solidFill>
              <a:srgbClr val="F1652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sz="2000" lang="en-US" smtClean="0">
                <a:latin typeface="Roboto Mono" panose="020B0604020202020204" charset="0"/>
                <a:ea typeface="Roboto Mono" panose="020B0604020202020204" charset="0"/>
              </a:rPr>
              <a:t>WWW</a:t>
            </a:r>
            <a:endParaRPr dirty="0" sz="2000" lang="en-US">
              <a:latin typeface="Roboto Mono" panose="020B0604020202020204" charset="0"/>
              <a:ea typeface="Roboto Mono" panose="020B0604020202020204" charset="0"/>
            </a:endParaRPr>
          </a:p>
        </p:txBody>
      </p:sp>
      <p:pic>
        <p:nvPicPr>
          <p:cNvPr id="2097155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60810" y="3454048"/>
            <a:ext cx="1477020" cy="1390861"/>
          </a:xfrm>
          <a:prstGeom prst="rect"/>
        </p:spPr>
      </p:pic>
      <p:pic>
        <p:nvPicPr>
          <p:cNvPr id="2097156" name="Picture 1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033570" y="3375233"/>
            <a:ext cx="1307647" cy="1390861"/>
          </a:xfrm>
          <a:prstGeom prst="rect"/>
        </p:spPr>
      </p:pic>
      <p:cxnSp>
        <p:nvCxnSpPr>
          <p:cNvPr id="3145728" name="Straight Arrow Connector 15"/>
          <p:cNvCxnSpPr>
            <a:cxnSpLocks/>
          </p:cNvCxnSpPr>
          <p:nvPr/>
        </p:nvCxnSpPr>
        <p:spPr>
          <a:xfrm flipV="1">
            <a:off x="2274672" y="3873009"/>
            <a:ext cx="4722055" cy="15177"/>
          </a:xfrm>
          <a:prstGeom prst="straightConnector1"/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45729" name="Straight Arrow Connector 17"/>
          <p:cNvCxnSpPr>
            <a:cxnSpLocks/>
          </p:cNvCxnSpPr>
          <p:nvPr/>
        </p:nvCxnSpPr>
        <p:spPr>
          <a:xfrm flipH="1" flipV="1">
            <a:off x="2274674" y="4286994"/>
            <a:ext cx="4722053" cy="23749"/>
          </a:xfrm>
          <a:prstGeom prst="straightConnector1"/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48654" name="TextBox 23"/>
          <p:cNvSpPr txBox="1"/>
          <p:nvPr/>
        </p:nvSpPr>
        <p:spPr>
          <a:xfrm>
            <a:off x="3906982" y="3454048"/>
            <a:ext cx="1638795" cy="31043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>
                <a:latin typeface="Roboto Mono" panose="020B0604020202020204" charset="0"/>
                <a:ea typeface="Roboto Mono" panose="020B0604020202020204" charset="0"/>
              </a:rPr>
              <a:t>Request</a:t>
            </a:r>
            <a:endParaRPr dirty="0" lang="en-US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1048655" name="TextBox 24"/>
          <p:cNvSpPr txBox="1"/>
          <p:nvPr/>
        </p:nvSpPr>
        <p:spPr>
          <a:xfrm>
            <a:off x="4154384" y="4298868"/>
            <a:ext cx="1638795" cy="31043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>
                <a:latin typeface="Roboto Mono" panose="020B0604020202020204" charset="0"/>
                <a:ea typeface="Roboto Mono" panose="020B0604020202020204" charset="0"/>
              </a:rPr>
              <a:t>Response</a:t>
            </a:r>
            <a:endParaRPr dirty="0" lang="en-US">
              <a:latin typeface="Roboto Mono" panose="020B0604020202020204" charset="0"/>
              <a:ea typeface="Roboto Mono" panose="020B0604020202020204" charset="0"/>
            </a:endParaRPr>
          </a:p>
        </p:txBody>
      </p:sp>
      <p:pic>
        <p:nvPicPr>
          <p:cNvPr id="2097157" name="Picture 25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33401" y="4844909"/>
            <a:ext cx="3137386" cy="1109177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8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8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>
                      <p:stCondLst>
                        <p:cond delay="indefinite"/>
                      </p:stCondLst>
                      <p:childTnLst>
                        <p:par>
                          <p:cTn fill="hold" id="40">
                            <p:stCondLst>
                              <p:cond delay="0"/>
                            </p:stCondLst>
                            <p:childTnLst>
                              <p:par>
                                <p:cTn fill="hold" id="4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4" grpId="0"/>
      <p:bldP spid="10486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1048657" name="Google Shape;348;p11"/>
          <p:cNvSpPr txBox="1">
            <a:spLocks noGrp="1"/>
          </p:cNvSpPr>
          <p:nvPr>
            <p:ph type="title"/>
          </p:nvPr>
        </p:nvSpPr>
        <p:spPr>
          <a:xfrm>
            <a:off x="1333598" y="237887"/>
            <a:ext cx="6353796" cy="707016"/>
          </a:xfrm>
          <a:prstGeom prst="rect"/>
          <a:noFill/>
          <a:ln>
            <a:noFill/>
          </a:ln>
        </p:spPr>
        <p:txBody>
          <a:bodyPr anchor="ctr" anchorCtr="0" bIns="34275" lIns="68569" rIns="68569" spcFirstLastPara="1" tIns="34275" wrap="square">
            <a:normAutofit/>
          </a:bodyPr>
          <a:p>
            <a:pPr algn="l"/>
            <a:r>
              <a:rPr dirty="0" lang="en-US" smtClean="0">
                <a:latin typeface="Roboto Mono"/>
                <a:ea typeface="Roboto Mono"/>
                <a:cs typeface="Roboto Mono"/>
                <a:sym typeface="Roboto Mono"/>
              </a:rPr>
              <a:t> What is HTML?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8658" name="Freeform 16"/>
          <p:cNvSpPr/>
          <p:nvPr/>
        </p:nvSpPr>
        <p:spPr>
          <a:xfrm flipH="1">
            <a:off x="1" y="6324600"/>
            <a:ext cx="1066800" cy="533400"/>
          </a:xfrm>
          <a:custGeom>
            <a:avLst/>
            <a:gdLst>
              <a:gd name="connsiteX0" fmla="*/ 812800 w 1625600"/>
              <a:gd name="connsiteY0" fmla="*/ 0 h 812800"/>
              <a:gd name="connsiteX1" fmla="*/ 1625600 w 1625600"/>
              <a:gd name="connsiteY1" fmla="*/ 812800 h 812800"/>
              <a:gd name="connsiteX2" fmla="*/ 1219200 w 1625600"/>
              <a:gd name="connsiteY2" fmla="*/ 812800 h 812800"/>
              <a:gd name="connsiteX3" fmla="*/ 812800 w 1625600"/>
              <a:gd name="connsiteY3" fmla="*/ 406400 h 812800"/>
              <a:gd name="connsiteX4" fmla="*/ 406400 w 1625600"/>
              <a:gd name="connsiteY4" fmla="*/ 812800 h 812800"/>
              <a:gd name="connsiteX5" fmla="*/ 0 w 1625600"/>
              <a:gd name="connsiteY5" fmla="*/ 812800 h 812800"/>
              <a:gd name="connsiteX6" fmla="*/ 812800 w 1625600"/>
              <a:gd name="connsiteY6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5600" h="812800">
                <a:moveTo>
                  <a:pt x="812800" y="0"/>
                </a:moveTo>
                <a:cubicBezTo>
                  <a:pt x="1261697" y="0"/>
                  <a:pt x="1625600" y="363903"/>
                  <a:pt x="1625600" y="812800"/>
                </a:cubicBezTo>
                <a:lnTo>
                  <a:pt x="1219200" y="812800"/>
                </a:lnTo>
                <a:cubicBezTo>
                  <a:pt x="1219200" y="588351"/>
                  <a:pt x="1037249" y="406400"/>
                  <a:pt x="812800" y="406400"/>
                </a:cubicBezTo>
                <a:cubicBezTo>
                  <a:pt x="588351" y="406400"/>
                  <a:pt x="406400" y="588351"/>
                  <a:pt x="406400" y="812800"/>
                </a:cubicBezTo>
                <a:lnTo>
                  <a:pt x="0" y="812800"/>
                </a:lnTo>
                <a:cubicBezTo>
                  <a:pt x="0" y="363903"/>
                  <a:pt x="363903" y="0"/>
                  <a:pt x="81280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1050"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9" name="Group 6"/>
          <p:cNvGrpSpPr/>
          <p:nvPr/>
        </p:nvGrpSpPr>
        <p:grpSpPr>
          <a:xfrm>
            <a:off x="1" y="0"/>
            <a:ext cx="941879" cy="941879"/>
            <a:chOff x="0" y="0"/>
            <a:chExt cx="1255839" cy="1255839"/>
          </a:xfrm>
        </p:grpSpPr>
        <p:grpSp>
          <p:nvGrpSpPr>
            <p:cNvPr id="60" name="Group 7"/>
            <p:cNvGrpSpPr/>
            <p:nvPr/>
          </p:nvGrpSpPr>
          <p:grpSpPr>
            <a:xfrm flipH="1">
              <a:off x="0" y="0"/>
              <a:ext cx="1014412" cy="1014349"/>
              <a:chOff x="11177587" y="0"/>
              <a:chExt cx="1014412" cy="1014349"/>
            </a:xfrm>
            <a:solidFill>
              <a:schemeClr val="accent2"/>
            </a:solidFill>
          </p:grpSpPr>
          <p:sp>
            <p:nvSpPr>
              <p:cNvPr id="1048659" name="Freeform: Shape 13"/>
              <p:cNvSpPr/>
              <p:nvPr/>
            </p:nvSpPr>
            <p:spPr>
              <a:xfrm>
                <a:off x="11177587" y="0"/>
                <a:ext cx="1014412" cy="1014349"/>
              </a:xfrm>
              <a:custGeom>
                <a:avLst/>
                <a:gdLst>
                  <a:gd name="connsiteX0" fmla="*/ 0 w 1014412"/>
                  <a:gd name="connsiteY0" fmla="*/ 0 h 1014349"/>
                  <a:gd name="connsiteX1" fmla="*/ 1014413 w 1014412"/>
                  <a:gd name="connsiteY1" fmla="*/ 1014349 h 1014349"/>
                  <a:gd name="connsiteX2" fmla="*/ 1014413 w 1014412"/>
                  <a:gd name="connsiteY2" fmla="*/ 0 h 1014349"/>
                  <a:gd name="connsiteX3" fmla="*/ 0 w 1014412"/>
                  <a:gd name="connsiteY3" fmla="*/ 0 h 1014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4412" h="1014349">
                    <a:moveTo>
                      <a:pt x="0" y="0"/>
                    </a:moveTo>
                    <a:cubicBezTo>
                      <a:pt x="0" y="560197"/>
                      <a:pt x="454152" y="1014349"/>
                      <a:pt x="1014413" y="1014349"/>
                    </a:cubicBezTo>
                    <a:lnTo>
                      <a:pt x="1014413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anchor="ctr" rtlCol="0"/>
              <a:p>
                <a:endParaRPr dirty="0" sz="1050" lang="en-US"/>
              </a:p>
            </p:txBody>
          </p:sp>
          <p:sp>
            <p:nvSpPr>
              <p:cNvPr id="1048660" name="Freeform: Shape 14"/>
              <p:cNvSpPr/>
              <p:nvPr/>
            </p:nvSpPr>
            <p:spPr>
              <a:xfrm>
                <a:off x="11557634" y="0"/>
                <a:ext cx="634365" cy="634365"/>
              </a:xfrm>
              <a:custGeom>
                <a:avLst/>
                <a:gdLst>
                  <a:gd name="connsiteX0" fmla="*/ 0 w 634365"/>
                  <a:gd name="connsiteY0" fmla="*/ 0 h 634365"/>
                  <a:gd name="connsiteX1" fmla="*/ 634365 w 634365"/>
                  <a:gd name="connsiteY1" fmla="*/ 634365 h 634365"/>
                  <a:gd name="connsiteX2" fmla="*/ 634365 w 634365"/>
                  <a:gd name="connsiteY2" fmla="*/ 0 h 634365"/>
                  <a:gd name="connsiteX3" fmla="*/ 0 w 634365"/>
                  <a:gd name="connsiteY3" fmla="*/ 0 h 63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4365" h="634365">
                    <a:moveTo>
                      <a:pt x="0" y="0"/>
                    </a:moveTo>
                    <a:cubicBezTo>
                      <a:pt x="0" y="350330"/>
                      <a:pt x="284035" y="634365"/>
                      <a:pt x="634365" y="634365"/>
                    </a:cubicBezTo>
                    <a:lnTo>
                      <a:pt x="6343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 cap="flat">
                <a:noFill/>
                <a:prstDash val="solid"/>
                <a:miter/>
              </a:ln>
            </p:spPr>
            <p:txBody>
              <a:bodyPr anchor="ctr" rtlCol="0"/>
              <a:p>
                <a:endParaRPr dirty="0" sz="1050" lang="en-US"/>
              </a:p>
            </p:txBody>
          </p:sp>
        </p:grpSp>
        <p:sp>
          <p:nvSpPr>
            <p:cNvPr id="1048661" name="Freeform: Shape 12"/>
            <p:cNvSpPr/>
            <p:nvPr/>
          </p:nvSpPr>
          <p:spPr>
            <a:xfrm flipH="1">
              <a:off x="0" y="0"/>
              <a:ext cx="1255839" cy="1255839"/>
            </a:xfrm>
            <a:custGeom>
              <a:avLst/>
              <a:gdLst>
                <a:gd name="connsiteX0" fmla="*/ 147193 w 1255839"/>
                <a:gd name="connsiteY0" fmla="*/ 0 h 1255839"/>
                <a:gd name="connsiteX1" fmla="*/ 0 w 1255839"/>
                <a:gd name="connsiteY1" fmla="*/ 0 h 1255839"/>
                <a:gd name="connsiteX2" fmla="*/ 1255840 w 1255839"/>
                <a:gd name="connsiteY2" fmla="*/ 1255840 h 1255839"/>
                <a:gd name="connsiteX3" fmla="*/ 1255840 w 1255839"/>
                <a:gd name="connsiteY3" fmla="*/ 1108647 h 1255839"/>
                <a:gd name="connsiteX4" fmla="*/ 147193 w 1255839"/>
                <a:gd name="connsiteY4" fmla="*/ 0 h 1255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5839" h="1255839">
                  <a:moveTo>
                    <a:pt x="147193" y="0"/>
                  </a:moveTo>
                  <a:lnTo>
                    <a:pt x="0" y="0"/>
                  </a:lnTo>
                  <a:cubicBezTo>
                    <a:pt x="0" y="692468"/>
                    <a:pt x="563372" y="1255840"/>
                    <a:pt x="1255840" y="1255840"/>
                  </a:cubicBezTo>
                  <a:lnTo>
                    <a:pt x="1255840" y="1108647"/>
                  </a:lnTo>
                  <a:cubicBezTo>
                    <a:pt x="644525" y="1108647"/>
                    <a:pt x="147193" y="611315"/>
                    <a:pt x="147193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>
              <a:noFill/>
              <a:prstDash val="solid"/>
              <a:miter/>
            </a:ln>
          </p:spPr>
          <p:txBody>
            <a:bodyPr anchor="ctr" rtlCol="0"/>
            <a:p>
              <a:endParaRPr dirty="0" sz="1050" lang="en-US"/>
            </a:p>
          </p:txBody>
        </p:sp>
      </p:grpSp>
      <p:pic>
        <p:nvPicPr>
          <p:cNvPr id="2097158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868464" y="1"/>
            <a:ext cx="1237095" cy="1227550"/>
          </a:xfrm>
          <a:prstGeom prst="rect"/>
        </p:spPr>
      </p:pic>
      <p:sp>
        <p:nvSpPr>
          <p:cNvPr id="1048662" name="TextBox 1"/>
          <p:cNvSpPr txBox="1"/>
          <p:nvPr/>
        </p:nvSpPr>
        <p:spPr>
          <a:xfrm>
            <a:off x="1066800" y="1227551"/>
            <a:ext cx="7863444" cy="4257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>
                <a:solidFill>
                  <a:schemeClr val="accent5"/>
                </a:solidFill>
                <a:latin typeface="Roboto Mono" panose="020B0604020202020204" charset="0"/>
                <a:ea typeface="Roboto Mono" panose="020B0604020202020204" charset="0"/>
              </a:rPr>
              <a:t>HTML</a:t>
            </a:r>
            <a:r>
              <a:rPr dirty="0" sz="2000" lang="en-US" smtClean="0">
                <a:latin typeface="Roboto Mono" panose="020B0604020202020204" charset="0"/>
                <a:ea typeface="Roboto Mono" panose="020B0604020202020204" charset="0"/>
              </a:rPr>
              <a:t> Stands for </a:t>
            </a:r>
            <a:r>
              <a:rPr dirty="0" sz="2000" lang="en-US" smtClean="0">
                <a:solidFill>
                  <a:schemeClr val="accent5"/>
                </a:solidFill>
                <a:latin typeface="Roboto Mono" panose="020B0604020202020204" charset="0"/>
                <a:ea typeface="Roboto Mono" panose="020B0604020202020204" charset="0"/>
              </a:rPr>
              <a:t>H</a:t>
            </a:r>
            <a:r>
              <a:rPr dirty="0" sz="2000" lang="en-US" smtClean="0">
                <a:latin typeface="Roboto Mono" panose="020B0604020202020204" charset="0"/>
                <a:ea typeface="Roboto Mono" panose="020B0604020202020204" charset="0"/>
              </a:rPr>
              <a:t>yper </a:t>
            </a:r>
            <a:r>
              <a:rPr dirty="0" sz="2000" lang="en-US" smtClean="0">
                <a:solidFill>
                  <a:schemeClr val="accent5"/>
                </a:solidFill>
                <a:latin typeface="Roboto Mono" panose="020B0604020202020204" charset="0"/>
                <a:ea typeface="Roboto Mono" panose="020B0604020202020204" charset="0"/>
              </a:rPr>
              <a:t>T</a:t>
            </a:r>
            <a:r>
              <a:rPr dirty="0" sz="2000" lang="en-US" smtClean="0">
                <a:latin typeface="Roboto Mono" panose="020B0604020202020204" charset="0"/>
                <a:ea typeface="Roboto Mono" panose="020B0604020202020204" charset="0"/>
              </a:rPr>
              <a:t>ext </a:t>
            </a:r>
            <a:r>
              <a:rPr dirty="0" sz="2000" lang="en-US" smtClean="0">
                <a:solidFill>
                  <a:schemeClr val="accent5"/>
                </a:solidFill>
                <a:latin typeface="Roboto Mono" panose="020B0604020202020204" charset="0"/>
                <a:ea typeface="Roboto Mono" panose="020B0604020202020204" charset="0"/>
              </a:rPr>
              <a:t>M</a:t>
            </a:r>
            <a:r>
              <a:rPr dirty="0" sz="2000" lang="en-US" smtClean="0">
                <a:latin typeface="Roboto Mono" panose="020B0604020202020204" charset="0"/>
                <a:ea typeface="Roboto Mono" panose="020B0604020202020204" charset="0"/>
              </a:rPr>
              <a:t>arkup </a:t>
            </a:r>
            <a:r>
              <a:rPr dirty="0" sz="2000" lang="en-US" smtClean="0">
                <a:solidFill>
                  <a:schemeClr val="accent5"/>
                </a:solidFill>
                <a:latin typeface="Roboto Mono" panose="020B0604020202020204" charset="0"/>
                <a:ea typeface="Roboto Mono" panose="020B0604020202020204" charset="0"/>
              </a:rPr>
              <a:t>L</a:t>
            </a:r>
            <a:r>
              <a:rPr dirty="0" sz="2000" lang="en-US" smtClean="0">
                <a:latin typeface="Roboto Mono" panose="020B0604020202020204" charset="0"/>
                <a:ea typeface="Roboto Mono" panose="020B0604020202020204" charset="0"/>
              </a:rPr>
              <a:t>anguage</a:t>
            </a:r>
          </a:p>
          <a:p>
            <a:endParaRPr dirty="0" sz="2000" lang="en-US" smtClean="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dirty="0" sz="2000" lang="en-US" smtClean="0">
                <a:latin typeface="Roboto Mono" panose="020B0604020202020204" charset="0"/>
                <a:ea typeface="Roboto Mono" panose="020B0604020202020204" charset="0"/>
              </a:rPr>
              <a:t>HTML:</a:t>
            </a:r>
          </a:p>
          <a:p>
            <a:endParaRPr dirty="0" sz="2000" lang="en-US" smtClean="0">
              <a:latin typeface="Roboto Mono" panose="020B0604020202020204" charset="0"/>
              <a:ea typeface="Roboto Mono" panose="020B0604020202020204" charset="0"/>
            </a:endParaRPr>
          </a:p>
          <a:p>
            <a:pPr indent="-285750" marL="285750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dirty="0" sz="2000" lang="en-US" smtClean="0">
                <a:latin typeface="Roboto Mono" panose="020B0604020202020204" charset="0"/>
                <a:ea typeface="Roboto Mono" panose="020B0604020202020204" charset="0"/>
              </a:rPr>
              <a:t> Is the standard markup language for creating Web pages</a:t>
            </a:r>
          </a:p>
          <a:p>
            <a:endParaRPr dirty="0" sz="2000" lang="en-US">
              <a:latin typeface="Roboto Mono" panose="020B0604020202020204" charset="0"/>
              <a:ea typeface="Roboto Mono" panose="020B0604020202020204" charset="0"/>
            </a:endParaRPr>
          </a:p>
          <a:p>
            <a:pPr indent="-285750" marL="285750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dirty="0" sz="2000" lang="en-US" smtClean="0">
                <a:latin typeface="Roboto Mono" panose="020B0604020202020204" charset="0"/>
                <a:ea typeface="Roboto Mono" panose="020B0604020202020204" charset="0"/>
              </a:rPr>
              <a:t> Describes the </a:t>
            </a:r>
            <a:r>
              <a:rPr dirty="0" sz="2000" lang="en-US" smtClean="0">
                <a:solidFill>
                  <a:schemeClr val="accent5"/>
                </a:solidFill>
                <a:latin typeface="Roboto Mono" panose="020B0604020202020204" charset="0"/>
                <a:ea typeface="Roboto Mono" panose="020B0604020202020204" charset="0"/>
              </a:rPr>
              <a:t>structure of a Web page</a:t>
            </a:r>
            <a:endParaRPr dirty="0" sz="2000" lang="en-US">
              <a:solidFill>
                <a:schemeClr val="accent5"/>
              </a:solidFill>
              <a:latin typeface="Roboto Mono" panose="020B0604020202020204" charset="0"/>
              <a:ea typeface="Roboto Mono" panose="020B0604020202020204" charset="0"/>
            </a:endParaRPr>
          </a:p>
          <a:p>
            <a:endParaRPr dirty="0" sz="2000" lang="en-US" smtClean="0">
              <a:latin typeface="Roboto Mono" panose="020B0604020202020204" charset="0"/>
              <a:ea typeface="Roboto Mono" panose="020B0604020202020204" charset="0"/>
            </a:endParaRPr>
          </a:p>
          <a:p>
            <a:pPr indent="-285750" marL="285750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dirty="0" sz="2000" lang="en-US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dirty="0" sz="2000" lang="en-US" smtClean="0">
                <a:latin typeface="Roboto Mono" panose="020B0604020202020204" charset="0"/>
                <a:ea typeface="Roboto Mono" panose="020B0604020202020204" charset="0"/>
              </a:rPr>
              <a:t>Consists </a:t>
            </a:r>
            <a:r>
              <a:rPr dirty="0" sz="2000" lang="en-US">
                <a:latin typeface="Roboto Mono" panose="020B0604020202020204" charset="0"/>
                <a:ea typeface="Roboto Mono" panose="020B0604020202020204" charset="0"/>
              </a:rPr>
              <a:t>of a series of </a:t>
            </a:r>
            <a:r>
              <a:rPr dirty="0" sz="2000" lang="en-US" smtClean="0">
                <a:latin typeface="Roboto Mono" panose="020B0604020202020204" charset="0"/>
                <a:ea typeface="Roboto Mono" panose="020B0604020202020204" charset="0"/>
              </a:rPr>
              <a:t>elements</a:t>
            </a:r>
          </a:p>
          <a:p>
            <a:endParaRPr dirty="0" sz="2000" lang="en-US">
              <a:latin typeface="Roboto Mono" panose="020B0604020202020204" charset="0"/>
              <a:ea typeface="Roboto Mono" panose="020B0604020202020204" charset="0"/>
            </a:endParaRPr>
          </a:p>
          <a:p>
            <a:pPr indent="-285750" marL="285750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dirty="0" sz="2000" lang="en-US" smtClean="0">
                <a:latin typeface="Roboto Mono" panose="020B0604020202020204" charset="0"/>
                <a:ea typeface="Roboto Mono" panose="020B0604020202020204" charset="0"/>
              </a:rPr>
              <a:t> Elements </a:t>
            </a:r>
            <a:r>
              <a:rPr dirty="0" sz="2000" lang="en-US">
                <a:latin typeface="Roboto Mono" panose="020B0604020202020204" charset="0"/>
                <a:ea typeface="Roboto Mono" panose="020B0604020202020204" charset="0"/>
              </a:rPr>
              <a:t>tell the browser </a:t>
            </a:r>
            <a:r>
              <a:rPr dirty="0" sz="2000" lang="en-US">
                <a:solidFill>
                  <a:schemeClr val="accent5"/>
                </a:solidFill>
                <a:latin typeface="Roboto Mono" panose="020B0604020202020204" charset="0"/>
                <a:ea typeface="Roboto Mono" panose="020B0604020202020204" charset="0"/>
              </a:rPr>
              <a:t>how to display the </a:t>
            </a:r>
            <a:r>
              <a:rPr dirty="0" sz="2000" lang="en-US" smtClean="0">
                <a:solidFill>
                  <a:schemeClr val="accent5"/>
                </a:solidFill>
                <a:latin typeface="Roboto Mono" panose="020B0604020202020204" charset="0"/>
                <a:ea typeface="Roboto Mono" panose="020B0604020202020204" charset="0"/>
              </a:rPr>
              <a:t>content</a:t>
            </a:r>
          </a:p>
          <a:p>
            <a:endParaRPr dirty="0" sz="2000" lang="en-US">
              <a:latin typeface="Roboto Mono" panose="020B0604020202020204" charset="0"/>
              <a:ea typeface="Roboto Mono" panose="020B0604020202020204" charset="0"/>
            </a:endParaRPr>
          </a:p>
          <a:p>
            <a:pPr indent="-342900" marL="342900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dirty="0" sz="2000" lang="en-US" smtClean="0">
                <a:latin typeface="Roboto Mono" panose="020B0604020202020204" charset="0"/>
                <a:ea typeface="Roboto Mono" panose="020B0604020202020204" charset="0"/>
              </a:rPr>
              <a:t> Elements </a:t>
            </a:r>
            <a:r>
              <a:rPr dirty="0" sz="2000" lang="en-US">
                <a:latin typeface="Roboto Mono" panose="020B0604020202020204" charset="0"/>
                <a:ea typeface="Roboto Mono" panose="020B0604020202020204" charset="0"/>
              </a:rPr>
              <a:t>label </a:t>
            </a:r>
            <a:r>
              <a:rPr dirty="0" sz="2000" lang="en-US" smtClean="0">
                <a:latin typeface="Roboto Mono" panose="020B0604020202020204" charset="0"/>
                <a:ea typeface="Roboto Mono" panose="020B0604020202020204" charset="0"/>
              </a:rPr>
              <a:t>is </a:t>
            </a:r>
            <a:r>
              <a:rPr dirty="0" sz="2000" lang="en-US" smtClean="0">
                <a:solidFill>
                  <a:schemeClr val="accent5"/>
                </a:solidFill>
                <a:latin typeface="Roboto Mono" panose="020B0604020202020204" charset="0"/>
                <a:ea typeface="Roboto Mono" panose="020B0604020202020204" charset="0"/>
              </a:rPr>
              <a:t>pieces </a:t>
            </a:r>
            <a:r>
              <a:rPr dirty="0" sz="2000" lang="en-US">
                <a:solidFill>
                  <a:schemeClr val="accent5"/>
                </a:solidFill>
                <a:latin typeface="Roboto Mono" panose="020B0604020202020204" charset="0"/>
                <a:ea typeface="Roboto Mono" panose="020B0604020202020204" charset="0"/>
              </a:rPr>
              <a:t>of content </a:t>
            </a:r>
          </a:p>
          <a:p>
            <a:endParaRPr dirty="0" lang="en-US">
              <a:latin typeface="Roboto Mono" panose="020B0604020202020204" charset="0"/>
              <a:ea typeface="Roboto Mono" panose="020B0604020202020204" charset="0"/>
            </a:endParaRP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1048664" name="Google Shape;348;p11"/>
          <p:cNvSpPr txBox="1">
            <a:spLocks noGrp="1"/>
          </p:cNvSpPr>
          <p:nvPr>
            <p:ph type="title"/>
          </p:nvPr>
        </p:nvSpPr>
        <p:spPr>
          <a:xfrm>
            <a:off x="1333598" y="237887"/>
            <a:ext cx="6353796" cy="707016"/>
          </a:xfrm>
          <a:prstGeom prst="rect"/>
          <a:noFill/>
          <a:ln>
            <a:noFill/>
          </a:ln>
        </p:spPr>
        <p:txBody>
          <a:bodyPr anchor="ctr" anchorCtr="0" bIns="34275" lIns="68569" rIns="68569" spcFirstLastPara="1" tIns="34275" wrap="square">
            <a:normAutofit/>
          </a:bodyPr>
          <a:p>
            <a:pPr algn="l"/>
            <a:r>
              <a:rPr dirty="0" lang="en-US" smtClean="0">
                <a:latin typeface="Roboto Mono"/>
                <a:ea typeface="Roboto Mono"/>
                <a:cs typeface="Roboto Mono"/>
                <a:sym typeface="Roboto Mono"/>
              </a:rPr>
              <a:t>History of HTML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8665" name="Freeform 16"/>
          <p:cNvSpPr/>
          <p:nvPr/>
        </p:nvSpPr>
        <p:spPr>
          <a:xfrm flipH="1">
            <a:off x="1" y="6324600"/>
            <a:ext cx="1066800" cy="533400"/>
          </a:xfrm>
          <a:custGeom>
            <a:avLst/>
            <a:gdLst>
              <a:gd name="connsiteX0" fmla="*/ 812800 w 1625600"/>
              <a:gd name="connsiteY0" fmla="*/ 0 h 812800"/>
              <a:gd name="connsiteX1" fmla="*/ 1625600 w 1625600"/>
              <a:gd name="connsiteY1" fmla="*/ 812800 h 812800"/>
              <a:gd name="connsiteX2" fmla="*/ 1219200 w 1625600"/>
              <a:gd name="connsiteY2" fmla="*/ 812800 h 812800"/>
              <a:gd name="connsiteX3" fmla="*/ 812800 w 1625600"/>
              <a:gd name="connsiteY3" fmla="*/ 406400 h 812800"/>
              <a:gd name="connsiteX4" fmla="*/ 406400 w 1625600"/>
              <a:gd name="connsiteY4" fmla="*/ 812800 h 812800"/>
              <a:gd name="connsiteX5" fmla="*/ 0 w 1625600"/>
              <a:gd name="connsiteY5" fmla="*/ 812800 h 812800"/>
              <a:gd name="connsiteX6" fmla="*/ 812800 w 1625600"/>
              <a:gd name="connsiteY6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5600" h="812800">
                <a:moveTo>
                  <a:pt x="812800" y="0"/>
                </a:moveTo>
                <a:cubicBezTo>
                  <a:pt x="1261697" y="0"/>
                  <a:pt x="1625600" y="363903"/>
                  <a:pt x="1625600" y="812800"/>
                </a:cubicBezTo>
                <a:lnTo>
                  <a:pt x="1219200" y="812800"/>
                </a:lnTo>
                <a:cubicBezTo>
                  <a:pt x="1219200" y="588351"/>
                  <a:pt x="1037249" y="406400"/>
                  <a:pt x="812800" y="406400"/>
                </a:cubicBezTo>
                <a:cubicBezTo>
                  <a:pt x="588351" y="406400"/>
                  <a:pt x="406400" y="588351"/>
                  <a:pt x="406400" y="812800"/>
                </a:cubicBezTo>
                <a:lnTo>
                  <a:pt x="0" y="812800"/>
                </a:lnTo>
                <a:cubicBezTo>
                  <a:pt x="0" y="363903"/>
                  <a:pt x="363903" y="0"/>
                  <a:pt x="81280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1050"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2" name="Group 6"/>
          <p:cNvGrpSpPr/>
          <p:nvPr/>
        </p:nvGrpSpPr>
        <p:grpSpPr>
          <a:xfrm>
            <a:off x="1" y="0"/>
            <a:ext cx="941879" cy="941879"/>
            <a:chOff x="0" y="0"/>
            <a:chExt cx="1255839" cy="1255839"/>
          </a:xfrm>
        </p:grpSpPr>
        <p:grpSp>
          <p:nvGrpSpPr>
            <p:cNvPr id="63" name="Group 7"/>
            <p:cNvGrpSpPr/>
            <p:nvPr/>
          </p:nvGrpSpPr>
          <p:grpSpPr>
            <a:xfrm flipH="1">
              <a:off x="0" y="0"/>
              <a:ext cx="1014412" cy="1014349"/>
              <a:chOff x="11177587" y="0"/>
              <a:chExt cx="1014412" cy="1014349"/>
            </a:xfrm>
            <a:solidFill>
              <a:schemeClr val="accent2"/>
            </a:solidFill>
          </p:grpSpPr>
          <p:sp>
            <p:nvSpPr>
              <p:cNvPr id="1048666" name="Freeform: Shape 13"/>
              <p:cNvSpPr/>
              <p:nvPr/>
            </p:nvSpPr>
            <p:spPr>
              <a:xfrm>
                <a:off x="11177587" y="0"/>
                <a:ext cx="1014412" cy="1014349"/>
              </a:xfrm>
              <a:custGeom>
                <a:avLst/>
                <a:gdLst>
                  <a:gd name="connsiteX0" fmla="*/ 0 w 1014412"/>
                  <a:gd name="connsiteY0" fmla="*/ 0 h 1014349"/>
                  <a:gd name="connsiteX1" fmla="*/ 1014413 w 1014412"/>
                  <a:gd name="connsiteY1" fmla="*/ 1014349 h 1014349"/>
                  <a:gd name="connsiteX2" fmla="*/ 1014413 w 1014412"/>
                  <a:gd name="connsiteY2" fmla="*/ 0 h 1014349"/>
                  <a:gd name="connsiteX3" fmla="*/ 0 w 1014412"/>
                  <a:gd name="connsiteY3" fmla="*/ 0 h 1014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4412" h="1014349">
                    <a:moveTo>
                      <a:pt x="0" y="0"/>
                    </a:moveTo>
                    <a:cubicBezTo>
                      <a:pt x="0" y="560197"/>
                      <a:pt x="454152" y="1014349"/>
                      <a:pt x="1014413" y="1014349"/>
                    </a:cubicBezTo>
                    <a:lnTo>
                      <a:pt x="1014413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anchor="ctr" rtlCol="0"/>
              <a:p>
                <a:endParaRPr dirty="0" sz="1050" lang="en-US"/>
              </a:p>
            </p:txBody>
          </p:sp>
          <p:sp>
            <p:nvSpPr>
              <p:cNvPr id="1048667" name="Freeform: Shape 14"/>
              <p:cNvSpPr/>
              <p:nvPr/>
            </p:nvSpPr>
            <p:spPr>
              <a:xfrm>
                <a:off x="11557634" y="0"/>
                <a:ext cx="634365" cy="634365"/>
              </a:xfrm>
              <a:custGeom>
                <a:avLst/>
                <a:gdLst>
                  <a:gd name="connsiteX0" fmla="*/ 0 w 634365"/>
                  <a:gd name="connsiteY0" fmla="*/ 0 h 634365"/>
                  <a:gd name="connsiteX1" fmla="*/ 634365 w 634365"/>
                  <a:gd name="connsiteY1" fmla="*/ 634365 h 634365"/>
                  <a:gd name="connsiteX2" fmla="*/ 634365 w 634365"/>
                  <a:gd name="connsiteY2" fmla="*/ 0 h 634365"/>
                  <a:gd name="connsiteX3" fmla="*/ 0 w 634365"/>
                  <a:gd name="connsiteY3" fmla="*/ 0 h 63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4365" h="634365">
                    <a:moveTo>
                      <a:pt x="0" y="0"/>
                    </a:moveTo>
                    <a:cubicBezTo>
                      <a:pt x="0" y="350330"/>
                      <a:pt x="284035" y="634365"/>
                      <a:pt x="634365" y="634365"/>
                    </a:cubicBezTo>
                    <a:lnTo>
                      <a:pt x="6343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 cap="flat">
                <a:noFill/>
                <a:prstDash val="solid"/>
                <a:miter/>
              </a:ln>
            </p:spPr>
            <p:txBody>
              <a:bodyPr anchor="ctr" rtlCol="0"/>
              <a:p>
                <a:endParaRPr dirty="0" sz="1050" lang="en-US"/>
              </a:p>
            </p:txBody>
          </p:sp>
        </p:grpSp>
        <p:sp>
          <p:nvSpPr>
            <p:cNvPr id="1048668" name="Freeform: Shape 12"/>
            <p:cNvSpPr/>
            <p:nvPr/>
          </p:nvSpPr>
          <p:spPr>
            <a:xfrm flipH="1">
              <a:off x="0" y="0"/>
              <a:ext cx="1255839" cy="1255839"/>
            </a:xfrm>
            <a:custGeom>
              <a:avLst/>
              <a:gdLst>
                <a:gd name="connsiteX0" fmla="*/ 147193 w 1255839"/>
                <a:gd name="connsiteY0" fmla="*/ 0 h 1255839"/>
                <a:gd name="connsiteX1" fmla="*/ 0 w 1255839"/>
                <a:gd name="connsiteY1" fmla="*/ 0 h 1255839"/>
                <a:gd name="connsiteX2" fmla="*/ 1255840 w 1255839"/>
                <a:gd name="connsiteY2" fmla="*/ 1255840 h 1255839"/>
                <a:gd name="connsiteX3" fmla="*/ 1255840 w 1255839"/>
                <a:gd name="connsiteY3" fmla="*/ 1108647 h 1255839"/>
                <a:gd name="connsiteX4" fmla="*/ 147193 w 1255839"/>
                <a:gd name="connsiteY4" fmla="*/ 0 h 1255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5839" h="1255839">
                  <a:moveTo>
                    <a:pt x="147193" y="0"/>
                  </a:moveTo>
                  <a:lnTo>
                    <a:pt x="0" y="0"/>
                  </a:lnTo>
                  <a:cubicBezTo>
                    <a:pt x="0" y="692468"/>
                    <a:pt x="563372" y="1255840"/>
                    <a:pt x="1255840" y="1255840"/>
                  </a:cubicBezTo>
                  <a:lnTo>
                    <a:pt x="1255840" y="1108647"/>
                  </a:lnTo>
                  <a:cubicBezTo>
                    <a:pt x="644525" y="1108647"/>
                    <a:pt x="147193" y="611315"/>
                    <a:pt x="147193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>
              <a:noFill/>
              <a:prstDash val="solid"/>
              <a:miter/>
            </a:ln>
          </p:spPr>
          <p:txBody>
            <a:bodyPr anchor="ctr" rtlCol="0"/>
            <a:p>
              <a:endParaRPr dirty="0" sz="1050" lang="en-US"/>
            </a:p>
          </p:txBody>
        </p:sp>
      </p:grpSp>
      <p:pic>
        <p:nvPicPr>
          <p:cNvPr id="2097159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868464" y="1"/>
            <a:ext cx="1237095" cy="1227550"/>
          </a:xfrm>
          <a:prstGeom prst="rect"/>
        </p:spPr>
      </p:pic>
      <p:sp>
        <p:nvSpPr>
          <p:cNvPr id="1048669" name="TextBox 1"/>
          <p:cNvSpPr txBox="1"/>
          <p:nvPr/>
        </p:nvSpPr>
        <p:spPr>
          <a:xfrm>
            <a:off x="760810" y="1227551"/>
            <a:ext cx="6435637" cy="646331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1800" lang="en-US">
                <a:latin typeface="Roboto Mono" panose="020B0604020202020204" charset="0"/>
                <a:ea typeface="Roboto Mono" panose="020B0604020202020204" charset="0"/>
              </a:rPr>
              <a:t>The first version of HTML was written by </a:t>
            </a:r>
            <a:r>
              <a:rPr dirty="0" sz="1800" lang="en-US">
                <a:solidFill>
                  <a:schemeClr val="accent5"/>
                </a:solidFill>
                <a:latin typeface="Roboto Mono" panose="020B0604020202020204" charset="0"/>
                <a:ea typeface="Roboto Mono" panose="020B0604020202020204" charset="0"/>
              </a:rPr>
              <a:t>Tim Berners-Lee</a:t>
            </a:r>
            <a:r>
              <a:rPr dirty="0" sz="1800" lang="en-US">
                <a:latin typeface="Roboto Mono" panose="020B0604020202020204" charset="0"/>
                <a:ea typeface="Roboto Mono" panose="020B0604020202020204" charset="0"/>
              </a:rPr>
              <a:t> in </a:t>
            </a:r>
            <a:r>
              <a:rPr dirty="0" sz="1800" lang="en-US" smtClean="0">
                <a:latin typeface="Roboto Mono" panose="020B0604020202020204" charset="0"/>
                <a:ea typeface="Roboto Mono" panose="020B0604020202020204" charset="0"/>
              </a:rPr>
              <a:t>1993.</a:t>
            </a:r>
            <a:endParaRPr dirty="0" sz="1800" lang="en-US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1048670" name="Oval 2"/>
          <p:cNvSpPr/>
          <p:nvPr/>
        </p:nvSpPr>
        <p:spPr>
          <a:xfrm>
            <a:off x="765561" y="2422565"/>
            <a:ext cx="1136073" cy="1151908"/>
          </a:xfrm>
          <a:prstGeom prst="ellipse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sz="1600" lang="en-US" smtClean="0">
                <a:latin typeface="Roboto Mono" panose="020B0604020202020204" charset="0"/>
                <a:ea typeface="Roboto Mono" panose="020B0604020202020204" charset="0"/>
              </a:rPr>
              <a:t>HTML1</a:t>
            </a:r>
          </a:p>
          <a:p>
            <a:pPr algn="ctr"/>
            <a:r>
              <a:rPr b="1" dirty="0" sz="1600" lang="en-US" smtClean="0">
                <a:latin typeface="Roboto Mono" panose="020B0604020202020204" charset="0"/>
                <a:ea typeface="Roboto Mono" panose="020B0604020202020204" charset="0"/>
              </a:rPr>
              <a:t>1993</a:t>
            </a:r>
            <a:endParaRPr b="1" dirty="0" sz="1600" lang="en-US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1048671" name="Oval 12"/>
          <p:cNvSpPr/>
          <p:nvPr/>
        </p:nvSpPr>
        <p:spPr>
          <a:xfrm>
            <a:off x="2511056" y="2422565"/>
            <a:ext cx="1136073" cy="1151908"/>
          </a:xfrm>
          <a:prstGeom prst="ellipse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sz="1600" lang="en-US" smtClean="0">
                <a:latin typeface="Roboto Mono" panose="020B0604020202020204" charset="0"/>
                <a:ea typeface="Roboto Mono" panose="020B0604020202020204" charset="0"/>
              </a:rPr>
              <a:t>HTML2</a:t>
            </a:r>
          </a:p>
          <a:p>
            <a:pPr algn="ctr"/>
            <a:r>
              <a:rPr b="1" dirty="0" sz="1600" lang="en-US" smtClean="0">
                <a:latin typeface="Roboto Mono" panose="020B0604020202020204" charset="0"/>
                <a:ea typeface="Roboto Mono" panose="020B0604020202020204" charset="0"/>
              </a:rPr>
              <a:t>1995</a:t>
            </a:r>
            <a:endParaRPr b="1" dirty="0" sz="1600" lang="en-US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1048672" name="Oval 14"/>
          <p:cNvSpPr/>
          <p:nvPr/>
        </p:nvSpPr>
        <p:spPr>
          <a:xfrm>
            <a:off x="4186278" y="2422565"/>
            <a:ext cx="1136073" cy="1151908"/>
          </a:xfrm>
          <a:prstGeom prst="ellipse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sz="1600" lang="en-US" smtClean="0">
                <a:latin typeface="Roboto Mono" panose="020B0604020202020204" charset="0"/>
                <a:ea typeface="Roboto Mono" panose="020B0604020202020204" charset="0"/>
              </a:rPr>
              <a:t>HTML3</a:t>
            </a:r>
          </a:p>
          <a:p>
            <a:pPr algn="ctr"/>
            <a:r>
              <a:rPr b="1" dirty="0" sz="1600" lang="en-US" smtClean="0">
                <a:latin typeface="Roboto Mono" panose="020B0604020202020204" charset="0"/>
                <a:ea typeface="Roboto Mono" panose="020B0604020202020204" charset="0"/>
              </a:rPr>
              <a:t>1997</a:t>
            </a:r>
            <a:endParaRPr b="1" dirty="0" sz="1600" lang="en-US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1048673" name="Oval 15"/>
          <p:cNvSpPr/>
          <p:nvPr/>
        </p:nvSpPr>
        <p:spPr>
          <a:xfrm>
            <a:off x="5803494" y="2422565"/>
            <a:ext cx="1136073" cy="1151908"/>
          </a:xfrm>
          <a:prstGeom prst="ellipse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sz="1600" lang="en-US" smtClean="0">
                <a:latin typeface="Roboto Mono" panose="020B0604020202020204" charset="0"/>
                <a:ea typeface="Roboto Mono" panose="020B0604020202020204" charset="0"/>
              </a:rPr>
              <a:t>HTML4</a:t>
            </a:r>
          </a:p>
          <a:p>
            <a:pPr algn="ctr"/>
            <a:r>
              <a:rPr b="1" dirty="0" sz="1600" lang="en-US" smtClean="0">
                <a:latin typeface="Roboto Mono" panose="020B0604020202020204" charset="0"/>
                <a:ea typeface="Roboto Mono" panose="020B0604020202020204" charset="0"/>
              </a:rPr>
              <a:t>1999</a:t>
            </a:r>
            <a:endParaRPr b="1" dirty="0" sz="1600" lang="en-US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1048674" name="Oval 17"/>
          <p:cNvSpPr/>
          <p:nvPr/>
        </p:nvSpPr>
        <p:spPr>
          <a:xfrm>
            <a:off x="7420711" y="2422565"/>
            <a:ext cx="1136073" cy="1151908"/>
          </a:xfrm>
          <a:prstGeom prst="ellipse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sz="1600" lang="en-US" smtClean="0">
                <a:latin typeface="Roboto Mono" panose="020B0604020202020204" charset="0"/>
                <a:ea typeface="Roboto Mono" panose="020B0604020202020204" charset="0"/>
              </a:rPr>
              <a:t>HTML5</a:t>
            </a:r>
          </a:p>
          <a:p>
            <a:pPr algn="ctr"/>
            <a:r>
              <a:rPr b="1" dirty="0" sz="1600" lang="en-US" smtClean="0">
                <a:latin typeface="Roboto Mono" panose="020B0604020202020204" charset="0"/>
                <a:ea typeface="Roboto Mono" panose="020B0604020202020204" charset="0"/>
              </a:rPr>
              <a:t>2014</a:t>
            </a:r>
            <a:endParaRPr b="1" dirty="0" sz="1600" lang="en-US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1048675" name="Right Arrow 18"/>
          <p:cNvSpPr/>
          <p:nvPr/>
        </p:nvSpPr>
        <p:spPr>
          <a:xfrm>
            <a:off x="1901634" y="2955714"/>
            <a:ext cx="609422" cy="160317"/>
          </a:xfrm>
          <a:prstGeom prst="rightArrow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76" name="Right Arrow 19"/>
          <p:cNvSpPr/>
          <p:nvPr/>
        </p:nvSpPr>
        <p:spPr>
          <a:xfrm>
            <a:off x="3647129" y="2961652"/>
            <a:ext cx="609422" cy="160317"/>
          </a:xfrm>
          <a:prstGeom prst="rightArrow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77" name="Right Arrow 20"/>
          <p:cNvSpPr/>
          <p:nvPr/>
        </p:nvSpPr>
        <p:spPr>
          <a:xfrm>
            <a:off x="5287215" y="2875555"/>
            <a:ext cx="609422" cy="160317"/>
          </a:xfrm>
          <a:prstGeom prst="rightArrow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78" name="Right Arrow 21"/>
          <p:cNvSpPr/>
          <p:nvPr/>
        </p:nvSpPr>
        <p:spPr>
          <a:xfrm>
            <a:off x="6922781" y="2889626"/>
            <a:ext cx="609422" cy="160317"/>
          </a:xfrm>
          <a:prstGeom prst="rightArrow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grpSp>
        <p:nvGrpSpPr>
          <p:cNvPr id="64" name="Group 33"/>
          <p:cNvGrpSpPr/>
          <p:nvPr/>
        </p:nvGrpSpPr>
        <p:grpSpPr>
          <a:xfrm>
            <a:off x="760810" y="3574473"/>
            <a:ext cx="1508166" cy="2371435"/>
            <a:chOff x="760810" y="3574473"/>
            <a:chExt cx="1508166" cy="2371435"/>
          </a:xfrm>
        </p:grpSpPr>
        <p:sp>
          <p:nvSpPr>
            <p:cNvPr id="1048679" name="TextBox 22"/>
            <p:cNvSpPr txBox="1"/>
            <p:nvPr/>
          </p:nvSpPr>
          <p:spPr>
            <a:xfrm>
              <a:off x="760810" y="4432067"/>
              <a:ext cx="1508166" cy="1513841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dirty="0" lang="en-US" smtClean="0">
                  <a:latin typeface="Roboto Mono" panose="020B0604020202020204" charset="0"/>
                  <a:ea typeface="Roboto Mono" panose="020B0604020202020204" charset="0"/>
                </a:rPr>
                <a:t>Only support text and controls </a:t>
              </a:r>
            </a:p>
            <a:p>
              <a:endParaRPr dirty="0" lang="en-US">
                <a:latin typeface="Roboto Mono" panose="020B0604020202020204" charset="0"/>
                <a:ea typeface="Roboto Mono" panose="020B0604020202020204" charset="0"/>
              </a:endParaRPr>
            </a:p>
            <a:p>
              <a:r>
                <a:rPr dirty="0" lang="en-US" smtClean="0">
                  <a:latin typeface="Roboto Mono" panose="020B0604020202020204" charset="0"/>
                  <a:ea typeface="Roboto Mono" panose="020B0604020202020204" charset="0"/>
                </a:rPr>
                <a:t>Tables and fonts were not supported</a:t>
              </a:r>
              <a:endParaRPr dirty="0" lang="en-US">
                <a:latin typeface="Roboto Mono" panose="020B0604020202020204" charset="0"/>
                <a:ea typeface="Roboto Mono" panose="020B0604020202020204" charset="0"/>
              </a:endParaRPr>
            </a:p>
          </p:txBody>
        </p:sp>
        <p:cxnSp>
          <p:nvCxnSpPr>
            <p:cNvPr id="3145730" name="Straight Arrow Connector 28"/>
            <p:cNvCxnSpPr>
              <a:cxnSpLocks/>
              <a:endCxn id="1048670" idx="4"/>
            </p:cNvCxnSpPr>
            <p:nvPr/>
          </p:nvCxnSpPr>
          <p:spPr>
            <a:xfrm flipV="1">
              <a:off x="1333598" y="3574473"/>
              <a:ext cx="0" cy="857191"/>
            </a:xfrm>
            <a:prstGeom prst="straightConnector1"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34"/>
          <p:cNvGrpSpPr/>
          <p:nvPr/>
        </p:nvGrpSpPr>
        <p:grpSpPr>
          <a:xfrm>
            <a:off x="2388123" y="3574473"/>
            <a:ext cx="1708863" cy="2168235"/>
            <a:chOff x="2388123" y="3574473"/>
            <a:chExt cx="1708863" cy="2168235"/>
          </a:xfrm>
        </p:grpSpPr>
        <p:sp>
          <p:nvSpPr>
            <p:cNvPr id="1048680" name="TextBox 23"/>
            <p:cNvSpPr txBox="1"/>
            <p:nvPr/>
          </p:nvSpPr>
          <p:spPr>
            <a:xfrm>
              <a:off x="2388123" y="4432067"/>
              <a:ext cx="1708863" cy="1310641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dirty="0" lang="en-US" smtClean="0">
                  <a:latin typeface="Roboto Mono" panose="020B0604020202020204" charset="0"/>
                  <a:ea typeface="Roboto Mono" panose="020B0604020202020204" charset="0"/>
                </a:rPr>
                <a:t>Improved of Html 1</a:t>
              </a:r>
            </a:p>
            <a:p>
              <a:endParaRPr dirty="0" lang="en-US">
                <a:latin typeface="Roboto Mono" panose="020B0604020202020204" charset="0"/>
                <a:ea typeface="Roboto Mono" panose="020B0604020202020204" charset="0"/>
              </a:endParaRPr>
            </a:p>
            <a:p>
              <a:r>
                <a:rPr dirty="0" lang="en-US" smtClean="0">
                  <a:latin typeface="Roboto Mono" panose="020B0604020202020204" charset="0"/>
                  <a:ea typeface="Roboto Mono" panose="020B0604020202020204" charset="0"/>
                </a:rPr>
                <a:t>Forms were developed </a:t>
              </a:r>
              <a:r>
                <a:rPr dirty="0" lang="en-US" err="1" smtClean="0">
                  <a:latin typeface="Roboto Mono" panose="020B0604020202020204" charset="0"/>
                  <a:ea typeface="Roboto Mono" panose="020B0604020202020204" charset="0"/>
                </a:rPr>
                <a:t>i.e</a:t>
              </a:r>
              <a:r>
                <a:rPr dirty="0" lang="en-US" smtClean="0">
                  <a:latin typeface="Roboto Mono" panose="020B0604020202020204" charset="0"/>
                  <a:ea typeface="Roboto Mono" panose="020B0604020202020204" charset="0"/>
                </a:rPr>
                <a:t> textbox, buttons, text area </a:t>
              </a:r>
              <a:r>
                <a:rPr dirty="0" lang="en-US" err="1" smtClean="0">
                  <a:latin typeface="Roboto Mono" panose="020B0604020202020204" charset="0"/>
                  <a:ea typeface="Roboto Mono" panose="020B0604020202020204" charset="0"/>
                </a:rPr>
                <a:t>etc</a:t>
              </a:r>
              <a:endParaRPr dirty="0" lang="en-US">
                <a:latin typeface="Roboto Mono" panose="020B0604020202020204" charset="0"/>
                <a:ea typeface="Roboto Mono" panose="020B0604020202020204" charset="0"/>
              </a:endParaRPr>
            </a:p>
          </p:txBody>
        </p:sp>
        <p:cxnSp>
          <p:nvCxnSpPr>
            <p:cNvPr id="3145731" name="Straight Arrow Connector 29"/>
            <p:cNvCxnSpPr>
              <a:cxnSpLocks/>
            </p:cNvCxnSpPr>
            <p:nvPr/>
          </p:nvCxnSpPr>
          <p:spPr>
            <a:xfrm flipV="1">
              <a:off x="3006039" y="3574473"/>
              <a:ext cx="0" cy="857191"/>
            </a:xfrm>
            <a:prstGeom prst="straightConnector1"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35"/>
          <p:cNvGrpSpPr/>
          <p:nvPr/>
        </p:nvGrpSpPr>
        <p:grpSpPr>
          <a:xfrm>
            <a:off x="4094632" y="3574473"/>
            <a:ext cx="1451146" cy="2371435"/>
            <a:chOff x="4094632" y="3574473"/>
            <a:chExt cx="1451146" cy="2371435"/>
          </a:xfrm>
        </p:grpSpPr>
        <p:sp>
          <p:nvSpPr>
            <p:cNvPr id="1048681" name="TextBox 24"/>
            <p:cNvSpPr txBox="1"/>
            <p:nvPr/>
          </p:nvSpPr>
          <p:spPr>
            <a:xfrm>
              <a:off x="4094632" y="4432067"/>
              <a:ext cx="1451146" cy="1513841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dirty="0" lang="en-US" smtClean="0">
                  <a:latin typeface="Roboto Mono" panose="020B0604020202020204" charset="0"/>
                  <a:ea typeface="Roboto Mono" panose="020B0604020202020204" charset="0"/>
                </a:rPr>
                <a:t>Further improved of Html2</a:t>
              </a:r>
            </a:p>
            <a:p>
              <a:r>
                <a:rPr dirty="0" lang="en-US" smtClean="0">
                  <a:latin typeface="Roboto Mono" panose="020B0604020202020204" charset="0"/>
                  <a:ea typeface="Roboto Mono" panose="020B0604020202020204" charset="0"/>
                </a:rPr>
                <a:t>Support of CSS</a:t>
              </a:r>
            </a:p>
            <a:p>
              <a:r>
                <a:rPr dirty="0" lang="en-US" smtClean="0">
                  <a:latin typeface="Roboto Mono" panose="020B0604020202020204" charset="0"/>
                  <a:ea typeface="Roboto Mono" panose="020B0604020202020204" charset="0"/>
                </a:rPr>
                <a:t>Still not supported markup tags</a:t>
              </a:r>
              <a:endParaRPr dirty="0" lang="en-US">
                <a:latin typeface="Roboto Mono" panose="020B0604020202020204" charset="0"/>
                <a:ea typeface="Roboto Mono" panose="020B0604020202020204" charset="0"/>
              </a:endParaRPr>
            </a:p>
          </p:txBody>
        </p:sp>
        <p:cxnSp>
          <p:nvCxnSpPr>
            <p:cNvPr id="3145732" name="Straight Arrow Connector 30"/>
            <p:cNvCxnSpPr>
              <a:cxnSpLocks/>
            </p:cNvCxnSpPr>
            <p:nvPr/>
          </p:nvCxnSpPr>
          <p:spPr>
            <a:xfrm flipV="1">
              <a:off x="4714106" y="3574473"/>
              <a:ext cx="0" cy="857191"/>
            </a:xfrm>
            <a:prstGeom prst="straightConnector1"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36"/>
          <p:cNvGrpSpPr/>
          <p:nvPr/>
        </p:nvGrpSpPr>
        <p:grpSpPr>
          <a:xfrm>
            <a:off x="5672681" y="3574473"/>
            <a:ext cx="1523765" cy="2167831"/>
            <a:chOff x="5672681" y="3574473"/>
            <a:chExt cx="1523765" cy="2167831"/>
          </a:xfrm>
        </p:grpSpPr>
        <p:sp>
          <p:nvSpPr>
            <p:cNvPr id="1048682" name="TextBox 25"/>
            <p:cNvSpPr txBox="1"/>
            <p:nvPr/>
          </p:nvSpPr>
          <p:spPr>
            <a:xfrm>
              <a:off x="5672681" y="4431664"/>
              <a:ext cx="1523765" cy="1310640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dirty="0" lang="en-US">
                  <a:latin typeface="Roboto Mono" panose="020B0604020202020204" charset="0"/>
                  <a:ea typeface="Roboto Mono" panose="020B0604020202020204" charset="0"/>
                </a:rPr>
                <a:t>CSS were embedded in HTML page </a:t>
              </a:r>
              <a:r>
                <a:rPr dirty="0" lang="en-US" smtClean="0">
                  <a:latin typeface="Roboto Mono" panose="020B0604020202020204" charset="0"/>
                  <a:ea typeface="Roboto Mono" panose="020B0604020202020204" charset="0"/>
                </a:rPr>
                <a:t>itself.Markup tags were supported</a:t>
              </a:r>
              <a:endParaRPr dirty="0" lang="en-US">
                <a:latin typeface="Roboto Mono" panose="020B0604020202020204" charset="0"/>
                <a:ea typeface="Roboto Mono" panose="020B0604020202020204" charset="0"/>
              </a:endParaRPr>
            </a:p>
          </p:txBody>
        </p:sp>
        <p:cxnSp>
          <p:nvCxnSpPr>
            <p:cNvPr id="3145733" name="Straight Arrow Connector 31"/>
            <p:cNvCxnSpPr>
              <a:cxnSpLocks/>
            </p:cNvCxnSpPr>
            <p:nvPr/>
          </p:nvCxnSpPr>
          <p:spPr>
            <a:xfrm flipV="1">
              <a:off x="6350921" y="3574473"/>
              <a:ext cx="0" cy="857191"/>
            </a:xfrm>
            <a:prstGeom prst="straightConnector1"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37"/>
          <p:cNvGrpSpPr/>
          <p:nvPr/>
        </p:nvGrpSpPr>
        <p:grpSpPr>
          <a:xfrm>
            <a:off x="7252287" y="3574473"/>
            <a:ext cx="1697196" cy="2214157"/>
            <a:chOff x="7252287" y="3574473"/>
            <a:chExt cx="1697196" cy="2214157"/>
          </a:xfrm>
        </p:grpSpPr>
        <p:sp>
          <p:nvSpPr>
            <p:cNvPr id="1048683" name="TextBox 26"/>
            <p:cNvSpPr txBox="1"/>
            <p:nvPr/>
          </p:nvSpPr>
          <p:spPr>
            <a:xfrm>
              <a:off x="7252287" y="4477989"/>
              <a:ext cx="1697196" cy="1310641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dirty="0" lang="en-US" smtClean="0">
                  <a:latin typeface="Roboto Mono" panose="020B0604020202020204" charset="0"/>
                  <a:ea typeface="Roboto Mono" panose="020B0604020202020204" charset="0"/>
                </a:rPr>
                <a:t>It comes lots of html tags support like</a:t>
              </a:r>
            </a:p>
            <a:p>
              <a:r>
                <a:rPr dirty="0" lang="en-US" smtClean="0">
                  <a:latin typeface="Roboto Mono" panose="020B0604020202020204" charset="0"/>
                  <a:ea typeface="Roboto Mono" panose="020B0604020202020204" charset="0"/>
                </a:rPr>
                <a:t>Email, password, audio tag, section tag </a:t>
              </a:r>
              <a:r>
                <a:rPr dirty="0" lang="en-US" err="1" smtClean="0">
                  <a:latin typeface="Roboto Mono" panose="020B0604020202020204" charset="0"/>
                  <a:ea typeface="Roboto Mono" panose="020B0604020202020204" charset="0"/>
                </a:rPr>
                <a:t>etc</a:t>
              </a:r>
              <a:endParaRPr dirty="0" lang="en-US">
                <a:latin typeface="Roboto Mono" panose="020B0604020202020204" charset="0"/>
                <a:ea typeface="Roboto Mono" panose="020B0604020202020204" charset="0"/>
              </a:endParaRPr>
            </a:p>
          </p:txBody>
        </p:sp>
        <p:cxnSp>
          <p:nvCxnSpPr>
            <p:cNvPr id="3145734" name="Straight Arrow Connector 32"/>
            <p:cNvCxnSpPr>
              <a:cxnSpLocks/>
            </p:cNvCxnSpPr>
            <p:nvPr/>
          </p:nvCxnSpPr>
          <p:spPr>
            <a:xfrm flipV="1">
              <a:off x="8023362" y="3574473"/>
              <a:ext cx="0" cy="857191"/>
            </a:xfrm>
            <a:prstGeom prst="straightConnector1"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>
                      <p:stCondLst>
                        <p:cond delay="indefinite"/>
                      </p:stCondLst>
                      <p:childTnLst>
                        <p:par>
                          <p:cTn fill="hold" id="4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8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8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>
                      <p:stCondLst>
                        <p:cond delay="indefinite"/>
                      </p:stCondLst>
                      <p:childTnLst>
                        <p:par>
                          <p:cTn fill="hold" id="46">
                            <p:stCondLst>
                              <p:cond delay="0"/>
                            </p:stCondLst>
                            <p:childTnLst>
                              <p:par>
                                <p:cTn fill="hold" id="4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>
                      <p:stCondLst>
                        <p:cond delay="indefinite"/>
                      </p:stCondLst>
                      <p:childTnLst>
                        <p:par>
                          <p:cTn fill="hold" id="5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5"/>
                                        <p:tgtEl>
                                          <p:spTgt spid="104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6"/>
                                        <p:tgtEl>
                                          <p:spTgt spid="104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>
                      <p:stCondLst>
                        <p:cond delay="indefinite"/>
                      </p:stCondLst>
                      <p:childTnLst>
                        <p:par>
                          <p:cTn fill="hold" id="5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9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1"/>
                                        <p:tgtEl>
                                          <p:spTgt spid="104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2"/>
                                        <p:tgtEl>
                                          <p:spTgt spid="104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>
                      <p:stCondLst>
                        <p:cond delay="indefinite"/>
                      </p:stCondLst>
                      <p:childTnLst>
                        <p:par>
                          <p:cTn fill="hold" id="64">
                            <p:stCondLst>
                              <p:cond delay="0"/>
                            </p:stCondLst>
                            <p:childTnLst>
                              <p:par>
                                <p:cTn fill="hold" id="6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7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8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9">
                      <p:stCondLst>
                        <p:cond delay="indefinite"/>
                      </p:stCondLst>
                      <p:childTnLst>
                        <p:par>
                          <p:cTn fill="hold" id="7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3"/>
                                        <p:tgtEl>
                                          <p:spTgt spid="104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74"/>
                                        <p:tgtEl>
                                          <p:spTgt spid="104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5">
                      <p:stCondLst>
                        <p:cond delay="indefinite"/>
                      </p:stCondLst>
                      <p:childTnLst>
                        <p:par>
                          <p:cTn fill="hold" id="7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7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9"/>
                                        <p:tgtEl>
                                          <p:spTgt spid="104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0"/>
                                        <p:tgtEl>
                                          <p:spTgt spid="104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1"/>
                                        <p:tgtEl>
                                          <p:spTgt spid="104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2">
                      <p:stCondLst>
                        <p:cond delay="indefinite"/>
                      </p:stCondLst>
                      <p:childTnLst>
                        <p:par>
                          <p:cTn fill="hold" id="83">
                            <p:stCondLst>
                              <p:cond delay="0"/>
                            </p:stCondLst>
                            <p:childTnLst>
                              <p:par>
                                <p:cTn fill="hold" id="84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86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7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0" grpId="0" animBg="1"/>
      <p:bldP spid="1048671" grpId="0" animBg="1"/>
      <p:bldP spid="1048672" grpId="0" animBg="1"/>
      <p:bldP spid="1048673" grpId="0" animBg="1"/>
      <p:bldP spid="1048674" grpId="0" animBg="1"/>
      <p:bldP spid="1048675" grpId="0" animBg="1"/>
      <p:bldP spid="1048676" grpId="0" animBg="1"/>
      <p:bldP spid="1048677" grpId="0" animBg="1"/>
      <p:bldP spid="104867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1048685" name="Google Shape;348;p11"/>
          <p:cNvSpPr txBox="1">
            <a:spLocks noGrp="1"/>
          </p:cNvSpPr>
          <p:nvPr>
            <p:ph type="title"/>
          </p:nvPr>
        </p:nvSpPr>
        <p:spPr>
          <a:xfrm>
            <a:off x="1333598" y="237887"/>
            <a:ext cx="6353796" cy="707016"/>
          </a:xfrm>
          <a:prstGeom prst="rect"/>
          <a:noFill/>
          <a:ln>
            <a:noFill/>
          </a:ln>
        </p:spPr>
        <p:txBody>
          <a:bodyPr anchor="ctr" anchorCtr="0" bIns="34275" lIns="68569" rIns="68569" spcFirstLastPara="1" tIns="34275" wrap="square">
            <a:normAutofit/>
          </a:bodyPr>
          <a:p>
            <a:pPr algn="l"/>
            <a:r>
              <a:rPr dirty="0" lang="en-US" smtClean="0">
                <a:latin typeface="Roboto Mono"/>
                <a:ea typeface="Roboto Mono"/>
                <a:cs typeface="Roboto Mono"/>
                <a:sym typeface="Roboto Mono"/>
              </a:rPr>
              <a:t>HTML Boilerplate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8686" name="Freeform 16"/>
          <p:cNvSpPr/>
          <p:nvPr/>
        </p:nvSpPr>
        <p:spPr>
          <a:xfrm flipH="1">
            <a:off x="1" y="6324600"/>
            <a:ext cx="1066800" cy="533400"/>
          </a:xfrm>
          <a:custGeom>
            <a:avLst/>
            <a:gdLst>
              <a:gd name="connsiteX0" fmla="*/ 812800 w 1625600"/>
              <a:gd name="connsiteY0" fmla="*/ 0 h 812800"/>
              <a:gd name="connsiteX1" fmla="*/ 1625600 w 1625600"/>
              <a:gd name="connsiteY1" fmla="*/ 812800 h 812800"/>
              <a:gd name="connsiteX2" fmla="*/ 1219200 w 1625600"/>
              <a:gd name="connsiteY2" fmla="*/ 812800 h 812800"/>
              <a:gd name="connsiteX3" fmla="*/ 812800 w 1625600"/>
              <a:gd name="connsiteY3" fmla="*/ 406400 h 812800"/>
              <a:gd name="connsiteX4" fmla="*/ 406400 w 1625600"/>
              <a:gd name="connsiteY4" fmla="*/ 812800 h 812800"/>
              <a:gd name="connsiteX5" fmla="*/ 0 w 1625600"/>
              <a:gd name="connsiteY5" fmla="*/ 812800 h 812800"/>
              <a:gd name="connsiteX6" fmla="*/ 812800 w 1625600"/>
              <a:gd name="connsiteY6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5600" h="812800">
                <a:moveTo>
                  <a:pt x="812800" y="0"/>
                </a:moveTo>
                <a:cubicBezTo>
                  <a:pt x="1261697" y="0"/>
                  <a:pt x="1625600" y="363903"/>
                  <a:pt x="1625600" y="812800"/>
                </a:cubicBezTo>
                <a:lnTo>
                  <a:pt x="1219200" y="812800"/>
                </a:lnTo>
                <a:cubicBezTo>
                  <a:pt x="1219200" y="588351"/>
                  <a:pt x="1037249" y="406400"/>
                  <a:pt x="812800" y="406400"/>
                </a:cubicBezTo>
                <a:cubicBezTo>
                  <a:pt x="588351" y="406400"/>
                  <a:pt x="406400" y="588351"/>
                  <a:pt x="406400" y="812800"/>
                </a:cubicBezTo>
                <a:lnTo>
                  <a:pt x="0" y="812800"/>
                </a:lnTo>
                <a:cubicBezTo>
                  <a:pt x="0" y="363903"/>
                  <a:pt x="363903" y="0"/>
                  <a:pt x="81280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1050"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0" name="Group 6"/>
          <p:cNvGrpSpPr/>
          <p:nvPr/>
        </p:nvGrpSpPr>
        <p:grpSpPr>
          <a:xfrm>
            <a:off x="1" y="0"/>
            <a:ext cx="941879" cy="941879"/>
            <a:chOff x="0" y="0"/>
            <a:chExt cx="1255839" cy="1255839"/>
          </a:xfrm>
        </p:grpSpPr>
        <p:grpSp>
          <p:nvGrpSpPr>
            <p:cNvPr id="71" name="Group 7"/>
            <p:cNvGrpSpPr/>
            <p:nvPr/>
          </p:nvGrpSpPr>
          <p:grpSpPr>
            <a:xfrm flipH="1">
              <a:off x="0" y="0"/>
              <a:ext cx="1014412" cy="1014349"/>
              <a:chOff x="11177587" y="0"/>
              <a:chExt cx="1014412" cy="1014349"/>
            </a:xfrm>
            <a:solidFill>
              <a:schemeClr val="accent2"/>
            </a:solidFill>
          </p:grpSpPr>
          <p:sp>
            <p:nvSpPr>
              <p:cNvPr id="1048687" name="Freeform: Shape 13"/>
              <p:cNvSpPr/>
              <p:nvPr/>
            </p:nvSpPr>
            <p:spPr>
              <a:xfrm>
                <a:off x="11177587" y="0"/>
                <a:ext cx="1014412" cy="1014349"/>
              </a:xfrm>
              <a:custGeom>
                <a:avLst/>
                <a:gdLst>
                  <a:gd name="connsiteX0" fmla="*/ 0 w 1014412"/>
                  <a:gd name="connsiteY0" fmla="*/ 0 h 1014349"/>
                  <a:gd name="connsiteX1" fmla="*/ 1014413 w 1014412"/>
                  <a:gd name="connsiteY1" fmla="*/ 1014349 h 1014349"/>
                  <a:gd name="connsiteX2" fmla="*/ 1014413 w 1014412"/>
                  <a:gd name="connsiteY2" fmla="*/ 0 h 1014349"/>
                  <a:gd name="connsiteX3" fmla="*/ 0 w 1014412"/>
                  <a:gd name="connsiteY3" fmla="*/ 0 h 1014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4412" h="1014349">
                    <a:moveTo>
                      <a:pt x="0" y="0"/>
                    </a:moveTo>
                    <a:cubicBezTo>
                      <a:pt x="0" y="560197"/>
                      <a:pt x="454152" y="1014349"/>
                      <a:pt x="1014413" y="1014349"/>
                    </a:cubicBezTo>
                    <a:lnTo>
                      <a:pt x="1014413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anchor="ctr" rtlCol="0"/>
              <a:p>
                <a:endParaRPr dirty="0" sz="1050" lang="en-US"/>
              </a:p>
            </p:txBody>
          </p:sp>
          <p:sp>
            <p:nvSpPr>
              <p:cNvPr id="1048688" name="Freeform: Shape 14"/>
              <p:cNvSpPr/>
              <p:nvPr/>
            </p:nvSpPr>
            <p:spPr>
              <a:xfrm>
                <a:off x="11557634" y="0"/>
                <a:ext cx="634365" cy="634365"/>
              </a:xfrm>
              <a:custGeom>
                <a:avLst/>
                <a:gdLst>
                  <a:gd name="connsiteX0" fmla="*/ 0 w 634365"/>
                  <a:gd name="connsiteY0" fmla="*/ 0 h 634365"/>
                  <a:gd name="connsiteX1" fmla="*/ 634365 w 634365"/>
                  <a:gd name="connsiteY1" fmla="*/ 634365 h 634365"/>
                  <a:gd name="connsiteX2" fmla="*/ 634365 w 634365"/>
                  <a:gd name="connsiteY2" fmla="*/ 0 h 634365"/>
                  <a:gd name="connsiteX3" fmla="*/ 0 w 634365"/>
                  <a:gd name="connsiteY3" fmla="*/ 0 h 63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4365" h="634365">
                    <a:moveTo>
                      <a:pt x="0" y="0"/>
                    </a:moveTo>
                    <a:cubicBezTo>
                      <a:pt x="0" y="350330"/>
                      <a:pt x="284035" y="634365"/>
                      <a:pt x="634365" y="634365"/>
                    </a:cubicBezTo>
                    <a:lnTo>
                      <a:pt x="6343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 cap="flat">
                <a:noFill/>
                <a:prstDash val="solid"/>
                <a:miter/>
              </a:ln>
            </p:spPr>
            <p:txBody>
              <a:bodyPr anchor="ctr" rtlCol="0"/>
              <a:p>
                <a:endParaRPr dirty="0" sz="1050" lang="en-US"/>
              </a:p>
            </p:txBody>
          </p:sp>
        </p:grpSp>
        <p:sp>
          <p:nvSpPr>
            <p:cNvPr id="1048689" name="Freeform: Shape 12"/>
            <p:cNvSpPr/>
            <p:nvPr/>
          </p:nvSpPr>
          <p:spPr>
            <a:xfrm flipH="1">
              <a:off x="0" y="0"/>
              <a:ext cx="1255839" cy="1255839"/>
            </a:xfrm>
            <a:custGeom>
              <a:avLst/>
              <a:gdLst>
                <a:gd name="connsiteX0" fmla="*/ 147193 w 1255839"/>
                <a:gd name="connsiteY0" fmla="*/ 0 h 1255839"/>
                <a:gd name="connsiteX1" fmla="*/ 0 w 1255839"/>
                <a:gd name="connsiteY1" fmla="*/ 0 h 1255839"/>
                <a:gd name="connsiteX2" fmla="*/ 1255840 w 1255839"/>
                <a:gd name="connsiteY2" fmla="*/ 1255840 h 1255839"/>
                <a:gd name="connsiteX3" fmla="*/ 1255840 w 1255839"/>
                <a:gd name="connsiteY3" fmla="*/ 1108647 h 1255839"/>
                <a:gd name="connsiteX4" fmla="*/ 147193 w 1255839"/>
                <a:gd name="connsiteY4" fmla="*/ 0 h 1255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5839" h="1255839">
                  <a:moveTo>
                    <a:pt x="147193" y="0"/>
                  </a:moveTo>
                  <a:lnTo>
                    <a:pt x="0" y="0"/>
                  </a:lnTo>
                  <a:cubicBezTo>
                    <a:pt x="0" y="692468"/>
                    <a:pt x="563372" y="1255840"/>
                    <a:pt x="1255840" y="1255840"/>
                  </a:cubicBezTo>
                  <a:lnTo>
                    <a:pt x="1255840" y="1108647"/>
                  </a:lnTo>
                  <a:cubicBezTo>
                    <a:pt x="644525" y="1108647"/>
                    <a:pt x="147193" y="611315"/>
                    <a:pt x="147193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>
              <a:noFill/>
              <a:prstDash val="solid"/>
              <a:miter/>
            </a:ln>
          </p:spPr>
          <p:txBody>
            <a:bodyPr anchor="ctr" rtlCol="0"/>
            <a:p>
              <a:endParaRPr dirty="0" sz="1050" lang="en-US"/>
            </a:p>
          </p:txBody>
        </p:sp>
      </p:grpSp>
      <p:pic>
        <p:nvPicPr>
          <p:cNvPr id="2097160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868464" y="1"/>
            <a:ext cx="1237095" cy="1227550"/>
          </a:xfrm>
          <a:prstGeom prst="rect"/>
        </p:spPr>
      </p:pic>
      <p:sp>
        <p:nvSpPr>
          <p:cNvPr id="1048690" name="TextBox 1"/>
          <p:cNvSpPr txBox="1"/>
          <p:nvPr/>
        </p:nvSpPr>
        <p:spPr>
          <a:xfrm>
            <a:off x="1" y="1073662"/>
            <a:ext cx="9105559" cy="5847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1800" lang="en-US" smtClean="0">
                <a:latin typeface="Roboto Mono" panose="020B0604020202020204" charset="0"/>
                <a:ea typeface="Roboto Mono" panose="020B0604020202020204" charset="0"/>
              </a:rPr>
              <a:t>HTML has the following boilerplate when we create it </a:t>
            </a:r>
          </a:p>
          <a:p>
            <a:endParaRPr dirty="0" lang="en-US"/>
          </a:p>
        </p:txBody>
      </p:sp>
      <p:pic>
        <p:nvPicPr>
          <p:cNvPr id="2097161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41880" y="1650320"/>
            <a:ext cx="7211619" cy="4632165"/>
          </a:xfrm>
          <a:prstGeom prst="rect"/>
        </p:spPr>
      </p:pic>
      <p:sp>
        <p:nvSpPr>
          <p:cNvPr id="1048691" name="TextBox 17"/>
          <p:cNvSpPr txBox="1"/>
          <p:nvPr/>
        </p:nvSpPr>
        <p:spPr>
          <a:xfrm>
            <a:off x="4529816" y="4386735"/>
            <a:ext cx="2531572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1800" lang="en-US" smtClean="0">
                <a:solidFill>
                  <a:schemeClr val="bg1"/>
                </a:solidFill>
                <a:latin typeface="Roboto Mono" panose="020B0604020202020204" charset="0"/>
                <a:ea typeface="Roboto Mono" panose="020B0604020202020204" charset="0"/>
              </a:rPr>
              <a:t>Main Working area  </a:t>
            </a:r>
            <a:endParaRPr dirty="0" sz="1800" lang="en-US">
              <a:solidFill>
                <a:schemeClr val="bg1"/>
              </a:solidFill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1048692" name="Right Brace 25"/>
          <p:cNvSpPr/>
          <p:nvPr/>
        </p:nvSpPr>
        <p:spPr>
          <a:xfrm>
            <a:off x="4405745" y="2422566"/>
            <a:ext cx="1710047" cy="1104405"/>
          </a:xfrm>
          <a:prstGeom prst="rightBrac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93" name="TextBox 27"/>
          <p:cNvSpPr txBox="1"/>
          <p:nvPr/>
        </p:nvSpPr>
        <p:spPr>
          <a:xfrm>
            <a:off x="6033452" y="2670543"/>
            <a:ext cx="1733797" cy="6248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1800" lang="en-US" smtClean="0">
                <a:solidFill>
                  <a:schemeClr val="bg1"/>
                </a:solidFill>
                <a:latin typeface="Roboto Mono" panose="020B0604020202020204" charset="0"/>
                <a:ea typeface="Roboto Mono" panose="020B0604020202020204" charset="0"/>
              </a:rPr>
              <a:t>meta tags and links area</a:t>
            </a:r>
            <a:endParaRPr dirty="0" sz="1800" lang="en-US">
              <a:solidFill>
                <a:schemeClr val="bg1"/>
              </a:solidFill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1048694" name="Right Brace 30"/>
          <p:cNvSpPr/>
          <p:nvPr/>
        </p:nvSpPr>
        <p:spPr>
          <a:xfrm>
            <a:off x="2351313" y="4299217"/>
            <a:ext cx="2054431" cy="749568"/>
          </a:xfrm>
          <a:prstGeom prst="rightBrac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1" grpId="0"/>
      <p:bldP spid="1048692" grpId="0" animBg="1"/>
      <p:bldP spid="1048693" grpId="0"/>
      <p:bldP spid="104869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1048696" name="Google Shape;348;p11"/>
          <p:cNvSpPr txBox="1">
            <a:spLocks noGrp="1"/>
          </p:cNvSpPr>
          <p:nvPr>
            <p:ph type="title"/>
          </p:nvPr>
        </p:nvSpPr>
        <p:spPr>
          <a:xfrm>
            <a:off x="1333598" y="237887"/>
            <a:ext cx="6353796" cy="707016"/>
          </a:xfrm>
          <a:prstGeom prst="rect"/>
          <a:noFill/>
          <a:ln>
            <a:noFill/>
          </a:ln>
        </p:spPr>
        <p:txBody>
          <a:bodyPr anchor="ctr" anchorCtr="0" bIns="34275" lIns="68569" rIns="68569" spcFirstLastPara="1" tIns="34275" wrap="square">
            <a:normAutofit/>
          </a:bodyPr>
          <a:p>
            <a:pPr algn="l"/>
            <a:r>
              <a:rPr dirty="0" lang="en-US" smtClean="0">
                <a:latin typeface="Roboto Mono"/>
                <a:ea typeface="Roboto Mono"/>
                <a:cs typeface="Roboto Mono"/>
                <a:sym typeface="Roboto Mono"/>
              </a:rPr>
              <a:t>HTML Element and Tags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8697" name="Freeform 16"/>
          <p:cNvSpPr/>
          <p:nvPr/>
        </p:nvSpPr>
        <p:spPr>
          <a:xfrm flipH="1">
            <a:off x="1" y="6324600"/>
            <a:ext cx="1066800" cy="533400"/>
          </a:xfrm>
          <a:custGeom>
            <a:avLst/>
            <a:gdLst>
              <a:gd name="connsiteX0" fmla="*/ 812800 w 1625600"/>
              <a:gd name="connsiteY0" fmla="*/ 0 h 812800"/>
              <a:gd name="connsiteX1" fmla="*/ 1625600 w 1625600"/>
              <a:gd name="connsiteY1" fmla="*/ 812800 h 812800"/>
              <a:gd name="connsiteX2" fmla="*/ 1219200 w 1625600"/>
              <a:gd name="connsiteY2" fmla="*/ 812800 h 812800"/>
              <a:gd name="connsiteX3" fmla="*/ 812800 w 1625600"/>
              <a:gd name="connsiteY3" fmla="*/ 406400 h 812800"/>
              <a:gd name="connsiteX4" fmla="*/ 406400 w 1625600"/>
              <a:gd name="connsiteY4" fmla="*/ 812800 h 812800"/>
              <a:gd name="connsiteX5" fmla="*/ 0 w 1625600"/>
              <a:gd name="connsiteY5" fmla="*/ 812800 h 812800"/>
              <a:gd name="connsiteX6" fmla="*/ 812800 w 1625600"/>
              <a:gd name="connsiteY6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5600" h="812800">
                <a:moveTo>
                  <a:pt x="812800" y="0"/>
                </a:moveTo>
                <a:cubicBezTo>
                  <a:pt x="1261697" y="0"/>
                  <a:pt x="1625600" y="363903"/>
                  <a:pt x="1625600" y="812800"/>
                </a:cubicBezTo>
                <a:lnTo>
                  <a:pt x="1219200" y="812800"/>
                </a:lnTo>
                <a:cubicBezTo>
                  <a:pt x="1219200" y="588351"/>
                  <a:pt x="1037249" y="406400"/>
                  <a:pt x="812800" y="406400"/>
                </a:cubicBezTo>
                <a:cubicBezTo>
                  <a:pt x="588351" y="406400"/>
                  <a:pt x="406400" y="588351"/>
                  <a:pt x="406400" y="812800"/>
                </a:cubicBezTo>
                <a:lnTo>
                  <a:pt x="0" y="812800"/>
                </a:lnTo>
                <a:cubicBezTo>
                  <a:pt x="0" y="363903"/>
                  <a:pt x="363903" y="0"/>
                  <a:pt x="81280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1050"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3" name="Group 6"/>
          <p:cNvGrpSpPr/>
          <p:nvPr/>
        </p:nvGrpSpPr>
        <p:grpSpPr>
          <a:xfrm>
            <a:off x="1" y="0"/>
            <a:ext cx="941879" cy="941879"/>
            <a:chOff x="0" y="0"/>
            <a:chExt cx="1255839" cy="1255839"/>
          </a:xfrm>
        </p:grpSpPr>
        <p:grpSp>
          <p:nvGrpSpPr>
            <p:cNvPr id="74" name="Group 7"/>
            <p:cNvGrpSpPr/>
            <p:nvPr/>
          </p:nvGrpSpPr>
          <p:grpSpPr>
            <a:xfrm flipH="1">
              <a:off x="0" y="0"/>
              <a:ext cx="1014412" cy="1014349"/>
              <a:chOff x="11177587" y="0"/>
              <a:chExt cx="1014412" cy="1014349"/>
            </a:xfrm>
            <a:solidFill>
              <a:schemeClr val="accent2"/>
            </a:solidFill>
          </p:grpSpPr>
          <p:sp>
            <p:nvSpPr>
              <p:cNvPr id="1048698" name="Freeform: Shape 13"/>
              <p:cNvSpPr/>
              <p:nvPr/>
            </p:nvSpPr>
            <p:spPr>
              <a:xfrm>
                <a:off x="11177587" y="0"/>
                <a:ext cx="1014412" cy="1014349"/>
              </a:xfrm>
              <a:custGeom>
                <a:avLst/>
                <a:gdLst>
                  <a:gd name="connsiteX0" fmla="*/ 0 w 1014412"/>
                  <a:gd name="connsiteY0" fmla="*/ 0 h 1014349"/>
                  <a:gd name="connsiteX1" fmla="*/ 1014413 w 1014412"/>
                  <a:gd name="connsiteY1" fmla="*/ 1014349 h 1014349"/>
                  <a:gd name="connsiteX2" fmla="*/ 1014413 w 1014412"/>
                  <a:gd name="connsiteY2" fmla="*/ 0 h 1014349"/>
                  <a:gd name="connsiteX3" fmla="*/ 0 w 1014412"/>
                  <a:gd name="connsiteY3" fmla="*/ 0 h 1014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4412" h="1014349">
                    <a:moveTo>
                      <a:pt x="0" y="0"/>
                    </a:moveTo>
                    <a:cubicBezTo>
                      <a:pt x="0" y="560197"/>
                      <a:pt x="454152" y="1014349"/>
                      <a:pt x="1014413" y="1014349"/>
                    </a:cubicBezTo>
                    <a:lnTo>
                      <a:pt x="1014413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anchor="ctr" rtlCol="0"/>
              <a:p>
                <a:endParaRPr dirty="0" sz="1050" lang="en-US"/>
              </a:p>
            </p:txBody>
          </p:sp>
          <p:sp>
            <p:nvSpPr>
              <p:cNvPr id="1048699" name="Freeform: Shape 14"/>
              <p:cNvSpPr/>
              <p:nvPr/>
            </p:nvSpPr>
            <p:spPr>
              <a:xfrm>
                <a:off x="11557634" y="0"/>
                <a:ext cx="634365" cy="634365"/>
              </a:xfrm>
              <a:custGeom>
                <a:avLst/>
                <a:gdLst>
                  <a:gd name="connsiteX0" fmla="*/ 0 w 634365"/>
                  <a:gd name="connsiteY0" fmla="*/ 0 h 634365"/>
                  <a:gd name="connsiteX1" fmla="*/ 634365 w 634365"/>
                  <a:gd name="connsiteY1" fmla="*/ 634365 h 634365"/>
                  <a:gd name="connsiteX2" fmla="*/ 634365 w 634365"/>
                  <a:gd name="connsiteY2" fmla="*/ 0 h 634365"/>
                  <a:gd name="connsiteX3" fmla="*/ 0 w 634365"/>
                  <a:gd name="connsiteY3" fmla="*/ 0 h 63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4365" h="634365">
                    <a:moveTo>
                      <a:pt x="0" y="0"/>
                    </a:moveTo>
                    <a:cubicBezTo>
                      <a:pt x="0" y="350330"/>
                      <a:pt x="284035" y="634365"/>
                      <a:pt x="634365" y="634365"/>
                    </a:cubicBezTo>
                    <a:lnTo>
                      <a:pt x="6343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 cap="flat">
                <a:noFill/>
                <a:prstDash val="solid"/>
                <a:miter/>
              </a:ln>
            </p:spPr>
            <p:txBody>
              <a:bodyPr anchor="ctr" rtlCol="0"/>
              <a:p>
                <a:endParaRPr dirty="0" sz="1050" lang="en-US"/>
              </a:p>
            </p:txBody>
          </p:sp>
        </p:grpSp>
        <p:sp>
          <p:nvSpPr>
            <p:cNvPr id="1048700" name="Freeform: Shape 12"/>
            <p:cNvSpPr/>
            <p:nvPr/>
          </p:nvSpPr>
          <p:spPr>
            <a:xfrm flipH="1">
              <a:off x="0" y="0"/>
              <a:ext cx="1255839" cy="1255839"/>
            </a:xfrm>
            <a:custGeom>
              <a:avLst/>
              <a:gdLst>
                <a:gd name="connsiteX0" fmla="*/ 147193 w 1255839"/>
                <a:gd name="connsiteY0" fmla="*/ 0 h 1255839"/>
                <a:gd name="connsiteX1" fmla="*/ 0 w 1255839"/>
                <a:gd name="connsiteY1" fmla="*/ 0 h 1255839"/>
                <a:gd name="connsiteX2" fmla="*/ 1255840 w 1255839"/>
                <a:gd name="connsiteY2" fmla="*/ 1255840 h 1255839"/>
                <a:gd name="connsiteX3" fmla="*/ 1255840 w 1255839"/>
                <a:gd name="connsiteY3" fmla="*/ 1108647 h 1255839"/>
                <a:gd name="connsiteX4" fmla="*/ 147193 w 1255839"/>
                <a:gd name="connsiteY4" fmla="*/ 0 h 1255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5839" h="1255839">
                  <a:moveTo>
                    <a:pt x="147193" y="0"/>
                  </a:moveTo>
                  <a:lnTo>
                    <a:pt x="0" y="0"/>
                  </a:lnTo>
                  <a:cubicBezTo>
                    <a:pt x="0" y="692468"/>
                    <a:pt x="563372" y="1255840"/>
                    <a:pt x="1255840" y="1255840"/>
                  </a:cubicBezTo>
                  <a:lnTo>
                    <a:pt x="1255840" y="1108647"/>
                  </a:lnTo>
                  <a:cubicBezTo>
                    <a:pt x="644525" y="1108647"/>
                    <a:pt x="147193" y="611315"/>
                    <a:pt x="147193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>
              <a:noFill/>
              <a:prstDash val="solid"/>
              <a:miter/>
            </a:ln>
          </p:spPr>
          <p:txBody>
            <a:bodyPr anchor="ctr" rtlCol="0"/>
            <a:p>
              <a:endParaRPr dirty="0" sz="1050" lang="en-US"/>
            </a:p>
          </p:txBody>
        </p:sp>
      </p:grpSp>
      <p:pic>
        <p:nvPicPr>
          <p:cNvPr id="2097162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868464" y="1"/>
            <a:ext cx="1237095" cy="1227550"/>
          </a:xfrm>
          <a:prstGeom prst="rect"/>
        </p:spPr>
      </p:pic>
      <p:sp>
        <p:nvSpPr>
          <p:cNvPr id="1048701" name="TextBox 1"/>
          <p:cNvSpPr txBox="1"/>
          <p:nvPr/>
        </p:nvSpPr>
        <p:spPr>
          <a:xfrm>
            <a:off x="629391" y="1120673"/>
            <a:ext cx="7659585" cy="2390141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1600" lang="en-US" smtClean="0">
                <a:latin typeface="Roboto Mono" panose="020B0604020202020204" charset="0"/>
                <a:ea typeface="Roboto Mono" panose="020B0604020202020204" charset="0"/>
              </a:rPr>
              <a:t>What is HTML Element ?</a:t>
            </a:r>
          </a:p>
          <a:p>
            <a:pPr algn="just"/>
            <a:r>
              <a:rPr dirty="0" sz="1600" lang="en-US">
                <a:latin typeface="Roboto Mono" panose="020B0604020202020204" charset="0"/>
                <a:ea typeface="Roboto Mono" panose="020B0604020202020204" charset="0"/>
              </a:rPr>
              <a:t>An HTML element is a type of HTML document </a:t>
            </a:r>
            <a:r>
              <a:rPr dirty="0" sz="1600" lang="en-US" smtClean="0">
                <a:latin typeface="Roboto Mono" panose="020B0604020202020204" charset="0"/>
                <a:ea typeface="Roboto Mono" panose="020B0604020202020204" charset="0"/>
              </a:rPr>
              <a:t>component that include everything </a:t>
            </a:r>
            <a:r>
              <a:rPr b="1" dirty="0" sz="1600" lang="en-US">
                <a:solidFill>
                  <a:schemeClr val="accent5"/>
                </a:solidFill>
                <a:latin typeface="Roboto Mono" panose="020B0604020202020204" charset="0"/>
                <a:ea typeface="Roboto Mono" panose="020B0604020202020204" charset="0"/>
              </a:rPr>
              <a:t>from the start tag to the end </a:t>
            </a:r>
            <a:r>
              <a:rPr b="1" dirty="0" sz="1600" lang="en-US" smtClean="0">
                <a:solidFill>
                  <a:schemeClr val="accent5"/>
                </a:solidFill>
                <a:latin typeface="Roboto Mono" panose="020B0604020202020204" charset="0"/>
                <a:ea typeface="Roboto Mono" panose="020B0604020202020204" charset="0"/>
              </a:rPr>
              <a:t>tag</a:t>
            </a:r>
          </a:p>
          <a:p>
            <a:pPr algn="just"/>
            <a:r>
              <a:rPr dirty="0" sz="1600" lang="en-US" smtClean="0">
                <a:latin typeface="Roboto Mono" panose="020B0604020202020204" charset="0"/>
                <a:ea typeface="Roboto Mono" panose="020B0604020202020204" charset="0"/>
              </a:rPr>
              <a:t>What </a:t>
            </a:r>
            <a:r>
              <a:rPr dirty="0" sz="1600" lang="en-US">
                <a:latin typeface="Roboto Mono" panose="020B0604020202020204" charset="0"/>
                <a:ea typeface="Roboto Mono" panose="020B0604020202020204" charset="0"/>
              </a:rPr>
              <a:t>is an HTML Tag</a:t>
            </a:r>
            <a:r>
              <a:rPr dirty="0" sz="1600" lang="en-US" smtClean="0">
                <a:latin typeface="Roboto Mono" panose="020B0604020202020204" charset="0"/>
                <a:ea typeface="Roboto Mono" panose="020B0604020202020204" charset="0"/>
              </a:rPr>
              <a:t>?</a:t>
            </a:r>
          </a:p>
          <a:p>
            <a:pPr algn="just"/>
            <a:r>
              <a:rPr dirty="0" sz="1600" lang="en-US">
                <a:latin typeface="Roboto Mono" panose="020B0604020202020204" charset="0"/>
                <a:ea typeface="Roboto Mono" panose="020B0604020202020204" charset="0"/>
              </a:rPr>
              <a:t>An HTML tag is a </a:t>
            </a:r>
            <a:r>
              <a:rPr b="1" dirty="0" sz="1600" lang="en-US">
                <a:solidFill>
                  <a:schemeClr val="accent5"/>
                </a:solidFill>
                <a:latin typeface="Roboto Mono" panose="020B0604020202020204" charset="0"/>
                <a:ea typeface="Roboto Mono" panose="020B0604020202020204" charset="0"/>
              </a:rPr>
              <a:t>piece of markup language used to indicate the beginning and end of an HTML element </a:t>
            </a:r>
            <a:r>
              <a:rPr dirty="0" sz="1600" lang="en-US">
                <a:latin typeface="Roboto Mono" panose="020B0604020202020204" charset="0"/>
                <a:ea typeface="Roboto Mono" panose="020B0604020202020204" charset="0"/>
              </a:rPr>
              <a:t>in an HTML </a:t>
            </a:r>
            <a:r>
              <a:rPr dirty="0" sz="1600" lang="en-US" smtClean="0">
                <a:latin typeface="Roboto Mono" panose="020B0604020202020204" charset="0"/>
                <a:ea typeface="Roboto Mono" panose="020B0604020202020204" charset="0"/>
              </a:rPr>
              <a:t>document.</a:t>
            </a:r>
          </a:p>
          <a:p>
            <a:pPr algn="just"/>
            <a:r>
              <a:rPr dirty="0" sz="1600" lang="en-US">
                <a:latin typeface="Roboto Mono" panose="020B0604020202020204" charset="0"/>
                <a:ea typeface="Roboto Mono" panose="020B0604020202020204" charset="0"/>
              </a:rPr>
              <a:t>HTML tags help web browsers convert HTML documents into web pages</a:t>
            </a:r>
            <a:r>
              <a:rPr dirty="0" sz="1600" lang="en-US" smtClean="0">
                <a:latin typeface="Roboto Mono" panose="020B0604020202020204" charset="0"/>
                <a:ea typeface="Roboto Mono" panose="020B0604020202020204" charset="0"/>
              </a:rPr>
              <a:t>.</a:t>
            </a:r>
          </a:p>
          <a:p>
            <a:endParaRPr dirty="0" lang="en-US">
              <a:latin typeface="Roboto Mono" panose="020B0604020202020204" charset="0"/>
              <a:ea typeface="Roboto Mono" panose="020B0604020202020204" charset="0"/>
            </a:endParaRPr>
          </a:p>
          <a:p>
            <a:endParaRPr dirty="0" lang="en-US" smtClean="0">
              <a:latin typeface="Roboto Mono" panose="020B0604020202020204" charset="0"/>
              <a:ea typeface="Roboto Mono" panose="020B0604020202020204" charset="0"/>
            </a:endParaRPr>
          </a:p>
          <a:p>
            <a:endParaRPr dirty="0" lang="en-US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1048702" name="TextBox 23"/>
          <p:cNvSpPr txBox="1"/>
          <p:nvPr/>
        </p:nvSpPr>
        <p:spPr>
          <a:xfrm>
            <a:off x="2422566" y="5438899"/>
            <a:ext cx="1318161" cy="294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>
                <a:latin typeface="Roboto Mono" panose="020B0604020202020204" charset="0"/>
                <a:ea typeface="Roboto Mono" panose="020B0604020202020204" charset="0"/>
              </a:rPr>
              <a:t>Opening tag</a:t>
            </a:r>
            <a:endParaRPr dirty="0" lang="en-US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1048703" name="TextBox 24"/>
          <p:cNvSpPr txBox="1"/>
          <p:nvPr/>
        </p:nvSpPr>
        <p:spPr>
          <a:xfrm>
            <a:off x="4459183" y="5544567"/>
            <a:ext cx="1318161" cy="30777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>
                <a:latin typeface="Roboto Mono" panose="020B0604020202020204" charset="0"/>
                <a:ea typeface="Roboto Mono" panose="020B0604020202020204" charset="0"/>
              </a:rPr>
              <a:t>Content</a:t>
            </a:r>
            <a:endParaRPr dirty="0" lang="en-US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1048704" name="TextBox 25"/>
          <p:cNvSpPr txBox="1"/>
          <p:nvPr/>
        </p:nvSpPr>
        <p:spPr>
          <a:xfrm>
            <a:off x="6757600" y="5520817"/>
            <a:ext cx="1318161" cy="294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>
                <a:latin typeface="Roboto Mono" panose="020B0604020202020204" charset="0"/>
                <a:ea typeface="Roboto Mono" panose="020B0604020202020204" charset="0"/>
              </a:rPr>
              <a:t>Closing tag</a:t>
            </a:r>
            <a:endParaRPr dirty="0" lang="en-US">
              <a:latin typeface="Roboto Mono" panose="020B0604020202020204" charset="0"/>
              <a:ea typeface="Roboto Mono" panose="020B0604020202020204" charset="0"/>
            </a:endParaRPr>
          </a:p>
        </p:txBody>
      </p:sp>
      <p:grpSp>
        <p:nvGrpSpPr>
          <p:cNvPr id="75" name="Group 56"/>
          <p:cNvGrpSpPr/>
          <p:nvPr/>
        </p:nvGrpSpPr>
        <p:grpSpPr>
          <a:xfrm>
            <a:off x="2927267" y="3312398"/>
            <a:ext cx="5255371" cy="2246304"/>
            <a:chOff x="2927267" y="3312398"/>
            <a:chExt cx="5255371" cy="2246304"/>
          </a:xfrm>
        </p:grpSpPr>
        <p:grpSp>
          <p:nvGrpSpPr>
            <p:cNvPr id="76" name="Group 31"/>
            <p:cNvGrpSpPr/>
            <p:nvPr/>
          </p:nvGrpSpPr>
          <p:grpSpPr>
            <a:xfrm>
              <a:off x="2927267" y="4027496"/>
              <a:ext cx="5255371" cy="1531206"/>
              <a:chOff x="3039541" y="4073948"/>
              <a:chExt cx="5255371" cy="1531206"/>
            </a:xfrm>
          </p:grpSpPr>
          <p:pic>
            <p:nvPicPr>
              <p:cNvPr id="2097163" name="Picture 2"/>
              <p:cNvPicPr>
                <a:picLocks noChangeAspect="1"/>
              </p:cNvPicPr>
              <p:nvPr/>
            </p:nvPicPr>
            <p:blipFill>
              <a:blip xmlns:r="http://schemas.openxmlformats.org/officeDocument/2006/relationships" r:embed="rId2"/>
              <a:stretch>
                <a:fillRect/>
              </a:stretch>
            </p:blipFill>
            <p:spPr>
              <a:xfrm>
                <a:off x="3271110" y="4073948"/>
                <a:ext cx="5023802" cy="801973"/>
              </a:xfrm>
              <a:prstGeom prst="rect"/>
            </p:spPr>
          </p:pic>
          <p:cxnSp>
            <p:nvCxnSpPr>
              <p:cNvPr id="3145735" name="Straight Arrow Connector 15"/>
              <p:cNvCxnSpPr>
                <a:cxnSpLocks/>
              </p:cNvCxnSpPr>
              <p:nvPr/>
            </p:nvCxnSpPr>
            <p:spPr>
              <a:xfrm flipV="1">
                <a:off x="3039541" y="4524499"/>
                <a:ext cx="463138" cy="825390"/>
              </a:xfrm>
              <a:prstGeom prst="straightConnector1"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6" name="Straight Arrow Connector 17"/>
              <p:cNvCxnSpPr>
                <a:cxnSpLocks/>
              </p:cNvCxnSpPr>
              <p:nvPr/>
            </p:nvCxnSpPr>
            <p:spPr>
              <a:xfrm flipV="1">
                <a:off x="7381054" y="4630167"/>
                <a:ext cx="130628" cy="914400"/>
              </a:xfrm>
              <a:prstGeom prst="straightConnector1"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7" name="Straight Arrow Connector 20"/>
              <p:cNvCxnSpPr>
                <a:cxnSpLocks/>
              </p:cNvCxnSpPr>
              <p:nvPr/>
            </p:nvCxnSpPr>
            <p:spPr>
              <a:xfrm flipV="1">
                <a:off x="5142016" y="4607626"/>
                <a:ext cx="23750" cy="997528"/>
              </a:xfrm>
              <a:prstGeom prst="straightConnector1"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55"/>
            <p:cNvGrpSpPr/>
            <p:nvPr/>
          </p:nvGrpSpPr>
          <p:grpSpPr>
            <a:xfrm>
              <a:off x="3390407" y="3312398"/>
              <a:ext cx="4027354" cy="943886"/>
              <a:chOff x="3390407" y="3312398"/>
              <a:chExt cx="4027354" cy="943886"/>
            </a:xfrm>
          </p:grpSpPr>
          <p:cxnSp>
            <p:nvCxnSpPr>
              <p:cNvPr id="3145738" name="Elbow Connector 33"/>
              <p:cNvCxnSpPr>
                <a:cxnSpLocks/>
              </p:cNvCxnSpPr>
              <p:nvPr/>
            </p:nvCxnSpPr>
            <p:spPr>
              <a:xfrm rot="10800000" flipV="1">
                <a:off x="3390407" y="3312398"/>
                <a:ext cx="1727857" cy="865468"/>
              </a:xfrm>
              <a:prstGeom prst="bentConnector3">
                <a:avLst>
                  <a:gd name="adj1" fmla="val 10017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9" name="Elbow Connector 42"/>
              <p:cNvCxnSpPr>
                <a:cxnSpLocks/>
              </p:cNvCxnSpPr>
              <p:nvPr/>
            </p:nvCxnSpPr>
            <p:spPr>
              <a:xfrm>
                <a:off x="6080166" y="3312398"/>
                <a:ext cx="1337595" cy="943886"/>
              </a:xfrm>
              <a:prstGeom prst="bentConnector3">
                <a:avLst>
                  <a:gd name="adj1" fmla="val 10060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8705" name="TextBox 57"/>
          <p:cNvSpPr txBox="1"/>
          <p:nvPr/>
        </p:nvSpPr>
        <p:spPr>
          <a:xfrm>
            <a:off x="5118263" y="3107160"/>
            <a:ext cx="1116282" cy="30777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>
                <a:latin typeface="Roboto Mono" panose="020B0604020202020204" charset="0"/>
                <a:ea typeface="Roboto Mono" panose="020B0604020202020204" charset="0"/>
              </a:rPr>
              <a:t>Element</a:t>
            </a:r>
            <a:endParaRPr dirty="0" lang="en-US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1048706" name="TextBox 58"/>
          <p:cNvSpPr txBox="1"/>
          <p:nvPr/>
        </p:nvSpPr>
        <p:spPr>
          <a:xfrm>
            <a:off x="373533" y="3829108"/>
            <a:ext cx="2553733" cy="110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>
                <a:latin typeface="Roboto Mono" panose="020B0604020202020204" charset="0"/>
                <a:ea typeface="Roboto Mono" panose="020B0604020202020204" charset="0"/>
              </a:rPr>
              <a:t>So it HTML element contains </a:t>
            </a:r>
          </a:p>
          <a:p>
            <a:pPr indent="-285750" marL="285750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dirty="0" lang="en-US">
                <a:latin typeface="Roboto Mono" panose="020B0604020202020204" charset="0"/>
                <a:ea typeface="Roboto Mono" panose="020B0604020202020204" charset="0"/>
              </a:rPr>
              <a:t>Opening tag</a:t>
            </a:r>
          </a:p>
          <a:p>
            <a:pPr indent="-285750" marL="285750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dirty="0" lang="en-US">
                <a:latin typeface="Roboto Mono" panose="020B0604020202020204" charset="0"/>
                <a:ea typeface="Roboto Mono" panose="020B0604020202020204" charset="0"/>
              </a:rPr>
              <a:t>Content</a:t>
            </a:r>
          </a:p>
          <a:p>
            <a:pPr indent="-285750" marL="285750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dirty="0" lang="en-US">
                <a:latin typeface="Roboto Mono" panose="020B0604020202020204" charset="0"/>
                <a:ea typeface="Roboto Mono" panose="020B0604020202020204" charset="0"/>
              </a:rPr>
              <a:t>Closing tag</a:t>
            </a:r>
          </a:p>
          <a:p>
            <a:endParaRPr dirty="0"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2" grpId="0"/>
      <p:bldP spid="1048703" grpId="0"/>
      <p:bldP spid="1048704" grpId="0"/>
      <p:bldP spid="10487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1048708" name="Google Shape;348;p11"/>
          <p:cNvSpPr txBox="1">
            <a:spLocks noGrp="1"/>
          </p:cNvSpPr>
          <p:nvPr>
            <p:ph type="title"/>
          </p:nvPr>
        </p:nvSpPr>
        <p:spPr>
          <a:xfrm>
            <a:off x="1333598" y="237887"/>
            <a:ext cx="6353796" cy="707016"/>
          </a:xfrm>
          <a:prstGeom prst="rect"/>
          <a:noFill/>
          <a:ln>
            <a:noFill/>
          </a:ln>
        </p:spPr>
        <p:txBody>
          <a:bodyPr anchor="ctr" anchorCtr="0" bIns="34275" lIns="68569" rIns="68569" spcFirstLastPara="1" tIns="34275" wrap="square">
            <a:normAutofit/>
          </a:bodyPr>
          <a:p>
            <a:pPr algn="l"/>
            <a:r>
              <a:rPr dirty="0" lang="en-US" smtClean="0">
                <a:latin typeface="Roboto Mono"/>
                <a:ea typeface="Roboto Mono"/>
                <a:cs typeface="Roboto Mono"/>
                <a:sym typeface="Roboto Mono"/>
              </a:rPr>
              <a:t>HTML Tags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8709" name="Freeform 16"/>
          <p:cNvSpPr/>
          <p:nvPr/>
        </p:nvSpPr>
        <p:spPr>
          <a:xfrm flipH="1">
            <a:off x="1" y="6324600"/>
            <a:ext cx="1066800" cy="533400"/>
          </a:xfrm>
          <a:custGeom>
            <a:avLst/>
            <a:gdLst>
              <a:gd name="connsiteX0" fmla="*/ 812800 w 1625600"/>
              <a:gd name="connsiteY0" fmla="*/ 0 h 812800"/>
              <a:gd name="connsiteX1" fmla="*/ 1625600 w 1625600"/>
              <a:gd name="connsiteY1" fmla="*/ 812800 h 812800"/>
              <a:gd name="connsiteX2" fmla="*/ 1219200 w 1625600"/>
              <a:gd name="connsiteY2" fmla="*/ 812800 h 812800"/>
              <a:gd name="connsiteX3" fmla="*/ 812800 w 1625600"/>
              <a:gd name="connsiteY3" fmla="*/ 406400 h 812800"/>
              <a:gd name="connsiteX4" fmla="*/ 406400 w 1625600"/>
              <a:gd name="connsiteY4" fmla="*/ 812800 h 812800"/>
              <a:gd name="connsiteX5" fmla="*/ 0 w 1625600"/>
              <a:gd name="connsiteY5" fmla="*/ 812800 h 812800"/>
              <a:gd name="connsiteX6" fmla="*/ 812800 w 1625600"/>
              <a:gd name="connsiteY6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5600" h="812800">
                <a:moveTo>
                  <a:pt x="812800" y="0"/>
                </a:moveTo>
                <a:cubicBezTo>
                  <a:pt x="1261697" y="0"/>
                  <a:pt x="1625600" y="363903"/>
                  <a:pt x="1625600" y="812800"/>
                </a:cubicBezTo>
                <a:lnTo>
                  <a:pt x="1219200" y="812800"/>
                </a:lnTo>
                <a:cubicBezTo>
                  <a:pt x="1219200" y="588351"/>
                  <a:pt x="1037249" y="406400"/>
                  <a:pt x="812800" y="406400"/>
                </a:cubicBezTo>
                <a:cubicBezTo>
                  <a:pt x="588351" y="406400"/>
                  <a:pt x="406400" y="588351"/>
                  <a:pt x="406400" y="812800"/>
                </a:cubicBezTo>
                <a:lnTo>
                  <a:pt x="0" y="812800"/>
                </a:lnTo>
                <a:cubicBezTo>
                  <a:pt x="0" y="363903"/>
                  <a:pt x="363903" y="0"/>
                  <a:pt x="81280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1050"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9" name="Group 6"/>
          <p:cNvGrpSpPr/>
          <p:nvPr/>
        </p:nvGrpSpPr>
        <p:grpSpPr>
          <a:xfrm>
            <a:off x="1" y="0"/>
            <a:ext cx="941879" cy="941879"/>
            <a:chOff x="0" y="0"/>
            <a:chExt cx="1255839" cy="1255839"/>
          </a:xfrm>
        </p:grpSpPr>
        <p:grpSp>
          <p:nvGrpSpPr>
            <p:cNvPr id="80" name="Group 7"/>
            <p:cNvGrpSpPr/>
            <p:nvPr/>
          </p:nvGrpSpPr>
          <p:grpSpPr>
            <a:xfrm flipH="1">
              <a:off x="0" y="0"/>
              <a:ext cx="1014412" cy="1014349"/>
              <a:chOff x="11177587" y="0"/>
              <a:chExt cx="1014412" cy="1014349"/>
            </a:xfrm>
            <a:solidFill>
              <a:schemeClr val="accent2"/>
            </a:solidFill>
          </p:grpSpPr>
          <p:sp>
            <p:nvSpPr>
              <p:cNvPr id="1048710" name="Freeform: Shape 13"/>
              <p:cNvSpPr/>
              <p:nvPr/>
            </p:nvSpPr>
            <p:spPr>
              <a:xfrm>
                <a:off x="11177587" y="0"/>
                <a:ext cx="1014412" cy="1014349"/>
              </a:xfrm>
              <a:custGeom>
                <a:avLst/>
                <a:gdLst>
                  <a:gd name="connsiteX0" fmla="*/ 0 w 1014412"/>
                  <a:gd name="connsiteY0" fmla="*/ 0 h 1014349"/>
                  <a:gd name="connsiteX1" fmla="*/ 1014413 w 1014412"/>
                  <a:gd name="connsiteY1" fmla="*/ 1014349 h 1014349"/>
                  <a:gd name="connsiteX2" fmla="*/ 1014413 w 1014412"/>
                  <a:gd name="connsiteY2" fmla="*/ 0 h 1014349"/>
                  <a:gd name="connsiteX3" fmla="*/ 0 w 1014412"/>
                  <a:gd name="connsiteY3" fmla="*/ 0 h 1014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4412" h="1014349">
                    <a:moveTo>
                      <a:pt x="0" y="0"/>
                    </a:moveTo>
                    <a:cubicBezTo>
                      <a:pt x="0" y="560197"/>
                      <a:pt x="454152" y="1014349"/>
                      <a:pt x="1014413" y="1014349"/>
                    </a:cubicBezTo>
                    <a:lnTo>
                      <a:pt x="1014413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anchor="ctr" rtlCol="0"/>
              <a:p>
                <a:endParaRPr dirty="0" sz="1050" lang="en-US"/>
              </a:p>
            </p:txBody>
          </p:sp>
          <p:sp>
            <p:nvSpPr>
              <p:cNvPr id="1048711" name="Freeform: Shape 14"/>
              <p:cNvSpPr/>
              <p:nvPr/>
            </p:nvSpPr>
            <p:spPr>
              <a:xfrm>
                <a:off x="11557634" y="0"/>
                <a:ext cx="634365" cy="634365"/>
              </a:xfrm>
              <a:custGeom>
                <a:avLst/>
                <a:gdLst>
                  <a:gd name="connsiteX0" fmla="*/ 0 w 634365"/>
                  <a:gd name="connsiteY0" fmla="*/ 0 h 634365"/>
                  <a:gd name="connsiteX1" fmla="*/ 634365 w 634365"/>
                  <a:gd name="connsiteY1" fmla="*/ 634365 h 634365"/>
                  <a:gd name="connsiteX2" fmla="*/ 634365 w 634365"/>
                  <a:gd name="connsiteY2" fmla="*/ 0 h 634365"/>
                  <a:gd name="connsiteX3" fmla="*/ 0 w 634365"/>
                  <a:gd name="connsiteY3" fmla="*/ 0 h 63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4365" h="634365">
                    <a:moveTo>
                      <a:pt x="0" y="0"/>
                    </a:moveTo>
                    <a:cubicBezTo>
                      <a:pt x="0" y="350330"/>
                      <a:pt x="284035" y="634365"/>
                      <a:pt x="634365" y="634365"/>
                    </a:cubicBezTo>
                    <a:lnTo>
                      <a:pt x="6343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 cap="flat">
                <a:noFill/>
                <a:prstDash val="solid"/>
                <a:miter/>
              </a:ln>
            </p:spPr>
            <p:txBody>
              <a:bodyPr anchor="ctr" rtlCol="0"/>
              <a:p>
                <a:endParaRPr dirty="0" sz="1050" lang="en-US"/>
              </a:p>
            </p:txBody>
          </p:sp>
        </p:grpSp>
        <p:sp>
          <p:nvSpPr>
            <p:cNvPr id="1048712" name="Freeform: Shape 12"/>
            <p:cNvSpPr/>
            <p:nvPr/>
          </p:nvSpPr>
          <p:spPr>
            <a:xfrm flipH="1">
              <a:off x="0" y="0"/>
              <a:ext cx="1255839" cy="1255839"/>
            </a:xfrm>
            <a:custGeom>
              <a:avLst/>
              <a:gdLst>
                <a:gd name="connsiteX0" fmla="*/ 147193 w 1255839"/>
                <a:gd name="connsiteY0" fmla="*/ 0 h 1255839"/>
                <a:gd name="connsiteX1" fmla="*/ 0 w 1255839"/>
                <a:gd name="connsiteY1" fmla="*/ 0 h 1255839"/>
                <a:gd name="connsiteX2" fmla="*/ 1255840 w 1255839"/>
                <a:gd name="connsiteY2" fmla="*/ 1255840 h 1255839"/>
                <a:gd name="connsiteX3" fmla="*/ 1255840 w 1255839"/>
                <a:gd name="connsiteY3" fmla="*/ 1108647 h 1255839"/>
                <a:gd name="connsiteX4" fmla="*/ 147193 w 1255839"/>
                <a:gd name="connsiteY4" fmla="*/ 0 h 1255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5839" h="1255839">
                  <a:moveTo>
                    <a:pt x="147193" y="0"/>
                  </a:moveTo>
                  <a:lnTo>
                    <a:pt x="0" y="0"/>
                  </a:lnTo>
                  <a:cubicBezTo>
                    <a:pt x="0" y="692468"/>
                    <a:pt x="563372" y="1255840"/>
                    <a:pt x="1255840" y="1255840"/>
                  </a:cubicBezTo>
                  <a:lnTo>
                    <a:pt x="1255840" y="1108647"/>
                  </a:lnTo>
                  <a:cubicBezTo>
                    <a:pt x="644525" y="1108647"/>
                    <a:pt x="147193" y="611315"/>
                    <a:pt x="147193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>
              <a:noFill/>
              <a:prstDash val="solid"/>
              <a:miter/>
            </a:ln>
          </p:spPr>
          <p:txBody>
            <a:bodyPr anchor="ctr" rtlCol="0"/>
            <a:p>
              <a:endParaRPr dirty="0" sz="1050" lang="en-US"/>
            </a:p>
          </p:txBody>
        </p:sp>
      </p:grpSp>
      <p:pic>
        <p:nvPicPr>
          <p:cNvPr id="2097164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868464" y="1"/>
            <a:ext cx="1237095" cy="1227550"/>
          </a:xfrm>
          <a:prstGeom prst="rect"/>
        </p:spPr>
      </p:pic>
      <p:sp>
        <p:nvSpPr>
          <p:cNvPr id="1048713" name="TextBox 2"/>
          <p:cNvSpPr txBox="1"/>
          <p:nvPr/>
        </p:nvSpPr>
        <p:spPr>
          <a:xfrm>
            <a:off x="630180" y="1579418"/>
            <a:ext cx="8276313" cy="2961641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 smtClean="0">
                <a:latin typeface="Roboto Mono" panose="020B0604020202020204" charset="0"/>
                <a:ea typeface="Roboto Mono" panose="020B0604020202020204" charset="0"/>
              </a:rPr>
              <a:t>Document Structure </a:t>
            </a:r>
          </a:p>
          <a:p>
            <a:pPr indent="-285750" marL="285750"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b="1" dirty="0" sz="2400" lang="en-US">
                <a:latin typeface="Roboto Mono" panose="020B0604020202020204" charset="0"/>
                <a:ea typeface="Roboto Mono" panose="020B0604020202020204" charset="0"/>
              </a:rPr>
              <a:t>&lt;html&gt; </a:t>
            </a:r>
            <a:r>
              <a:rPr b="1" dirty="0" sz="2400" lang="en-US" smtClean="0">
                <a:latin typeface="Roboto Mono" panose="020B0604020202020204" charset="0"/>
                <a:ea typeface="Roboto Mono" panose="020B0604020202020204" charset="0"/>
              </a:rPr>
              <a:t>&lt;/html&gt; </a:t>
            </a:r>
            <a:r>
              <a:rPr dirty="0" sz="2400" lang="en-US" smtClean="0">
                <a:latin typeface="Roboto Mono" panose="020B0604020202020204" charset="0"/>
                <a:ea typeface="Roboto Mono" panose="020B0604020202020204" charset="0"/>
              </a:rPr>
              <a:t>: </a:t>
            </a:r>
            <a:r>
              <a:rPr dirty="0" sz="2000" lang="en-US" smtClean="0">
                <a:latin typeface="Roboto Mono" panose="020B0604020202020204" charset="0"/>
                <a:ea typeface="Roboto Mono" panose="020B0604020202020204" charset="0"/>
              </a:rPr>
              <a:t>Html document</a:t>
            </a:r>
          </a:p>
          <a:p>
            <a:pPr indent="-285750" marL="285750"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b="1" dirty="0" sz="2400" lang="en-US" smtClean="0">
                <a:latin typeface="Roboto Mono" panose="020B0604020202020204" charset="0"/>
                <a:ea typeface="Roboto Mono" panose="020B0604020202020204" charset="0"/>
              </a:rPr>
              <a:t>&lt;head&gt; &lt;/head&gt;: </a:t>
            </a:r>
            <a:r>
              <a:rPr dirty="0" sz="2000" lang="en-US" smtClean="0">
                <a:latin typeface="Roboto Mono" panose="020B0604020202020204" charset="0"/>
                <a:ea typeface="Roboto Mono" panose="020B0604020202020204" charset="0"/>
              </a:rPr>
              <a:t>head of html document</a:t>
            </a:r>
            <a:endParaRPr dirty="0" sz="2400" lang="en-US" smtClean="0">
              <a:latin typeface="Roboto Mono" panose="020B0604020202020204" charset="0"/>
              <a:ea typeface="Roboto Mono" panose="020B0604020202020204" charset="0"/>
            </a:endParaRPr>
          </a:p>
          <a:p>
            <a:pPr indent="-285750" marL="285750"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b="1" dirty="0" sz="2400" lang="en-US" smtClean="0">
                <a:latin typeface="Roboto Mono" panose="020B0604020202020204" charset="0"/>
                <a:ea typeface="Roboto Mono" panose="020B0604020202020204" charset="0"/>
              </a:rPr>
              <a:t>&lt;title&gt; &lt;/title&gt;: </a:t>
            </a:r>
            <a:r>
              <a:rPr dirty="0" sz="2000" lang="en-US" smtClean="0">
                <a:latin typeface="Roboto Mono" panose="020B0604020202020204" charset="0"/>
                <a:ea typeface="Roboto Mono" panose="020B0604020202020204" charset="0"/>
              </a:rPr>
              <a:t>Title of the web page</a:t>
            </a:r>
            <a:endParaRPr dirty="0" sz="2400" lang="en-US" smtClean="0">
              <a:latin typeface="Roboto Mono" panose="020B0604020202020204" charset="0"/>
              <a:ea typeface="Roboto Mono" panose="020B0604020202020204" charset="0"/>
            </a:endParaRPr>
          </a:p>
          <a:p>
            <a:pPr indent="-285750" marL="285750"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b="1" dirty="0" sz="2400" lang="en-US" smtClean="0">
                <a:latin typeface="Roboto Mono" panose="020B0604020202020204" charset="0"/>
                <a:ea typeface="Roboto Mono" panose="020B0604020202020204" charset="0"/>
              </a:rPr>
              <a:t>&lt;body&gt; &lt;/body&gt;: </a:t>
            </a:r>
            <a:r>
              <a:rPr dirty="0" sz="2000" lang="en-US" smtClean="0">
                <a:latin typeface="Roboto Mono" panose="020B0604020202020204" charset="0"/>
                <a:ea typeface="Roboto Mono" panose="020B0604020202020204" charset="0"/>
              </a:rPr>
              <a:t>Body of the document </a:t>
            </a:r>
            <a:endParaRPr dirty="0" sz="2400" lang="en-US" smtClean="0">
              <a:latin typeface="Roboto Mono" panose="020B0604020202020204" charset="0"/>
              <a:ea typeface="Roboto Mono" panose="020B0604020202020204" charset="0"/>
            </a:endParaRPr>
          </a:p>
          <a:p>
            <a:endParaRPr dirty="0" lang="en-US">
              <a:latin typeface="Roboto Mono" panose="020B0604020202020204" charset="0"/>
              <a:ea typeface="Roboto Mono" panose="020B0604020202020204" charset="0"/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1048715" name="Google Shape;348;p11"/>
          <p:cNvSpPr txBox="1">
            <a:spLocks noGrp="1"/>
          </p:cNvSpPr>
          <p:nvPr>
            <p:ph type="title"/>
          </p:nvPr>
        </p:nvSpPr>
        <p:spPr>
          <a:xfrm>
            <a:off x="1333598" y="237887"/>
            <a:ext cx="6353796" cy="707016"/>
          </a:xfrm>
          <a:prstGeom prst="rect"/>
          <a:noFill/>
          <a:ln>
            <a:noFill/>
          </a:ln>
        </p:spPr>
        <p:txBody>
          <a:bodyPr anchor="ctr" anchorCtr="0" bIns="34275" lIns="68569" rIns="68569" spcFirstLastPara="1" tIns="34275" wrap="square">
            <a:normAutofit/>
          </a:bodyPr>
          <a:p>
            <a:pPr algn="l"/>
            <a:r>
              <a:rPr dirty="0" lang="en-US" smtClean="0"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dirty="0" lang="en-US" smtClean="0">
                <a:latin typeface="Roboto Mono"/>
                <a:ea typeface="Roboto Mono"/>
                <a:cs typeface="Roboto Mono"/>
                <a:sym typeface="Roboto Mono"/>
              </a:rPr>
              <a:t>HTML Tags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8716" name="Freeform 16"/>
          <p:cNvSpPr/>
          <p:nvPr/>
        </p:nvSpPr>
        <p:spPr>
          <a:xfrm flipH="1">
            <a:off x="1" y="6324600"/>
            <a:ext cx="1066800" cy="533400"/>
          </a:xfrm>
          <a:custGeom>
            <a:avLst/>
            <a:gdLst>
              <a:gd name="connsiteX0" fmla="*/ 812800 w 1625600"/>
              <a:gd name="connsiteY0" fmla="*/ 0 h 812800"/>
              <a:gd name="connsiteX1" fmla="*/ 1625600 w 1625600"/>
              <a:gd name="connsiteY1" fmla="*/ 812800 h 812800"/>
              <a:gd name="connsiteX2" fmla="*/ 1219200 w 1625600"/>
              <a:gd name="connsiteY2" fmla="*/ 812800 h 812800"/>
              <a:gd name="connsiteX3" fmla="*/ 812800 w 1625600"/>
              <a:gd name="connsiteY3" fmla="*/ 406400 h 812800"/>
              <a:gd name="connsiteX4" fmla="*/ 406400 w 1625600"/>
              <a:gd name="connsiteY4" fmla="*/ 812800 h 812800"/>
              <a:gd name="connsiteX5" fmla="*/ 0 w 1625600"/>
              <a:gd name="connsiteY5" fmla="*/ 812800 h 812800"/>
              <a:gd name="connsiteX6" fmla="*/ 812800 w 1625600"/>
              <a:gd name="connsiteY6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5600" h="812800">
                <a:moveTo>
                  <a:pt x="812800" y="0"/>
                </a:moveTo>
                <a:cubicBezTo>
                  <a:pt x="1261697" y="0"/>
                  <a:pt x="1625600" y="363903"/>
                  <a:pt x="1625600" y="812800"/>
                </a:cubicBezTo>
                <a:lnTo>
                  <a:pt x="1219200" y="812800"/>
                </a:lnTo>
                <a:cubicBezTo>
                  <a:pt x="1219200" y="588351"/>
                  <a:pt x="1037249" y="406400"/>
                  <a:pt x="812800" y="406400"/>
                </a:cubicBezTo>
                <a:cubicBezTo>
                  <a:pt x="588351" y="406400"/>
                  <a:pt x="406400" y="588351"/>
                  <a:pt x="406400" y="812800"/>
                </a:cubicBezTo>
                <a:lnTo>
                  <a:pt x="0" y="812800"/>
                </a:lnTo>
                <a:cubicBezTo>
                  <a:pt x="0" y="363903"/>
                  <a:pt x="363903" y="0"/>
                  <a:pt x="81280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1050"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2" name="Group 6"/>
          <p:cNvGrpSpPr/>
          <p:nvPr/>
        </p:nvGrpSpPr>
        <p:grpSpPr>
          <a:xfrm>
            <a:off x="1" y="0"/>
            <a:ext cx="941879" cy="941879"/>
            <a:chOff x="0" y="0"/>
            <a:chExt cx="1255839" cy="1255839"/>
          </a:xfrm>
        </p:grpSpPr>
        <p:grpSp>
          <p:nvGrpSpPr>
            <p:cNvPr id="83" name="Group 7"/>
            <p:cNvGrpSpPr/>
            <p:nvPr/>
          </p:nvGrpSpPr>
          <p:grpSpPr>
            <a:xfrm flipH="1">
              <a:off x="0" y="0"/>
              <a:ext cx="1014412" cy="1014349"/>
              <a:chOff x="11177587" y="0"/>
              <a:chExt cx="1014412" cy="1014349"/>
            </a:xfrm>
            <a:solidFill>
              <a:schemeClr val="accent2"/>
            </a:solidFill>
          </p:grpSpPr>
          <p:sp>
            <p:nvSpPr>
              <p:cNvPr id="1048717" name="Freeform: Shape 13"/>
              <p:cNvSpPr/>
              <p:nvPr/>
            </p:nvSpPr>
            <p:spPr>
              <a:xfrm>
                <a:off x="11177587" y="0"/>
                <a:ext cx="1014412" cy="1014349"/>
              </a:xfrm>
              <a:custGeom>
                <a:avLst/>
                <a:gdLst>
                  <a:gd name="connsiteX0" fmla="*/ 0 w 1014412"/>
                  <a:gd name="connsiteY0" fmla="*/ 0 h 1014349"/>
                  <a:gd name="connsiteX1" fmla="*/ 1014413 w 1014412"/>
                  <a:gd name="connsiteY1" fmla="*/ 1014349 h 1014349"/>
                  <a:gd name="connsiteX2" fmla="*/ 1014413 w 1014412"/>
                  <a:gd name="connsiteY2" fmla="*/ 0 h 1014349"/>
                  <a:gd name="connsiteX3" fmla="*/ 0 w 1014412"/>
                  <a:gd name="connsiteY3" fmla="*/ 0 h 1014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4412" h="1014349">
                    <a:moveTo>
                      <a:pt x="0" y="0"/>
                    </a:moveTo>
                    <a:cubicBezTo>
                      <a:pt x="0" y="560197"/>
                      <a:pt x="454152" y="1014349"/>
                      <a:pt x="1014413" y="1014349"/>
                    </a:cubicBezTo>
                    <a:lnTo>
                      <a:pt x="1014413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anchor="ctr" rtlCol="0"/>
              <a:p>
                <a:endParaRPr dirty="0" sz="1050" lang="en-US"/>
              </a:p>
            </p:txBody>
          </p:sp>
          <p:sp>
            <p:nvSpPr>
              <p:cNvPr id="1048718" name="Freeform: Shape 14"/>
              <p:cNvSpPr/>
              <p:nvPr/>
            </p:nvSpPr>
            <p:spPr>
              <a:xfrm>
                <a:off x="11557634" y="0"/>
                <a:ext cx="634365" cy="634365"/>
              </a:xfrm>
              <a:custGeom>
                <a:avLst/>
                <a:gdLst>
                  <a:gd name="connsiteX0" fmla="*/ 0 w 634365"/>
                  <a:gd name="connsiteY0" fmla="*/ 0 h 634365"/>
                  <a:gd name="connsiteX1" fmla="*/ 634365 w 634365"/>
                  <a:gd name="connsiteY1" fmla="*/ 634365 h 634365"/>
                  <a:gd name="connsiteX2" fmla="*/ 634365 w 634365"/>
                  <a:gd name="connsiteY2" fmla="*/ 0 h 634365"/>
                  <a:gd name="connsiteX3" fmla="*/ 0 w 634365"/>
                  <a:gd name="connsiteY3" fmla="*/ 0 h 63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4365" h="634365">
                    <a:moveTo>
                      <a:pt x="0" y="0"/>
                    </a:moveTo>
                    <a:cubicBezTo>
                      <a:pt x="0" y="350330"/>
                      <a:pt x="284035" y="634365"/>
                      <a:pt x="634365" y="634365"/>
                    </a:cubicBezTo>
                    <a:lnTo>
                      <a:pt x="6343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 cap="flat">
                <a:noFill/>
                <a:prstDash val="solid"/>
                <a:miter/>
              </a:ln>
            </p:spPr>
            <p:txBody>
              <a:bodyPr anchor="ctr" rtlCol="0"/>
              <a:p>
                <a:endParaRPr dirty="0" sz="1050" lang="en-US"/>
              </a:p>
            </p:txBody>
          </p:sp>
        </p:grpSp>
        <p:sp>
          <p:nvSpPr>
            <p:cNvPr id="1048719" name="Freeform: Shape 12"/>
            <p:cNvSpPr/>
            <p:nvPr/>
          </p:nvSpPr>
          <p:spPr>
            <a:xfrm flipH="1">
              <a:off x="0" y="0"/>
              <a:ext cx="1255839" cy="1255839"/>
            </a:xfrm>
            <a:custGeom>
              <a:avLst/>
              <a:gdLst>
                <a:gd name="connsiteX0" fmla="*/ 147193 w 1255839"/>
                <a:gd name="connsiteY0" fmla="*/ 0 h 1255839"/>
                <a:gd name="connsiteX1" fmla="*/ 0 w 1255839"/>
                <a:gd name="connsiteY1" fmla="*/ 0 h 1255839"/>
                <a:gd name="connsiteX2" fmla="*/ 1255840 w 1255839"/>
                <a:gd name="connsiteY2" fmla="*/ 1255840 h 1255839"/>
                <a:gd name="connsiteX3" fmla="*/ 1255840 w 1255839"/>
                <a:gd name="connsiteY3" fmla="*/ 1108647 h 1255839"/>
                <a:gd name="connsiteX4" fmla="*/ 147193 w 1255839"/>
                <a:gd name="connsiteY4" fmla="*/ 0 h 1255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5839" h="1255839">
                  <a:moveTo>
                    <a:pt x="147193" y="0"/>
                  </a:moveTo>
                  <a:lnTo>
                    <a:pt x="0" y="0"/>
                  </a:lnTo>
                  <a:cubicBezTo>
                    <a:pt x="0" y="692468"/>
                    <a:pt x="563372" y="1255840"/>
                    <a:pt x="1255840" y="1255840"/>
                  </a:cubicBezTo>
                  <a:lnTo>
                    <a:pt x="1255840" y="1108647"/>
                  </a:lnTo>
                  <a:cubicBezTo>
                    <a:pt x="644525" y="1108647"/>
                    <a:pt x="147193" y="611315"/>
                    <a:pt x="147193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>
              <a:noFill/>
              <a:prstDash val="solid"/>
              <a:miter/>
            </a:ln>
          </p:spPr>
          <p:txBody>
            <a:bodyPr anchor="ctr" rtlCol="0"/>
            <a:p>
              <a:endParaRPr dirty="0" sz="1050" lang="en-US"/>
            </a:p>
          </p:txBody>
        </p:sp>
      </p:grpSp>
      <p:pic>
        <p:nvPicPr>
          <p:cNvPr id="2097165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868464" y="1"/>
            <a:ext cx="1237095" cy="1227550"/>
          </a:xfrm>
          <a:prstGeom prst="rect"/>
        </p:spPr>
      </p:pic>
      <p:sp>
        <p:nvSpPr>
          <p:cNvPr id="1048720" name="TextBox 2"/>
          <p:cNvSpPr txBox="1"/>
          <p:nvPr/>
        </p:nvSpPr>
        <p:spPr>
          <a:xfrm>
            <a:off x="287823" y="918619"/>
            <a:ext cx="8856177" cy="4866641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b="1" dirty="0" sz="1800" lang="en-US" smtClean="0">
                <a:latin typeface="Roboto Mono" panose="020B0604020202020204" charset="0"/>
                <a:ea typeface="Roboto Mono" panose="020B0604020202020204" charset="0"/>
              </a:rPr>
              <a:t>2. </a:t>
            </a:r>
            <a:r>
              <a:rPr b="1" dirty="0" sz="2000" lang="en-US" smtClean="0">
                <a:latin typeface="Roboto Mono" panose="020B0604020202020204" charset="0"/>
                <a:ea typeface="Roboto Mono" panose="020B0604020202020204" charset="0"/>
              </a:rPr>
              <a:t>Content </a:t>
            </a:r>
            <a:r>
              <a:rPr b="1" dirty="0" sz="2000" lang="en-US">
                <a:latin typeface="Roboto Mono" panose="020B0604020202020204" charset="0"/>
                <a:ea typeface="Roboto Mono" panose="020B0604020202020204" charset="0"/>
              </a:rPr>
              <a:t>(Container) Tags</a:t>
            </a:r>
          </a:p>
          <a:p>
            <a:pPr indent="-285750" marL="285750"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b="1" dirty="0" sz="2000" lang="en-US" smtClean="0">
                <a:latin typeface="Roboto Mono" panose="020B0604020202020204" charset="0"/>
                <a:ea typeface="Roboto Mono" panose="020B0604020202020204" charset="0"/>
              </a:rPr>
              <a:t>h1-h6</a:t>
            </a:r>
            <a:r>
              <a:rPr b="1" dirty="0" sz="1800" lang="en-US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dirty="0" sz="1800" lang="en-US" smtClean="0">
                <a:latin typeface="Roboto Mono" panose="020B0604020202020204" charset="0"/>
                <a:ea typeface="Roboto Mono" panose="020B0604020202020204" charset="0"/>
              </a:rPr>
              <a:t>: headings h1 is the largest and h6 is the smallest</a:t>
            </a:r>
          </a:p>
          <a:p>
            <a:pPr indent="-285750" marL="285750"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b="1" dirty="0" sz="2000" lang="en-US" smtClean="0">
                <a:latin typeface="Roboto Mono" panose="020B0604020202020204" charset="0"/>
                <a:ea typeface="Roboto Mono" panose="020B0604020202020204" charset="0"/>
              </a:rPr>
              <a:t>&lt;p&gt; &lt;/p&gt;: </a:t>
            </a:r>
            <a:r>
              <a:rPr dirty="0" sz="1800" lang="en-US" smtClean="0">
                <a:latin typeface="Roboto Mono" panose="020B0604020202020204" charset="0"/>
                <a:ea typeface="Roboto Mono" panose="020B0604020202020204" charset="0"/>
              </a:rPr>
              <a:t>paragraph </a:t>
            </a:r>
          </a:p>
          <a:p>
            <a:pPr indent="-285750" marL="285750"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b="1" dirty="0" sz="2000" lang="en-US" smtClean="0">
                <a:latin typeface="Roboto Mono" panose="020B0604020202020204" charset="0"/>
                <a:ea typeface="Roboto Mono" panose="020B0604020202020204" charset="0"/>
              </a:rPr>
              <a:t>&lt;div&gt; &lt;/</a:t>
            </a:r>
            <a:r>
              <a:rPr b="1" dirty="0" sz="2000" lang="en-US">
                <a:latin typeface="Roboto Mono" panose="020B0604020202020204" charset="0"/>
                <a:ea typeface="Roboto Mono" panose="020B0604020202020204" charset="0"/>
              </a:rPr>
              <a:t>div</a:t>
            </a:r>
            <a:r>
              <a:rPr b="1" dirty="0" sz="2000" lang="en-US" smtClean="0">
                <a:latin typeface="Roboto Mono" panose="020B0604020202020204" charset="0"/>
                <a:ea typeface="Roboto Mono" panose="020B0604020202020204" charset="0"/>
              </a:rPr>
              <a:t>&gt;: </a:t>
            </a:r>
            <a:r>
              <a:rPr dirty="0" sz="1800" lang="en-US" smtClean="0">
                <a:latin typeface="Roboto Mono" panose="020B0604020202020204" charset="0"/>
                <a:ea typeface="Roboto Mono" panose="020B0604020202020204" charset="0"/>
              </a:rPr>
              <a:t>A </a:t>
            </a:r>
            <a:r>
              <a:rPr dirty="0" sz="1800" lang="en-US">
                <a:latin typeface="Roboto Mono" panose="020B0604020202020204" charset="0"/>
                <a:ea typeface="Roboto Mono" panose="020B0604020202020204" charset="0"/>
              </a:rPr>
              <a:t>container for a block of content</a:t>
            </a:r>
            <a:endParaRPr dirty="0" sz="1800" lang="en-US" smtClean="0">
              <a:latin typeface="Roboto Mono" panose="020B0604020202020204" charset="0"/>
              <a:ea typeface="Roboto Mono" panose="020B0604020202020204" charset="0"/>
            </a:endParaRPr>
          </a:p>
          <a:p>
            <a:pPr indent="-285750" marL="285750"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b="1" dirty="0" sz="2000" lang="en-US" smtClean="0">
                <a:latin typeface="Roboto Mono" panose="020B0604020202020204" charset="0"/>
                <a:ea typeface="Roboto Mono" panose="020B0604020202020204" charset="0"/>
              </a:rPr>
              <a:t>&lt;span&gt; &lt;/span&gt;: </a:t>
            </a:r>
            <a:r>
              <a:rPr dirty="0" sz="1800" lang="en-US" smtClean="0">
                <a:latin typeface="Roboto Mono" panose="020B0604020202020204" charset="0"/>
                <a:ea typeface="Roboto Mono" panose="020B0604020202020204" charset="0"/>
              </a:rPr>
              <a:t>A </a:t>
            </a:r>
            <a:r>
              <a:rPr dirty="0" sz="1800" lang="en-US">
                <a:latin typeface="Roboto Mono" panose="020B0604020202020204" charset="0"/>
                <a:ea typeface="Roboto Mono" panose="020B0604020202020204" charset="0"/>
              </a:rPr>
              <a:t>container for in-line content,</a:t>
            </a:r>
            <a:endParaRPr dirty="0" sz="1800" lang="en-US" smtClean="0">
              <a:latin typeface="Roboto Mono" panose="020B0604020202020204" charset="0"/>
              <a:ea typeface="Roboto Mono" panose="020B0604020202020204" charset="0"/>
            </a:endParaRPr>
          </a:p>
          <a:p>
            <a:pPr indent="-285750" marL="285750"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b="1" dirty="0" sz="2000" lang="en-US" smtClean="0">
                <a:latin typeface="Roboto Mono" panose="020B0604020202020204" charset="0"/>
                <a:ea typeface="Roboto Mono" panose="020B0604020202020204" charset="0"/>
              </a:rPr>
              <a:t>&lt;</a:t>
            </a:r>
            <a:r>
              <a:rPr b="1" dirty="0" sz="2000" lang="en-US" err="1" smtClean="0">
                <a:latin typeface="Roboto Mono" panose="020B0604020202020204" charset="0"/>
                <a:ea typeface="Roboto Mono" panose="020B0604020202020204" charset="0"/>
              </a:rPr>
              <a:t>em</a:t>
            </a:r>
            <a:r>
              <a:rPr b="1" dirty="0" sz="2000" lang="en-US" smtClean="0">
                <a:latin typeface="Roboto Mono" panose="020B0604020202020204" charset="0"/>
                <a:ea typeface="Roboto Mono" panose="020B0604020202020204" charset="0"/>
              </a:rPr>
              <a:t>&gt;  &lt;/</a:t>
            </a:r>
            <a:r>
              <a:rPr b="1" dirty="0" sz="2000" lang="en-US" err="1" smtClean="0">
                <a:latin typeface="Roboto Mono" panose="020B0604020202020204" charset="0"/>
                <a:ea typeface="Roboto Mono" panose="020B0604020202020204" charset="0"/>
              </a:rPr>
              <a:t>em</a:t>
            </a:r>
            <a:r>
              <a:rPr b="1" dirty="0" sz="2000" lang="en-US">
                <a:latin typeface="Roboto Mono" panose="020B0604020202020204" charset="0"/>
                <a:ea typeface="Roboto Mono" panose="020B0604020202020204" charset="0"/>
              </a:rPr>
              <a:t>&gt;: </a:t>
            </a:r>
            <a:r>
              <a:rPr dirty="0" sz="1800" lang="en-US">
                <a:latin typeface="Roboto Mono" panose="020B0604020202020204" charset="0"/>
                <a:ea typeface="Roboto Mono" panose="020B0604020202020204" charset="0"/>
              </a:rPr>
              <a:t>Gives the contained text emphasis (usually as italics)</a:t>
            </a:r>
            <a:endParaRPr dirty="0" sz="1800" lang="en-US" smtClean="0">
              <a:latin typeface="Roboto Mono" panose="020B0604020202020204" charset="0"/>
              <a:ea typeface="Roboto Mono" panose="020B0604020202020204" charset="0"/>
            </a:endParaRPr>
          </a:p>
          <a:p>
            <a:pPr indent="-285750" marL="285750"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b="1" dirty="0" sz="2000" lang="en-US" smtClean="0">
                <a:latin typeface="Roboto Mono" panose="020B0604020202020204" charset="0"/>
                <a:ea typeface="Roboto Mono" panose="020B0604020202020204" charset="0"/>
              </a:rPr>
              <a:t>&lt;</a:t>
            </a:r>
            <a:r>
              <a:rPr b="1" dirty="0" sz="2000" lang="en-US" err="1" smtClean="0">
                <a:latin typeface="Roboto Mono" panose="020B0604020202020204" charset="0"/>
                <a:ea typeface="Roboto Mono" panose="020B0604020202020204" charset="0"/>
              </a:rPr>
              <a:t>ol</a:t>
            </a:r>
            <a:r>
              <a:rPr b="1" dirty="0" sz="2000" lang="en-US" smtClean="0">
                <a:latin typeface="Roboto Mono" panose="020B0604020202020204" charset="0"/>
                <a:ea typeface="Roboto Mono" panose="020B0604020202020204" charset="0"/>
              </a:rPr>
              <a:t>&gt; &lt;/</a:t>
            </a:r>
            <a:r>
              <a:rPr b="1" dirty="0" sz="2000" lang="en-US" err="1" smtClean="0">
                <a:latin typeface="Roboto Mono" panose="020B0604020202020204" charset="0"/>
                <a:ea typeface="Roboto Mono" panose="020B0604020202020204" charset="0"/>
              </a:rPr>
              <a:t>ol</a:t>
            </a:r>
            <a:r>
              <a:rPr b="1" dirty="0" sz="2000" lang="en-US">
                <a:latin typeface="Roboto Mono" panose="020B0604020202020204" charset="0"/>
                <a:ea typeface="Roboto Mono" panose="020B0604020202020204" charset="0"/>
              </a:rPr>
              <a:t>&gt;:</a:t>
            </a:r>
            <a:r>
              <a:rPr dirty="0" sz="1800" lang="en-US">
                <a:latin typeface="Roboto Mono" panose="020B0604020202020204" charset="0"/>
                <a:ea typeface="Roboto Mono" panose="020B0604020202020204" charset="0"/>
              </a:rPr>
              <a:t>Ordered (numbered) list</a:t>
            </a:r>
            <a:endParaRPr dirty="0" sz="1800" lang="en-US" smtClean="0">
              <a:latin typeface="Roboto Mono" panose="020B0604020202020204" charset="0"/>
              <a:ea typeface="Roboto Mono" panose="020B0604020202020204" charset="0"/>
            </a:endParaRPr>
          </a:p>
          <a:p>
            <a:pPr indent="-285750" marL="285750"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b="1" dirty="0" sz="2000" lang="en-US" smtClean="0">
                <a:latin typeface="Roboto Mono" panose="020B0604020202020204" charset="0"/>
                <a:ea typeface="Roboto Mono" panose="020B0604020202020204" charset="0"/>
              </a:rPr>
              <a:t>&lt;</a:t>
            </a:r>
            <a:r>
              <a:rPr b="1" dirty="0" sz="2000" lang="en-US" err="1" smtClean="0">
                <a:latin typeface="Roboto Mono" panose="020B0604020202020204" charset="0"/>
                <a:ea typeface="Roboto Mono" panose="020B0604020202020204" charset="0"/>
              </a:rPr>
              <a:t>ul</a:t>
            </a:r>
            <a:r>
              <a:rPr b="1" dirty="0" sz="2000" lang="en-US" smtClean="0">
                <a:latin typeface="Roboto Mono" panose="020B0604020202020204" charset="0"/>
                <a:ea typeface="Roboto Mono" panose="020B0604020202020204" charset="0"/>
              </a:rPr>
              <a:t>&gt; &lt;/</a:t>
            </a:r>
            <a:r>
              <a:rPr b="1" dirty="0" sz="2000" lang="en-US" err="1" smtClean="0">
                <a:latin typeface="Roboto Mono" panose="020B0604020202020204" charset="0"/>
                <a:ea typeface="Roboto Mono" panose="020B0604020202020204" charset="0"/>
              </a:rPr>
              <a:t>ul</a:t>
            </a:r>
            <a:r>
              <a:rPr b="1" dirty="0" sz="2000" lang="en-US">
                <a:latin typeface="Roboto Mono" panose="020B0604020202020204" charset="0"/>
                <a:ea typeface="Roboto Mono" panose="020B0604020202020204" charset="0"/>
              </a:rPr>
              <a:t>&gt;:</a:t>
            </a:r>
            <a:r>
              <a:rPr dirty="0" sz="1800" lang="en-US">
                <a:latin typeface="Roboto Mono" panose="020B0604020202020204" charset="0"/>
                <a:ea typeface="Roboto Mono" panose="020B0604020202020204" charset="0"/>
              </a:rPr>
              <a:t>Unordered (bulleted) list</a:t>
            </a:r>
            <a:endParaRPr dirty="0" sz="1800" lang="en-US" smtClean="0">
              <a:latin typeface="Roboto Mono" panose="020B0604020202020204" charset="0"/>
              <a:ea typeface="Roboto Mono" panose="020B0604020202020204" charset="0"/>
            </a:endParaRPr>
          </a:p>
          <a:p>
            <a:pPr indent="-285750" marL="285750"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b="1" dirty="0" sz="2000" lang="en-US" smtClean="0">
                <a:latin typeface="Roboto Mono" panose="020B0604020202020204" charset="0"/>
                <a:ea typeface="Roboto Mono" panose="020B0604020202020204" charset="0"/>
              </a:rPr>
              <a:t>&lt;li&gt;  &lt;/li</a:t>
            </a:r>
            <a:r>
              <a:rPr b="1" dirty="0" sz="2000" lang="en-US">
                <a:latin typeface="Roboto Mono" panose="020B0604020202020204" charset="0"/>
                <a:ea typeface="Roboto Mono" panose="020B0604020202020204" charset="0"/>
              </a:rPr>
              <a:t>&gt;: </a:t>
            </a:r>
            <a:r>
              <a:rPr dirty="0" sz="1800" lang="en-US">
                <a:latin typeface="Roboto Mono" panose="020B0604020202020204" charset="0"/>
                <a:ea typeface="Roboto Mono" panose="020B0604020202020204" charset="0"/>
              </a:rPr>
              <a:t>List item, must be nested inside a list element such as a &lt;</a:t>
            </a:r>
            <a:r>
              <a:rPr dirty="0" sz="1800" lang="en-US" err="1">
                <a:latin typeface="Roboto Mono" panose="020B0604020202020204" charset="0"/>
                <a:ea typeface="Roboto Mono" panose="020B0604020202020204" charset="0"/>
              </a:rPr>
              <a:t>ol</a:t>
            </a:r>
            <a:r>
              <a:rPr dirty="0" sz="1800" lang="en-US">
                <a:latin typeface="Roboto Mono" panose="020B0604020202020204" charset="0"/>
                <a:ea typeface="Roboto Mono" panose="020B0604020202020204" charset="0"/>
              </a:rPr>
              <a:t>&gt; or &lt;</a:t>
            </a:r>
            <a:r>
              <a:rPr dirty="0" sz="1800" lang="en-US" err="1">
                <a:latin typeface="Roboto Mono" panose="020B0604020202020204" charset="0"/>
                <a:ea typeface="Roboto Mono" panose="020B0604020202020204" charset="0"/>
              </a:rPr>
              <a:t>ul</a:t>
            </a:r>
            <a:r>
              <a:rPr dirty="0" sz="1800" lang="en-US">
                <a:latin typeface="Roboto Mono" panose="020B0604020202020204" charset="0"/>
                <a:ea typeface="Roboto Mono" panose="020B0604020202020204" charset="0"/>
              </a:rPr>
              <a:t>&gt;</a:t>
            </a:r>
            <a:endParaRPr dirty="0" sz="1800" lang="en-US" smtClean="0">
              <a:latin typeface="Roboto Mono" panose="020B0604020202020204" charset="0"/>
              <a:ea typeface="Roboto Mono" panose="020B0604020202020204" charset="0"/>
            </a:endParaRPr>
          </a:p>
          <a:p>
            <a:pPr indent="-285750" marL="285750"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b="1" dirty="0" sz="2000" lang="en-US" smtClean="0">
                <a:latin typeface="Roboto Mono" panose="020B0604020202020204" charset="0"/>
                <a:ea typeface="Roboto Mono" panose="020B0604020202020204" charset="0"/>
              </a:rPr>
              <a:t>&lt;strong&gt; &lt;/strong</a:t>
            </a:r>
            <a:r>
              <a:rPr b="1" dirty="0" sz="2000" lang="en-US">
                <a:latin typeface="Roboto Mono" panose="020B0604020202020204" charset="0"/>
                <a:ea typeface="Roboto Mono" panose="020B0604020202020204" charset="0"/>
              </a:rPr>
              <a:t>&gt;: </a:t>
            </a:r>
            <a:r>
              <a:rPr dirty="0" sz="1800" lang="en-US">
                <a:latin typeface="Roboto Mono" panose="020B0604020202020204" charset="0"/>
                <a:ea typeface="Roboto Mono" panose="020B0604020202020204" charset="0"/>
              </a:rPr>
              <a:t>Makes the contained text bold</a:t>
            </a:r>
            <a:endParaRPr dirty="0" sz="1800" lang="en-US" smtClean="0">
              <a:latin typeface="Roboto Mono" panose="020B0604020202020204" charset="0"/>
              <a:ea typeface="Roboto Mono" panose="020B0604020202020204" charset="0"/>
            </a:endParaRPr>
          </a:p>
          <a:p>
            <a:endParaRPr dirty="0" lang="en-US">
              <a:latin typeface="Roboto Mono" panose="020B0604020202020204" charset="0"/>
              <a:ea typeface="Roboto Mono" panose="020B0604020202020204" charset="0"/>
            </a:endParaRP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A SYNTHETIC AUDIO NEWS AND MEDIA OUTLET</dc:title>
  <dc:creator>Gedion Teshome</dc:creator>
  <cp:lastModifiedBy>Getachew</cp:lastModifiedBy>
  <dcterms:created xsi:type="dcterms:W3CDTF">2022-02-23T09:20:02Z</dcterms:created>
  <dcterms:modified xsi:type="dcterms:W3CDTF">2023-09-24T12:37:22Z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4ac4c4d303f848ee9743d786785c3119</vt:lpwstr>
  </property>
</Properties>
</file>