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5"/>
  </p:notesMasterIdLst>
  <p:handoutMasterIdLst>
    <p:handoutMasterId r:id="rId76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33" r:id="rId7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08-Jan-14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08-Jan-14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31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4565"/>
            <a:ext cx="263434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36" y="469234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228600" y="5575753"/>
            <a:ext cx="359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228600" y="5880553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228600" y="5201110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1248</TotalTime>
  <Words>4505</Words>
  <Application>Microsoft Office PowerPoint</Application>
  <PresentationFormat>On-screen Show (4:3)</PresentationFormat>
  <Paragraphs>803</Paragraphs>
  <Slides>73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PowerPoint Presentation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Doncho Minkov</cp:lastModifiedBy>
  <cp:revision>312</cp:revision>
  <dcterms:created xsi:type="dcterms:W3CDTF">2007-12-08T16:03:35Z</dcterms:created>
  <dcterms:modified xsi:type="dcterms:W3CDTF">2014-01-08T07:51:11Z</dcterms:modified>
  <cp:category>software engineering</cp:category>
</cp:coreProperties>
</file>