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ato Black"/>
      <p:bold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Black-boldItalic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Black-bold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6600" u="none" cap="none" strike="noStrike">
                <a:solidFill>
                  <a:srgbClr val="DDEAF6"/>
                </a:solidFill>
                <a:latin typeface="Lato Black"/>
                <a:ea typeface="Lato Black"/>
                <a:cs typeface="Lato Black"/>
                <a:sym typeface="Lato Black"/>
              </a:rPr>
              <a:t>MS SQL SERVER</a:t>
            </a:r>
            <a:endParaRPr/>
          </a:p>
        </p:txBody>
      </p:sp>
      <p:pic>
        <p:nvPicPr>
          <p:cNvPr descr="Sql server - Free logo icons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0631" y="4030384"/>
            <a:ext cx="1935214" cy="19352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Mysql PNG Images, Free Download - Free Transparent PNG Logos"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8976" y="4203766"/>
            <a:ext cx="1679450" cy="176183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990700" y="1426791"/>
            <a:ext cx="220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75491" y="157641"/>
            <a:ext cx="1124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FFD966"/>
                </a:solidFill>
                <a:latin typeface="Lato Black"/>
                <a:ea typeface="Lato Black"/>
                <a:cs typeface="Lato Black"/>
                <a:sym typeface="Lato Black"/>
              </a:rPr>
              <a:t>DATA ANALYST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REPORT/ DASHBOARD</a:t>
            </a:r>
            <a:endParaRPr/>
          </a:p>
        </p:txBody>
      </p:sp>
      <p:grpSp>
        <p:nvGrpSpPr>
          <p:cNvPr id="200" name="Google Shape;200;p22"/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201" name="Google Shape;201;p22"/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800">
                  <a:solidFill>
                    <a:srgbClr val="00B0F0"/>
                  </a:solidFill>
                  <a:latin typeface="Lato Black"/>
                  <a:ea typeface="Lato Black"/>
                  <a:cs typeface="Lato Black"/>
                  <a:sym typeface="Lato Black"/>
                </a:rPr>
                <a:t>TABLEAU</a:t>
              </a:r>
              <a:endParaRPr/>
            </a:p>
          </p:txBody>
        </p:sp>
        <p:pic>
          <p:nvPicPr>
            <p:cNvPr descr="Tableau Logo PNG Vectors Free Download" id="202" name="Google Shape;20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6762" y="313974"/>
              <a:ext cx="576416" cy="5687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823" y="946096"/>
            <a:ext cx="10285562" cy="578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REPORT/ DASHBOARD</a:t>
            </a:r>
            <a:endParaRPr/>
          </a:p>
        </p:txBody>
      </p:sp>
      <p:grpSp>
        <p:nvGrpSpPr>
          <p:cNvPr id="211" name="Google Shape;211;p23"/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212" name="Google Shape;212;p23"/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800">
                  <a:solidFill>
                    <a:srgbClr val="00B0F0"/>
                  </a:solidFill>
                  <a:latin typeface="Lato Black"/>
                  <a:ea typeface="Lato Black"/>
                  <a:cs typeface="Lato Black"/>
                  <a:sym typeface="Lato Black"/>
                </a:rPr>
                <a:t>TABLEAU</a:t>
              </a:r>
              <a:endParaRPr/>
            </a:p>
          </p:txBody>
        </p:sp>
        <p:pic>
          <p:nvPicPr>
            <p:cNvPr descr="Tableau Logo PNG Vectors Free Download" id="213" name="Google Shape;21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6762" y="313974"/>
              <a:ext cx="576416" cy="5687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4" name="Google Shape;21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9947" y="944479"/>
            <a:ext cx="10291314" cy="578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C9C9C9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E1EF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need to analyze key indicators for our pizza sales data to gain insights into our business performance. Specifically, we want to calculate the following metrics: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>
              <a:solidFill>
                <a:srgbClr val="B3C6E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i="0" lang="en-I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Revenue: </a:t>
            </a: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sum of the total price of all pizza orders.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Order Value: </a:t>
            </a: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average amount spent per order, calculated by dividing the total revenue by the total number of orders.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Pizzas Sold: </a:t>
            </a: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sum of the quantities of all pizzas sold.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Total Orders: </a:t>
            </a: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total number of orders placed.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FFD9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Average Pizzas Per Order: </a:t>
            </a: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average number of pizzas sold per order, calculated by dividing the total number of pizzas sold by the total number of orders.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rgbClr val="A8D0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KPI’s REQUIREMENT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5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C9C9C9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E1EF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would like to visualize various aspects of our pizza sales data to gain insights and understand key trends. We have identified the following requirements for creating charts: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AutoNum type="arabicPeriod"/>
            </a:pPr>
            <a:r>
              <a:rPr b="1" i="0" lang="en-IN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Hourly Trend for Total Pizzas Sold: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2.Weekly Trend for Total Orders: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line chart that illustrates the weekly trend of total orders throughout the year. This chart will allow us to identify peak weeks or periods of high order activity.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3.Percentage of Sales by Pizza Category: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rgbClr val="A8D0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CHARTS REQUIREMENT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rgbClr val="C9C9C9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4.Percentage of Sales by Pizza Size: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Generate a pie chart that represents the percentage of sales attributed to different pizza sizes. This chart will help us understand customer preferences for pizza sizes and their impact on sales.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5.Total Pizzas Sold by Pizza Category: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funnel chart that presents the total number of pizzas sold for each pizza category. This chart will allow us to compare the sales performance of different pizza categories.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6.Top 5 Best Sellers by Revenue, Total Quantity and Total Orders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bar chart highlighting the top 5 best-selling pizzas based on the Revenue, Total Quantity, Total Orders. This chart will help us identify the most popular pizza options.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Bottom 5 Best Sellers by Revenue, Total Quantity and Total Orders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rgbClr val="B3C6E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rgbClr val="A8D08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CHARTS REQUIREMENT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DDEAF6"/>
                </a:solidFill>
                <a:latin typeface="Lato Black"/>
                <a:ea typeface="Lato Black"/>
                <a:cs typeface="Lato Black"/>
                <a:sym typeface="Lato Black"/>
              </a:rPr>
              <a:t>MS SQL SERVER</a:t>
            </a:r>
            <a:endParaRPr/>
          </a:p>
        </p:txBody>
      </p:sp>
      <p:pic>
        <p:nvPicPr>
          <p:cNvPr descr="Sql server - Free logo icons"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079" y="171703"/>
            <a:ext cx="779253" cy="779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Mysql PNG Images, Free Download - Free Transparent PNG Logos"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018" y="251038"/>
            <a:ext cx="620658" cy="65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5940" y="1310135"/>
            <a:ext cx="6222520" cy="5366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 Import / Export through files — CMDBuild" id="103" name="Google Shape;10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463" y="2108610"/>
            <a:ext cx="4050649" cy="405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CREATING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DDEAF6"/>
                </a:solidFill>
                <a:latin typeface="Lato Black"/>
                <a:ea typeface="Lato Black"/>
                <a:cs typeface="Lato Black"/>
                <a:sym typeface="Lato Black"/>
              </a:rPr>
              <a:t>MS SQL SERVER</a:t>
            </a:r>
            <a:endParaRPr/>
          </a:p>
        </p:txBody>
      </p:sp>
      <p:pic>
        <p:nvPicPr>
          <p:cNvPr descr="Sql server - Free logo icons"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079" y="171703"/>
            <a:ext cx="779253" cy="779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Mysql PNG Images, Free Download - Free Transparent PNG Logos" id="114" name="Google Shape;1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018" y="251038"/>
            <a:ext cx="620658" cy="65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5940" y="1310135"/>
            <a:ext cx="6222520" cy="5366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, create, database, hd, new, plus, server icon - Download on Iconfinder" id="116" name="Google Shape;11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6827" y="2708337"/>
            <a:ext cx="2839528" cy="283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WRITING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DDEAF6"/>
                </a:solidFill>
                <a:latin typeface="Lato Black"/>
                <a:ea typeface="Lato Black"/>
                <a:cs typeface="Lato Black"/>
                <a:sym typeface="Lato Black"/>
              </a:rPr>
              <a:t>MS SQL SERVER</a:t>
            </a:r>
            <a:endParaRPr/>
          </a:p>
        </p:txBody>
      </p:sp>
      <p:pic>
        <p:nvPicPr>
          <p:cNvPr descr="Sql server - Free logo icons"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079" y="171703"/>
            <a:ext cx="779253" cy="779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Mysql PNG Images, Free Download - Free Transparent PNG Logos" id="127" name="Google Shape;12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018" y="251038"/>
            <a:ext cx="620658" cy="65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1676" y="2443161"/>
            <a:ext cx="10919534" cy="374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CREATING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rgbClr val="DDEAF6"/>
                </a:solidFill>
                <a:latin typeface="Lato Black"/>
                <a:ea typeface="Lato Black"/>
                <a:cs typeface="Lato Black"/>
                <a:sym typeface="Lato Black"/>
              </a:rPr>
              <a:t>MS SQL SERVER</a:t>
            </a:r>
            <a:endParaRPr/>
          </a:p>
        </p:txBody>
      </p:sp>
      <p:pic>
        <p:nvPicPr>
          <p:cNvPr descr="Sql server - Free logo icons"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079" y="171703"/>
            <a:ext cx="779253" cy="779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Mysql PNG Images, Free Download - Free Transparent PNG Logos" id="139" name="Google Shape;13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018" y="251038"/>
            <a:ext cx="620658" cy="65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63925" y="1310135"/>
            <a:ext cx="6043184" cy="531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cument PNGs for Free Download" id="141" name="Google Shape;14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9688" y="2851030"/>
            <a:ext cx="3159830" cy="254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670915" y="2503397"/>
            <a:ext cx="68493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>
                <a:solidFill>
                  <a:srgbClr val="00B0F0"/>
                </a:solidFill>
                <a:latin typeface="Lato Black"/>
                <a:ea typeface="Lato Black"/>
                <a:cs typeface="Lato Black"/>
                <a:sym typeface="Lato Black"/>
              </a:rPr>
              <a:t>TABLEAU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4990700" y="1426791"/>
            <a:ext cx="220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FFD966"/>
                </a:solidFill>
                <a:latin typeface="Lato Black"/>
                <a:ea typeface="Lato Black"/>
                <a:cs typeface="Lato Black"/>
                <a:sym typeface="Lato Black"/>
              </a:rPr>
              <a:t>DATA ANALYST </a:t>
            </a:r>
            <a:r>
              <a:rPr lang="en-IN" sz="44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PORTFOLIO PROJECT</a:t>
            </a:r>
            <a:endParaRPr/>
          </a:p>
        </p:txBody>
      </p:sp>
      <p:pic>
        <p:nvPicPr>
          <p:cNvPr descr="Tableau Logo PNG Vectors Free Download"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961" y="3857002"/>
            <a:ext cx="2475543" cy="2442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CONNECTING TO</a:t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MS SQL SERVER</a:t>
            </a:r>
            <a:endParaRPr/>
          </a:p>
        </p:txBody>
      </p:sp>
      <p:pic>
        <p:nvPicPr>
          <p:cNvPr descr="Sql server - Free logo icons" id="160" name="Google Shape;16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1770" y="2512985"/>
            <a:ext cx="2513849" cy="30153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ugs connection outline symbol in a circle - Free interface icons" id="161" name="Google Shape;161;p19"/>
          <p:cNvPicPr preferRelativeResize="0"/>
          <p:nvPr/>
        </p:nvPicPr>
        <p:blipFill rotWithShape="1">
          <a:blip r:embed="rId5">
            <a:alphaModFix/>
          </a:blip>
          <a:srcRect b="0" l="0" r="44256" t="0"/>
          <a:stretch/>
        </p:blipFill>
        <p:spPr>
          <a:xfrm>
            <a:off x="4675950" y="2246966"/>
            <a:ext cx="1631368" cy="3510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ugs connection outline symbol in a circle - Free interface icons" id="162" name="Google Shape;162;p19"/>
          <p:cNvPicPr preferRelativeResize="0"/>
          <p:nvPr/>
        </p:nvPicPr>
        <p:blipFill rotWithShape="1">
          <a:blip r:embed="rId6">
            <a:alphaModFix/>
          </a:blip>
          <a:srcRect b="0" l="54627" r="0" t="0"/>
          <a:stretch/>
        </p:blipFill>
        <p:spPr>
          <a:xfrm>
            <a:off x="5961956" y="2246966"/>
            <a:ext cx="1327880" cy="35104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au Logo PNG Vectors Free Download" id="163" name="Google Shape;163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04687" y="2786332"/>
            <a:ext cx="2475543" cy="24425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9"/>
          <p:cNvGrpSpPr/>
          <p:nvPr/>
        </p:nvGrpSpPr>
        <p:grpSpPr>
          <a:xfrm>
            <a:off x="836762" y="182841"/>
            <a:ext cx="4679913" cy="830997"/>
            <a:chOff x="836762" y="182841"/>
            <a:chExt cx="4679913" cy="830997"/>
          </a:xfrm>
        </p:grpSpPr>
        <p:sp>
          <p:nvSpPr>
            <p:cNvPr id="165" name="Google Shape;165;p19"/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800">
                  <a:solidFill>
                    <a:srgbClr val="00B0F0"/>
                  </a:solidFill>
                  <a:latin typeface="Lato Black"/>
                  <a:ea typeface="Lato Black"/>
                  <a:cs typeface="Lato Black"/>
                  <a:sym typeface="Lato Black"/>
                </a:rPr>
                <a:t>TABLEAU</a:t>
              </a:r>
              <a:endParaRPr/>
            </a:p>
          </p:txBody>
        </p:sp>
        <p:pic>
          <p:nvPicPr>
            <p:cNvPr descr="Tableau Logo PNG Vectors Free Download" id="166" name="Google Shape;166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6762" y="313974"/>
              <a:ext cx="576416" cy="5687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/>
          </a:p>
        </p:txBody>
      </p:sp>
      <p:pic>
        <p:nvPicPr>
          <p:cNvPr descr="Data processing - Free computer icons"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177" y="2534582"/>
            <a:ext cx="3313981" cy="33139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0"/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177" name="Google Shape;177;p20"/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800">
                  <a:solidFill>
                    <a:srgbClr val="00B0F0"/>
                  </a:solidFill>
                  <a:latin typeface="Lato Black"/>
                  <a:ea typeface="Lato Black"/>
                  <a:cs typeface="Lato Black"/>
                  <a:sym typeface="Lato Black"/>
                </a:rPr>
                <a:t>TABLEAU</a:t>
              </a:r>
              <a:endParaRPr/>
            </a:p>
          </p:txBody>
        </p:sp>
        <p:pic>
          <p:nvPicPr>
            <p:cNvPr descr="Tableau Logo PNG Vectors Free Download" id="178" name="Google Shape;178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6762" y="313974"/>
              <a:ext cx="576416" cy="5687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9" name="Google Shape;17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62330" y="1930879"/>
            <a:ext cx="4231028" cy="347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 amt="93000"/>
          </a:blip>
          <a:srcRect b="0" l="0" r="0" t="0"/>
          <a:stretch/>
        </p:blipFill>
        <p:spPr>
          <a:xfrm>
            <a:off x="-1" y="0"/>
            <a:ext cx="1219121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rgbClr val="0C0C0C">
                  <a:alpha val="84705"/>
                </a:srgbClr>
              </a:gs>
              <a:gs pos="100000">
                <a:srgbClr val="5C2A08">
                  <a:alpha val="87843"/>
                </a:srgbClr>
              </a:gs>
            </a:gsLst>
            <a:lin ang="0" scaled="0"/>
          </a:gra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endParaRPr/>
          </a:p>
        </p:txBody>
      </p:sp>
      <p:pic>
        <p:nvPicPr>
          <p:cNvPr descr="Data visualization - Free marketing icons" id="188" name="Google Shape;18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712" y="2584873"/>
            <a:ext cx="3891951" cy="3891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190" name="Google Shape;190;p21"/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4800">
                  <a:solidFill>
                    <a:srgbClr val="00B0F0"/>
                  </a:solidFill>
                  <a:latin typeface="Lato Black"/>
                  <a:ea typeface="Lato Black"/>
                  <a:cs typeface="Lato Black"/>
                  <a:sym typeface="Lato Black"/>
                </a:rPr>
                <a:t>TABLEAU</a:t>
              </a:r>
              <a:endParaRPr/>
            </a:p>
          </p:txBody>
        </p:sp>
        <p:pic>
          <p:nvPicPr>
            <p:cNvPr descr="Tableau Logo PNG Vectors Free Download" id="191" name="Google Shape;191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36762" y="313974"/>
              <a:ext cx="576416" cy="56873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2" name="Google Shape;19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73753" y="2128990"/>
            <a:ext cx="6156319" cy="2865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