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  <p:sldMasterId id="2147483648" r:id="rId5"/>
    <p:sldMasterId id="2147483723" r:id="rId6"/>
    <p:sldMasterId id="2147483659" r:id="rId7"/>
  </p:sldMasterIdLst>
  <p:notesMasterIdLst>
    <p:notesMasterId r:id="rId75"/>
  </p:notesMasterIdLst>
  <p:handoutMasterIdLst>
    <p:handoutMasterId r:id="rId76"/>
  </p:handoutMasterIdLst>
  <p:sldIdLst>
    <p:sldId id="527" r:id="rId8"/>
    <p:sldId id="544" r:id="rId9"/>
    <p:sldId id="560" r:id="rId10"/>
    <p:sldId id="614" r:id="rId11"/>
    <p:sldId id="558" r:id="rId12"/>
    <p:sldId id="612" r:id="rId13"/>
    <p:sldId id="553" r:id="rId14"/>
    <p:sldId id="574" r:id="rId15"/>
    <p:sldId id="570" r:id="rId16"/>
    <p:sldId id="569" r:id="rId17"/>
    <p:sldId id="563" r:id="rId18"/>
    <p:sldId id="572" r:id="rId19"/>
    <p:sldId id="613" r:id="rId20"/>
    <p:sldId id="573" r:id="rId21"/>
    <p:sldId id="575" r:id="rId22"/>
    <p:sldId id="576" r:id="rId23"/>
    <p:sldId id="577" r:id="rId24"/>
    <p:sldId id="578" r:id="rId25"/>
    <p:sldId id="586" r:id="rId26"/>
    <p:sldId id="588" r:id="rId27"/>
    <p:sldId id="587" r:id="rId28"/>
    <p:sldId id="589" r:id="rId29"/>
    <p:sldId id="590" r:id="rId30"/>
    <p:sldId id="591" r:id="rId31"/>
    <p:sldId id="592" r:id="rId32"/>
    <p:sldId id="594" r:id="rId33"/>
    <p:sldId id="595" r:id="rId34"/>
    <p:sldId id="596" r:id="rId35"/>
    <p:sldId id="561" r:id="rId36"/>
    <p:sldId id="571" r:id="rId37"/>
    <p:sldId id="566" r:id="rId38"/>
    <p:sldId id="565" r:id="rId39"/>
    <p:sldId id="568" r:id="rId40"/>
    <p:sldId id="567" r:id="rId41"/>
    <p:sldId id="610" r:id="rId42"/>
    <p:sldId id="609" r:id="rId43"/>
    <p:sldId id="562" r:id="rId44"/>
    <p:sldId id="564" r:id="rId45"/>
    <p:sldId id="579" r:id="rId46"/>
    <p:sldId id="625" r:id="rId47"/>
    <p:sldId id="606" r:id="rId48"/>
    <p:sldId id="581" r:id="rId49"/>
    <p:sldId id="615" r:id="rId50"/>
    <p:sldId id="582" r:id="rId51"/>
    <p:sldId id="583" r:id="rId52"/>
    <p:sldId id="585" r:id="rId53"/>
    <p:sldId id="620" r:id="rId54"/>
    <p:sldId id="611" r:id="rId55"/>
    <p:sldId id="621" r:id="rId56"/>
    <p:sldId id="597" r:id="rId57"/>
    <p:sldId id="598" r:id="rId58"/>
    <p:sldId id="599" r:id="rId59"/>
    <p:sldId id="600" r:id="rId60"/>
    <p:sldId id="601" r:id="rId61"/>
    <p:sldId id="602" r:id="rId62"/>
    <p:sldId id="603" r:id="rId63"/>
    <p:sldId id="604" r:id="rId64"/>
    <p:sldId id="605" r:id="rId65"/>
    <p:sldId id="559" r:id="rId66"/>
    <p:sldId id="555" r:id="rId67"/>
    <p:sldId id="622" r:id="rId68"/>
    <p:sldId id="616" r:id="rId69"/>
    <p:sldId id="529" r:id="rId70"/>
    <p:sldId id="617" r:id="rId71"/>
    <p:sldId id="550" r:id="rId72"/>
    <p:sldId id="623" r:id="rId73"/>
    <p:sldId id="624" r:id="rId74"/>
  </p:sldIdLst>
  <p:sldSz cx="9144000" cy="5143500" type="screen16x9"/>
  <p:notesSz cx="6810375" cy="9942513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9">
          <p15:clr>
            <a:srgbClr val="A4A3A4"/>
          </p15:clr>
        </p15:guide>
        <p15:guide id="2" pos="274">
          <p15:clr>
            <a:srgbClr val="A4A3A4"/>
          </p15:clr>
        </p15:guide>
        <p15:guide id="3" pos="2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an Uythoven" initials="CU [4]" lastIdx="1" clrIdx="0"/>
  <p:cmAuthor id="2" name="Christiaan Uythoven" initials="CU [5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F58220"/>
    <a:srgbClr val="EF9500"/>
    <a:srgbClr val="E98300"/>
    <a:srgbClr val="565A50"/>
    <a:srgbClr val="FF8000"/>
    <a:srgbClr val="E77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4" autoAdjust="0"/>
    <p:restoredTop sz="68293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236" y="84"/>
      </p:cViewPr>
      <p:guideLst>
        <p:guide orient="horz" pos="1249"/>
        <p:guide pos="274"/>
        <p:guide pos="2856"/>
      </p:guideLst>
    </p:cSldViewPr>
  </p:slideViewPr>
  <p:outlineViewPr>
    <p:cViewPr>
      <p:scale>
        <a:sx n="33" d="100"/>
        <a:sy n="33" d="100"/>
      </p:scale>
      <p:origin x="0" y="-4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7800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82" Type="http://schemas.microsoft.com/office/2016/11/relationships/changesInfo" Target="changesInfos/changesInfo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7d782cfcdb8e1ab" providerId="LiveId" clId="{D77AE632-5343-41D8-BA2A-8916A14EBEF3}"/>
    <pc:docChg chg="undo custSel addSld delSld modSld sldOrd modMainMaster">
      <pc:chgData name="" userId="07d782cfcdb8e1ab" providerId="LiveId" clId="{D77AE632-5343-41D8-BA2A-8916A14EBEF3}" dt="2018-10-12T13:33:01.644" v="4444" actId="20577"/>
      <pc:docMkLst>
        <pc:docMk/>
      </pc:docMkLst>
      <pc:sldChg chg="modSp">
        <pc:chgData name="" userId="07d782cfcdb8e1ab" providerId="LiveId" clId="{D77AE632-5343-41D8-BA2A-8916A14EBEF3}" dt="2018-10-04T09:00:24.194" v="1434" actId="20577"/>
        <pc:sldMkLst>
          <pc:docMk/>
          <pc:sldMk cId="3124955214" sldId="527"/>
        </pc:sldMkLst>
        <pc:spChg chg="mod">
          <ac:chgData name="" userId="07d782cfcdb8e1ab" providerId="LiveId" clId="{D77AE632-5343-41D8-BA2A-8916A14EBEF3}" dt="2018-10-04T09:00:24.194" v="1434" actId="20577"/>
          <ac:spMkLst>
            <pc:docMk/>
            <pc:sldMk cId="3124955214" sldId="527"/>
            <ac:spMk id="4" creationId="{22EE5541-B86A-E94B-BF75-0C764B7B11DA}"/>
          </ac:spMkLst>
        </pc:spChg>
      </pc:sldChg>
      <pc:sldChg chg="modAnim">
        <pc:chgData name="" userId="07d782cfcdb8e1ab" providerId="LiveId" clId="{D77AE632-5343-41D8-BA2A-8916A14EBEF3}" dt="2018-10-09T08:26:08.634" v="3485" actId="20577"/>
        <pc:sldMkLst>
          <pc:docMk/>
          <pc:sldMk cId="771583076" sldId="529"/>
        </pc:sldMkLst>
      </pc:sldChg>
      <pc:sldChg chg="modSp">
        <pc:chgData name="" userId="07d782cfcdb8e1ab" providerId="LiveId" clId="{D77AE632-5343-41D8-BA2A-8916A14EBEF3}" dt="2018-10-12T13:33:01.644" v="4444" actId="20577"/>
        <pc:sldMkLst>
          <pc:docMk/>
          <pc:sldMk cId="3353157400" sldId="544"/>
        </pc:sldMkLst>
        <pc:spChg chg="mod">
          <ac:chgData name="" userId="07d782cfcdb8e1ab" providerId="LiveId" clId="{D77AE632-5343-41D8-BA2A-8916A14EBEF3}" dt="2018-10-12T13:31:02.285" v="4392" actId="20577"/>
          <ac:spMkLst>
            <pc:docMk/>
            <pc:sldMk cId="3353157400" sldId="544"/>
            <ac:spMk id="7" creationId="{36568D44-4345-4153-B895-99ADE6B1FD4B}"/>
          </ac:spMkLst>
        </pc:spChg>
        <pc:spChg chg="mod">
          <ac:chgData name="" userId="07d782cfcdb8e1ab" providerId="LiveId" clId="{D77AE632-5343-41D8-BA2A-8916A14EBEF3}" dt="2018-10-12T13:33:01.644" v="4444" actId="20577"/>
          <ac:spMkLst>
            <pc:docMk/>
            <pc:sldMk cId="3353157400" sldId="544"/>
            <ac:spMk id="8" creationId="{E48C5E0E-B756-4182-83C7-7CFFC88DF2E5}"/>
          </ac:spMkLst>
        </pc:spChg>
        <pc:spChg chg="mod">
          <ac:chgData name="" userId="07d782cfcdb8e1ab" providerId="LiveId" clId="{D77AE632-5343-41D8-BA2A-8916A14EBEF3}" dt="2018-10-12T13:30:50.004" v="4382" actId="20577"/>
          <ac:spMkLst>
            <pc:docMk/>
            <pc:sldMk cId="3353157400" sldId="544"/>
            <ac:spMk id="11" creationId="{24DD16DA-2BA2-423F-974B-66C4688C72B7}"/>
          </ac:spMkLst>
        </pc:spChg>
        <pc:spChg chg="mod">
          <ac:chgData name="" userId="07d782cfcdb8e1ab" providerId="LiveId" clId="{D77AE632-5343-41D8-BA2A-8916A14EBEF3}" dt="2018-10-12T13:29:37.867" v="4341" actId="20577"/>
          <ac:spMkLst>
            <pc:docMk/>
            <pc:sldMk cId="3353157400" sldId="544"/>
            <ac:spMk id="12" creationId="{2CA01AE8-D04D-48DF-843D-6CDF2DF4630D}"/>
          </ac:spMkLst>
        </pc:spChg>
      </pc:sldChg>
      <pc:sldChg chg="modAnim">
        <pc:chgData name="" userId="07d782cfcdb8e1ab" providerId="LiveId" clId="{D77AE632-5343-41D8-BA2A-8916A14EBEF3}" dt="2018-10-09T08:26:25.220" v="3487" actId="20577"/>
        <pc:sldMkLst>
          <pc:docMk/>
          <pc:sldMk cId="806181877" sldId="550"/>
        </pc:sldMkLst>
      </pc:sldChg>
      <pc:sldChg chg="modSp ord modAnim">
        <pc:chgData name="" userId="07d782cfcdb8e1ab" providerId="LiveId" clId="{D77AE632-5343-41D8-BA2A-8916A14EBEF3}" dt="2018-10-09T08:14:54.067" v="3432" actId="20577"/>
        <pc:sldMkLst>
          <pc:docMk/>
          <pc:sldMk cId="418973445" sldId="553"/>
        </pc:sldMkLst>
        <pc:spChg chg="mod">
          <ac:chgData name="" userId="07d782cfcdb8e1ab" providerId="LiveId" clId="{D77AE632-5343-41D8-BA2A-8916A14EBEF3}" dt="2018-10-04T13:01:31.594" v="1799" actId="20577"/>
          <ac:spMkLst>
            <pc:docMk/>
            <pc:sldMk cId="418973445" sldId="553"/>
            <ac:spMk id="3" creationId="{57E0DD99-583E-4268-B0E7-250A8FF7D366}"/>
          </ac:spMkLst>
        </pc:spChg>
      </pc:sldChg>
      <pc:sldChg chg="modSp modAnim">
        <pc:chgData name="" userId="07d782cfcdb8e1ab" providerId="LiveId" clId="{D77AE632-5343-41D8-BA2A-8916A14EBEF3}" dt="2018-10-09T08:25:46.834" v="3483" actId="20577"/>
        <pc:sldMkLst>
          <pc:docMk/>
          <pc:sldMk cId="195951611" sldId="555"/>
        </pc:sldMkLst>
        <pc:spChg chg="mod">
          <ac:chgData name="" userId="07d782cfcdb8e1ab" providerId="LiveId" clId="{D77AE632-5343-41D8-BA2A-8916A14EBEF3}" dt="2018-10-09T07:51:44.911" v="3326" actId="20577"/>
          <ac:spMkLst>
            <pc:docMk/>
            <pc:sldMk cId="195951611" sldId="555"/>
            <ac:spMk id="2" creationId="{22F147B2-B1DA-1443-8EB4-3E362F0868F6}"/>
          </ac:spMkLst>
        </pc:spChg>
      </pc:sldChg>
      <pc:sldChg chg="modSp ord modAnim">
        <pc:chgData name="" userId="07d782cfcdb8e1ab" providerId="LiveId" clId="{D77AE632-5343-41D8-BA2A-8916A14EBEF3}" dt="2018-10-09T08:14:36.090" v="3430" actId="20577"/>
        <pc:sldMkLst>
          <pc:docMk/>
          <pc:sldMk cId="3038788912" sldId="558"/>
        </pc:sldMkLst>
        <pc:spChg chg="mod">
          <ac:chgData name="" userId="07d782cfcdb8e1ab" providerId="LiveId" clId="{D77AE632-5343-41D8-BA2A-8916A14EBEF3}" dt="2018-10-04T12:35:01.522" v="1724" actId="14100"/>
          <ac:spMkLst>
            <pc:docMk/>
            <pc:sldMk cId="3038788912" sldId="558"/>
            <ac:spMk id="3" creationId="{57E0DD99-583E-4268-B0E7-250A8FF7D366}"/>
          </ac:spMkLst>
        </pc:spChg>
      </pc:sldChg>
      <pc:sldChg chg="modSp modAnim">
        <pc:chgData name="" userId="07d782cfcdb8e1ab" providerId="LiveId" clId="{D77AE632-5343-41D8-BA2A-8916A14EBEF3}" dt="2018-10-09T08:14:27.833" v="3429" actId="20577"/>
        <pc:sldMkLst>
          <pc:docMk/>
          <pc:sldMk cId="1715475583" sldId="560"/>
        </pc:sldMkLst>
        <pc:spChg chg="mod">
          <ac:chgData name="" userId="07d782cfcdb8e1ab" providerId="LiveId" clId="{D77AE632-5343-41D8-BA2A-8916A14EBEF3}" dt="2018-10-04T12:34:04.859" v="1696" actId="20577"/>
          <ac:spMkLst>
            <pc:docMk/>
            <pc:sldMk cId="1715475583" sldId="560"/>
            <ac:spMk id="7" creationId="{61A842EC-75FC-4382-B6B0-12A26FFF58CA}"/>
          </ac:spMkLst>
        </pc:spChg>
      </pc:sldChg>
      <pc:sldChg chg="ord">
        <pc:chgData name="" userId="07d782cfcdb8e1ab" providerId="LiveId" clId="{D77AE632-5343-41D8-BA2A-8916A14EBEF3}" dt="2018-10-03T13:29:10.003" v="377" actId="1037"/>
        <pc:sldMkLst>
          <pc:docMk/>
          <pc:sldMk cId="614415526" sldId="561"/>
        </pc:sldMkLst>
      </pc:sldChg>
      <pc:sldChg chg="modAnim">
        <pc:chgData name="" userId="07d782cfcdb8e1ab" providerId="LiveId" clId="{D77AE632-5343-41D8-BA2A-8916A14EBEF3}" dt="2018-10-09T08:20:33.954" v="3460" actId="20577"/>
        <pc:sldMkLst>
          <pc:docMk/>
          <pc:sldMk cId="3716990846" sldId="562"/>
        </pc:sldMkLst>
      </pc:sldChg>
      <pc:sldChg chg="addSp delSp modSp modAnim">
        <pc:chgData name="" userId="07d782cfcdb8e1ab" providerId="LiveId" clId="{D77AE632-5343-41D8-BA2A-8916A14EBEF3}" dt="2018-10-09T08:16:24.163" v="3435" actId="20577"/>
        <pc:sldMkLst>
          <pc:docMk/>
          <pc:sldMk cId="4288337780" sldId="563"/>
        </pc:sldMkLst>
        <pc:spChg chg="add del mod">
          <ac:chgData name="" userId="07d782cfcdb8e1ab" providerId="LiveId" clId="{D77AE632-5343-41D8-BA2A-8916A14EBEF3}" dt="2018-10-03T13:18:00.065" v="204" actId="478"/>
          <ac:spMkLst>
            <pc:docMk/>
            <pc:sldMk cId="4288337780" sldId="563"/>
            <ac:spMk id="3" creationId="{C63B03A5-9CD8-4CFC-9DB8-8AFAC425E3A0}"/>
          </ac:spMkLst>
        </pc:spChg>
        <pc:spChg chg="add del">
          <ac:chgData name="" userId="07d782cfcdb8e1ab" providerId="LiveId" clId="{D77AE632-5343-41D8-BA2A-8916A14EBEF3}" dt="2018-10-03T13:18:03.924" v="206" actId="1076"/>
          <ac:spMkLst>
            <pc:docMk/>
            <pc:sldMk cId="4288337780" sldId="563"/>
            <ac:spMk id="4" creationId="{0475C5DC-4A9F-474A-8180-0F21FBAF5E7E}"/>
          </ac:spMkLst>
        </pc:spChg>
        <pc:spChg chg="mod">
          <ac:chgData name="" userId="07d782cfcdb8e1ab" providerId="LiveId" clId="{D77AE632-5343-41D8-BA2A-8916A14EBEF3}" dt="2018-10-03T13:17:48.572" v="202" actId="20577"/>
          <ac:spMkLst>
            <pc:docMk/>
            <pc:sldMk cId="4288337780" sldId="563"/>
            <ac:spMk id="5" creationId="{44964828-4D84-44E2-B001-9F925015BAEE}"/>
          </ac:spMkLst>
        </pc:spChg>
        <pc:spChg chg="del">
          <ac:chgData name="" userId="07d782cfcdb8e1ab" providerId="LiveId" clId="{D77AE632-5343-41D8-BA2A-8916A14EBEF3}" dt="2018-10-03T13:17:57.153" v="203" actId="478"/>
          <ac:spMkLst>
            <pc:docMk/>
            <pc:sldMk cId="4288337780" sldId="563"/>
            <ac:spMk id="6" creationId="{7FB06A3F-5A4D-4C3A-AFA5-7BF709E1C6B5}"/>
          </ac:spMkLst>
        </pc:spChg>
        <pc:graphicFrameChg chg="add mod modGraphic">
          <ac:chgData name="" userId="07d782cfcdb8e1ab" providerId="LiveId" clId="{D77AE632-5343-41D8-BA2A-8916A14EBEF3}" dt="2018-10-03T13:21:11.063" v="245" actId="1076"/>
          <ac:graphicFrameMkLst>
            <pc:docMk/>
            <pc:sldMk cId="4288337780" sldId="563"/>
            <ac:graphicFrameMk id="7" creationId="{6952169D-0C1B-4809-8A34-DB12EF498071}"/>
          </ac:graphicFrameMkLst>
        </pc:graphicFrameChg>
      </pc:sldChg>
      <pc:sldChg chg="modAnim">
        <pc:chgData name="" userId="07d782cfcdb8e1ab" providerId="LiveId" clId="{D77AE632-5343-41D8-BA2A-8916A14EBEF3}" dt="2018-10-09T08:20:43.538" v="3461" actId="20577"/>
        <pc:sldMkLst>
          <pc:docMk/>
          <pc:sldMk cId="2143666897" sldId="564"/>
        </pc:sldMkLst>
      </pc:sldChg>
      <pc:sldChg chg="modSp modAnim">
        <pc:chgData name="" userId="07d782cfcdb8e1ab" providerId="LiveId" clId="{D77AE632-5343-41D8-BA2A-8916A14EBEF3}" dt="2018-10-09T08:19:52.348" v="3455" actId="20577"/>
        <pc:sldMkLst>
          <pc:docMk/>
          <pc:sldMk cId="3537477046" sldId="565"/>
        </pc:sldMkLst>
        <pc:spChg chg="mod">
          <ac:chgData name="" userId="07d782cfcdb8e1ab" providerId="LiveId" clId="{D77AE632-5343-41D8-BA2A-8916A14EBEF3}" dt="2018-10-03T13:09:13.255" v="91" actId="1076"/>
          <ac:spMkLst>
            <pc:docMk/>
            <pc:sldMk cId="3537477046" sldId="565"/>
            <ac:spMk id="9" creationId="{E26D110C-DF31-4197-A8D0-445EC589DB98}"/>
          </ac:spMkLst>
        </pc:spChg>
        <pc:spChg chg="mod">
          <ac:chgData name="" userId="07d782cfcdb8e1ab" providerId="LiveId" clId="{D77AE632-5343-41D8-BA2A-8916A14EBEF3}" dt="2018-10-04T09:03:59.714" v="1436" actId="20577"/>
          <ac:spMkLst>
            <pc:docMk/>
            <pc:sldMk cId="3537477046" sldId="565"/>
            <ac:spMk id="10" creationId="{E4553838-CB6D-41C4-B6FA-B79CF1B6FF64}"/>
          </ac:spMkLst>
        </pc:spChg>
        <pc:picChg chg="mod">
          <ac:chgData name="" userId="07d782cfcdb8e1ab" providerId="LiveId" clId="{D77AE632-5343-41D8-BA2A-8916A14EBEF3}" dt="2018-10-03T13:08:07.938" v="72" actId="1036"/>
          <ac:picMkLst>
            <pc:docMk/>
            <pc:sldMk cId="3537477046" sldId="565"/>
            <ac:picMk id="7" creationId="{F64A8224-7CF2-4011-8967-ABD7C02E722B}"/>
          </ac:picMkLst>
        </pc:picChg>
        <pc:picChg chg="mod">
          <ac:chgData name="" userId="07d782cfcdb8e1ab" providerId="LiveId" clId="{D77AE632-5343-41D8-BA2A-8916A14EBEF3}" dt="2018-10-03T13:08:07.938" v="72" actId="1036"/>
          <ac:picMkLst>
            <pc:docMk/>
            <pc:sldMk cId="3537477046" sldId="565"/>
            <ac:picMk id="1026" creationId="{A8012A03-E0C2-4445-B29B-80F4C8967003}"/>
          </ac:picMkLst>
        </pc:picChg>
      </pc:sldChg>
      <pc:sldChg chg="ord modAnim">
        <pc:chgData name="" userId="07d782cfcdb8e1ab" providerId="LiveId" clId="{D77AE632-5343-41D8-BA2A-8916A14EBEF3}" dt="2018-10-09T08:19:44.691" v="3454" actId="20577"/>
        <pc:sldMkLst>
          <pc:docMk/>
          <pc:sldMk cId="1841946406" sldId="566"/>
        </pc:sldMkLst>
      </pc:sldChg>
      <pc:sldChg chg="modSp modAnim">
        <pc:chgData name="" userId="07d782cfcdb8e1ab" providerId="LiveId" clId="{D77AE632-5343-41D8-BA2A-8916A14EBEF3}" dt="2018-10-09T08:20:08.547" v="3457" actId="20577"/>
        <pc:sldMkLst>
          <pc:docMk/>
          <pc:sldMk cId="688673676" sldId="567"/>
        </pc:sldMkLst>
        <pc:picChg chg="mod ord">
          <ac:chgData name="" userId="07d782cfcdb8e1ab" providerId="LiveId" clId="{D77AE632-5343-41D8-BA2A-8916A14EBEF3}" dt="2018-10-03T13:09:42.014" v="94" actId="1076"/>
          <ac:picMkLst>
            <pc:docMk/>
            <pc:sldMk cId="688673676" sldId="567"/>
            <ac:picMk id="2" creationId="{1A520325-3E0B-4D7B-9BCF-FDA9543D8158}"/>
          </ac:picMkLst>
        </pc:picChg>
      </pc:sldChg>
      <pc:sldChg chg="modAnim">
        <pc:chgData name="" userId="07d782cfcdb8e1ab" providerId="LiveId" clId="{D77AE632-5343-41D8-BA2A-8916A14EBEF3}" dt="2018-10-09T08:19:59.762" v="3456" actId="20577"/>
        <pc:sldMkLst>
          <pc:docMk/>
          <pc:sldMk cId="4165948581" sldId="568"/>
        </pc:sldMkLst>
      </pc:sldChg>
      <pc:sldChg chg="addSp delSp modSp add ord modAnim">
        <pc:chgData name="" userId="07d782cfcdb8e1ab" providerId="LiveId" clId="{D77AE632-5343-41D8-BA2A-8916A14EBEF3}" dt="2018-10-09T08:16:13.418" v="3434" actId="20577"/>
        <pc:sldMkLst>
          <pc:docMk/>
          <pc:sldMk cId="9045084" sldId="569"/>
        </pc:sldMkLst>
        <pc:spChg chg="add del mod">
          <ac:chgData name="" userId="07d782cfcdb8e1ab" providerId="LiveId" clId="{D77AE632-5343-41D8-BA2A-8916A14EBEF3}" dt="2018-10-03T13:10:38.855" v="98" actId="478"/>
          <ac:spMkLst>
            <pc:docMk/>
            <pc:sldMk cId="9045084" sldId="569"/>
            <ac:spMk id="3" creationId="{C132A01E-503A-444E-B3F2-89C54B25C53B}"/>
          </ac:spMkLst>
        </pc:spChg>
        <pc:spChg chg="mod">
          <ac:chgData name="" userId="07d782cfcdb8e1ab" providerId="LiveId" clId="{D77AE632-5343-41D8-BA2A-8916A14EBEF3}" dt="2018-10-03T13:11:08.230" v="118" actId="20577"/>
          <ac:spMkLst>
            <pc:docMk/>
            <pc:sldMk cId="9045084" sldId="569"/>
            <ac:spMk id="5" creationId="{44964828-4D84-44E2-B001-9F925015BAEE}"/>
          </ac:spMkLst>
        </pc:spChg>
        <pc:spChg chg="del">
          <ac:chgData name="" userId="07d782cfcdb8e1ab" providerId="LiveId" clId="{D77AE632-5343-41D8-BA2A-8916A14EBEF3}" dt="2018-10-03T13:10:34.903" v="97" actId="478"/>
          <ac:spMkLst>
            <pc:docMk/>
            <pc:sldMk cId="9045084" sldId="569"/>
            <ac:spMk id="6" creationId="{7FB06A3F-5A4D-4C3A-AFA5-7BF709E1C6B5}"/>
          </ac:spMkLst>
        </pc:spChg>
        <pc:spChg chg="add del">
          <ac:chgData name="" userId="07d782cfcdb8e1ab" providerId="LiveId" clId="{D77AE632-5343-41D8-BA2A-8916A14EBEF3}" dt="2018-10-03T13:10:43.737" v="100" actId="1076"/>
          <ac:spMkLst>
            <pc:docMk/>
            <pc:sldMk cId="9045084" sldId="569"/>
            <ac:spMk id="7" creationId="{A4604425-648B-4D92-9A0F-A3700FF413E0}"/>
          </ac:spMkLst>
        </pc:spChg>
        <pc:spChg chg="add del">
          <ac:chgData name="" userId="07d782cfcdb8e1ab" providerId="LiveId" clId="{D77AE632-5343-41D8-BA2A-8916A14EBEF3}" dt="2018-10-03T13:10:43.737" v="100" actId="1076"/>
          <ac:spMkLst>
            <pc:docMk/>
            <pc:sldMk cId="9045084" sldId="569"/>
            <ac:spMk id="8" creationId="{23F85068-5145-404F-97BE-AE6F4E7A7D81}"/>
          </ac:spMkLst>
        </pc:spChg>
        <pc:graphicFrameChg chg="add mod modGraphic">
          <ac:chgData name="" userId="07d782cfcdb8e1ab" providerId="LiveId" clId="{D77AE632-5343-41D8-BA2A-8916A14EBEF3}" dt="2018-10-03T13:21:17.799" v="246" actId="1076"/>
          <ac:graphicFrameMkLst>
            <pc:docMk/>
            <pc:sldMk cId="9045084" sldId="569"/>
            <ac:graphicFrameMk id="10" creationId="{9DAD2AD0-0AE3-4559-B10A-66FBF35786F7}"/>
          </ac:graphicFrameMkLst>
        </pc:graphicFrameChg>
        <pc:cxnChg chg="add del">
          <ac:chgData name="" userId="07d782cfcdb8e1ab" providerId="LiveId" clId="{D77AE632-5343-41D8-BA2A-8916A14EBEF3}" dt="2018-10-03T13:10:43.737" v="100" actId="1076"/>
          <ac:cxnSpMkLst>
            <pc:docMk/>
            <pc:sldMk cId="9045084" sldId="569"/>
            <ac:cxnSpMk id="9" creationId="{46B5B4AD-D5E2-4255-A0BF-2C2A30B5BBC4}"/>
          </ac:cxnSpMkLst>
        </pc:cxnChg>
      </pc:sldChg>
      <pc:sldChg chg="addSp delSp modSp add ord delAnim modAnim">
        <pc:chgData name="" userId="07d782cfcdb8e1ab" providerId="LiveId" clId="{D77AE632-5343-41D8-BA2A-8916A14EBEF3}" dt="2018-10-09T08:16:02.649" v="3433" actId="20577"/>
        <pc:sldMkLst>
          <pc:docMk/>
          <pc:sldMk cId="2110244424" sldId="570"/>
        </pc:sldMkLst>
        <pc:spChg chg="add del mod">
          <ac:chgData name="" userId="07d782cfcdb8e1ab" providerId="LiveId" clId="{D77AE632-5343-41D8-BA2A-8916A14EBEF3}" dt="2018-10-03T13:12:35.438" v="130" actId="478"/>
          <ac:spMkLst>
            <pc:docMk/>
            <pc:sldMk cId="2110244424" sldId="570"/>
            <ac:spMk id="4" creationId="{A6B2FCA7-CAFC-476E-9899-1E251DCE56C0}"/>
          </ac:spMkLst>
        </pc:spChg>
        <pc:spChg chg="mod">
          <ac:chgData name="" userId="07d782cfcdb8e1ab" providerId="LiveId" clId="{D77AE632-5343-41D8-BA2A-8916A14EBEF3}" dt="2018-10-03T13:15:53.255" v="188" actId="14100"/>
          <ac:spMkLst>
            <pc:docMk/>
            <pc:sldMk cId="2110244424" sldId="570"/>
            <ac:spMk id="5" creationId="{44964828-4D84-44E2-B001-9F925015BAEE}"/>
          </ac:spMkLst>
        </pc:spChg>
        <pc:spChg chg="mod">
          <ac:chgData name="" userId="07d782cfcdb8e1ab" providerId="LiveId" clId="{D77AE632-5343-41D8-BA2A-8916A14EBEF3}" dt="2018-10-03T13:12:11.103" v="123" actId="14100"/>
          <ac:spMkLst>
            <pc:docMk/>
            <pc:sldMk cId="2110244424" sldId="570"/>
            <ac:spMk id="6" creationId="{7FB06A3F-5A4D-4C3A-AFA5-7BF709E1C6B5}"/>
          </ac:spMkLst>
        </pc:spChg>
        <pc:spChg chg="add del mod">
          <ac:chgData name="" userId="07d782cfcdb8e1ab" providerId="LiveId" clId="{D77AE632-5343-41D8-BA2A-8916A14EBEF3}" dt="2018-10-03T13:12:33.167" v="128" actId="478"/>
          <ac:spMkLst>
            <pc:docMk/>
            <pc:sldMk cId="2110244424" sldId="570"/>
            <ac:spMk id="7" creationId="{F64BA2E3-410C-4EB7-97D5-9BF7D89E5330}"/>
          </ac:spMkLst>
        </pc:spChg>
        <pc:spChg chg="add del">
          <ac:chgData name="" userId="07d782cfcdb8e1ab" providerId="LiveId" clId="{D77AE632-5343-41D8-BA2A-8916A14EBEF3}" dt="2018-10-03T13:12:44.295" v="132" actId="478"/>
          <ac:spMkLst>
            <pc:docMk/>
            <pc:sldMk cId="2110244424" sldId="570"/>
            <ac:spMk id="9" creationId="{A5ADAB18-3FB2-4D3A-9881-EE8C022928B2}"/>
          </ac:spMkLst>
        </pc:spChg>
        <pc:picChg chg="add mod">
          <ac:chgData name="" userId="07d782cfcdb8e1ab" providerId="LiveId" clId="{D77AE632-5343-41D8-BA2A-8916A14EBEF3}" dt="2018-10-03T13:14:09.831" v="142" actId="1076"/>
          <ac:picMkLst>
            <pc:docMk/>
            <pc:sldMk cId="2110244424" sldId="570"/>
            <ac:picMk id="2" creationId="{16357B08-6917-4B0E-803D-282B113C74C6}"/>
          </ac:picMkLst>
        </pc:picChg>
        <pc:cxnChg chg="add del mod">
          <ac:chgData name="" userId="07d782cfcdb8e1ab" providerId="LiveId" clId="{D77AE632-5343-41D8-BA2A-8916A14EBEF3}" dt="2018-10-03T13:12:34.610" v="129" actId="478"/>
          <ac:cxnSpMkLst>
            <pc:docMk/>
            <pc:sldMk cId="2110244424" sldId="570"/>
            <ac:cxnSpMk id="8" creationId="{574CCD9B-5A1A-43BD-AD6B-1BA4371D6356}"/>
          </ac:cxnSpMkLst>
        </pc:cxnChg>
      </pc:sldChg>
      <pc:sldChg chg="modSp add modAnim">
        <pc:chgData name="" userId="07d782cfcdb8e1ab" providerId="LiveId" clId="{D77AE632-5343-41D8-BA2A-8916A14EBEF3}" dt="2018-10-09T08:19:24.450" v="3453" actId="20577"/>
        <pc:sldMkLst>
          <pc:docMk/>
          <pc:sldMk cId="1800106068" sldId="571"/>
        </pc:sldMkLst>
        <pc:spChg chg="mod">
          <ac:chgData name="" userId="07d782cfcdb8e1ab" providerId="LiveId" clId="{D77AE632-5343-41D8-BA2A-8916A14EBEF3}" dt="2018-10-04T14:50:36.180" v="2843" actId="20577"/>
          <ac:spMkLst>
            <pc:docMk/>
            <pc:sldMk cId="1800106068" sldId="571"/>
            <ac:spMk id="6" creationId="{7FB06A3F-5A4D-4C3A-AFA5-7BF709E1C6B5}"/>
          </ac:spMkLst>
        </pc:spChg>
      </pc:sldChg>
      <pc:sldChg chg="addSp delSp modSp add modAnim">
        <pc:chgData name="" userId="07d782cfcdb8e1ab" providerId="LiveId" clId="{D77AE632-5343-41D8-BA2A-8916A14EBEF3}" dt="2018-10-09T08:16:34.779" v="3436" actId="20577"/>
        <pc:sldMkLst>
          <pc:docMk/>
          <pc:sldMk cId="3270090551" sldId="572"/>
        </pc:sldMkLst>
        <pc:spChg chg="add del mod">
          <ac:chgData name="" userId="07d782cfcdb8e1ab" providerId="LiveId" clId="{D77AE632-5343-41D8-BA2A-8916A14EBEF3}" dt="2018-10-03T13:20:33.034" v="242" actId="478"/>
          <ac:spMkLst>
            <pc:docMk/>
            <pc:sldMk cId="3270090551" sldId="572"/>
            <ac:spMk id="3" creationId="{25468543-1E83-4111-87BC-9C3200DECFA0}"/>
          </ac:spMkLst>
        </pc:spChg>
        <pc:spChg chg="mod">
          <ac:chgData name="" userId="07d782cfcdb8e1ab" providerId="LiveId" clId="{D77AE632-5343-41D8-BA2A-8916A14EBEF3}" dt="2018-10-03T13:20:27.727" v="240" actId="14100"/>
          <ac:spMkLst>
            <pc:docMk/>
            <pc:sldMk cId="3270090551" sldId="572"/>
            <ac:spMk id="5" creationId="{44964828-4D84-44E2-B001-9F925015BAEE}"/>
          </ac:spMkLst>
        </pc:spChg>
        <pc:spChg chg="del">
          <ac:chgData name="" userId="07d782cfcdb8e1ab" providerId="LiveId" clId="{D77AE632-5343-41D8-BA2A-8916A14EBEF3}" dt="2018-10-03T13:20:30.820" v="241" actId="478"/>
          <ac:spMkLst>
            <pc:docMk/>
            <pc:sldMk cId="3270090551" sldId="572"/>
            <ac:spMk id="6" creationId="{7FB06A3F-5A4D-4C3A-AFA5-7BF709E1C6B5}"/>
          </ac:spMkLst>
        </pc:spChg>
        <pc:graphicFrameChg chg="add mod modGraphic">
          <ac:chgData name="" userId="07d782cfcdb8e1ab" providerId="LiveId" clId="{D77AE632-5343-41D8-BA2A-8916A14EBEF3}" dt="2018-10-03T13:21:59.506" v="252" actId="14100"/>
          <ac:graphicFrameMkLst>
            <pc:docMk/>
            <pc:sldMk cId="3270090551" sldId="572"/>
            <ac:graphicFrameMk id="7" creationId="{9C133596-6484-4404-ABC4-4830E739A4CA}"/>
          </ac:graphicFrameMkLst>
        </pc:graphicFrameChg>
      </pc:sldChg>
      <pc:sldChg chg="addSp delSp modSp add ord modAnim">
        <pc:chgData name="" userId="07d782cfcdb8e1ab" providerId="LiveId" clId="{D77AE632-5343-41D8-BA2A-8916A14EBEF3}" dt="2018-10-09T08:16:50.394" v="3438" actId="20577"/>
        <pc:sldMkLst>
          <pc:docMk/>
          <pc:sldMk cId="3462273683" sldId="573"/>
        </pc:sldMkLst>
        <pc:spChg chg="add del mod">
          <ac:chgData name="" userId="07d782cfcdb8e1ab" providerId="LiveId" clId="{D77AE632-5343-41D8-BA2A-8916A14EBEF3}" dt="2018-10-03T13:22:44.674" v="279" actId="478"/>
          <ac:spMkLst>
            <pc:docMk/>
            <pc:sldMk cId="3462273683" sldId="573"/>
            <ac:spMk id="3" creationId="{163B1675-38F7-4D10-80DC-E90E1092AB2A}"/>
          </ac:spMkLst>
        </pc:spChg>
        <pc:spChg chg="mod">
          <ac:chgData name="" userId="07d782cfcdb8e1ab" providerId="LiveId" clId="{D77AE632-5343-41D8-BA2A-8916A14EBEF3}" dt="2018-10-03T13:22:35.951" v="277" actId="14100"/>
          <ac:spMkLst>
            <pc:docMk/>
            <pc:sldMk cId="3462273683" sldId="573"/>
            <ac:spMk id="5" creationId="{44964828-4D84-44E2-B001-9F925015BAEE}"/>
          </ac:spMkLst>
        </pc:spChg>
        <pc:spChg chg="del">
          <ac:chgData name="" userId="07d782cfcdb8e1ab" providerId="LiveId" clId="{D77AE632-5343-41D8-BA2A-8916A14EBEF3}" dt="2018-10-03T13:22:42.131" v="278" actId="478"/>
          <ac:spMkLst>
            <pc:docMk/>
            <pc:sldMk cId="3462273683" sldId="573"/>
            <ac:spMk id="6" creationId="{7FB06A3F-5A4D-4C3A-AFA5-7BF709E1C6B5}"/>
          </ac:spMkLst>
        </pc:spChg>
        <pc:picChg chg="add mod">
          <ac:chgData name="" userId="07d782cfcdb8e1ab" providerId="LiveId" clId="{D77AE632-5343-41D8-BA2A-8916A14EBEF3}" dt="2018-10-03T13:23:18.087" v="285" actId="1076"/>
          <ac:picMkLst>
            <pc:docMk/>
            <pc:sldMk cId="3462273683" sldId="573"/>
            <ac:picMk id="7" creationId="{287A6CC0-C2C1-4FBE-81D4-DBA168415123}"/>
          </ac:picMkLst>
        </pc:picChg>
      </pc:sldChg>
      <pc:sldChg chg="addSp delSp modSp add ord">
        <pc:chgData name="" userId="07d782cfcdb8e1ab" providerId="LiveId" clId="{D77AE632-5343-41D8-BA2A-8916A14EBEF3}" dt="2018-10-04T12:33:06.204" v="1666" actId="478"/>
        <pc:sldMkLst>
          <pc:docMk/>
          <pc:sldMk cId="3094069150" sldId="574"/>
        </pc:sldMkLst>
        <pc:spChg chg="mod">
          <ac:chgData name="" userId="07d782cfcdb8e1ab" providerId="LiveId" clId="{D77AE632-5343-41D8-BA2A-8916A14EBEF3}" dt="2018-10-03T13:29:38.091" v="412" actId="20577"/>
          <ac:spMkLst>
            <pc:docMk/>
            <pc:sldMk cId="3094069150" sldId="574"/>
            <ac:spMk id="2" creationId="{4B3063DC-6C91-8441-A2E0-E6CB1A4B30E5}"/>
          </ac:spMkLst>
        </pc:spChg>
        <pc:picChg chg="add del mod">
          <ac:chgData name="" userId="07d782cfcdb8e1ab" providerId="LiveId" clId="{D77AE632-5343-41D8-BA2A-8916A14EBEF3}" dt="2018-10-04T12:33:06.204" v="1666" actId="478"/>
          <ac:picMkLst>
            <pc:docMk/>
            <pc:sldMk cId="3094069150" sldId="574"/>
            <ac:picMk id="3074" creationId="{43A302A8-CD43-4870-A22F-43287BC786FF}"/>
          </ac:picMkLst>
        </pc:picChg>
      </pc:sldChg>
      <pc:sldChg chg="modSp add ord">
        <pc:chgData name="" userId="07d782cfcdb8e1ab" providerId="LiveId" clId="{D77AE632-5343-41D8-BA2A-8916A14EBEF3}" dt="2018-10-03T13:29:56.031" v="435" actId="20577"/>
        <pc:sldMkLst>
          <pc:docMk/>
          <pc:sldMk cId="4119384933" sldId="575"/>
        </pc:sldMkLst>
        <pc:spChg chg="mod">
          <ac:chgData name="" userId="07d782cfcdb8e1ab" providerId="LiveId" clId="{D77AE632-5343-41D8-BA2A-8916A14EBEF3}" dt="2018-10-03T13:29:56.031" v="435" actId="20577"/>
          <ac:spMkLst>
            <pc:docMk/>
            <pc:sldMk cId="4119384933" sldId="575"/>
            <ac:spMk id="2" creationId="{4B3063DC-6C91-8441-A2E0-E6CB1A4B30E5}"/>
          </ac:spMkLst>
        </pc:spChg>
      </pc:sldChg>
      <pc:sldChg chg="addSp modSp add ord modAnim">
        <pc:chgData name="" userId="07d782cfcdb8e1ab" providerId="LiveId" clId="{D77AE632-5343-41D8-BA2A-8916A14EBEF3}" dt="2018-10-09T08:16:59.482" v="3439" actId="20577"/>
        <pc:sldMkLst>
          <pc:docMk/>
          <pc:sldMk cId="3074682943" sldId="576"/>
        </pc:sldMkLst>
        <pc:spChg chg="mod">
          <ac:chgData name="" userId="07d782cfcdb8e1ab" providerId="LiveId" clId="{D77AE632-5343-41D8-BA2A-8916A14EBEF3}" dt="2018-10-03T13:30:56.897" v="454" actId="20577"/>
          <ac:spMkLst>
            <pc:docMk/>
            <pc:sldMk cId="3074682943" sldId="576"/>
            <ac:spMk id="5" creationId="{44964828-4D84-44E2-B001-9F925015BAEE}"/>
          </ac:spMkLst>
        </pc:spChg>
        <pc:spChg chg="mod">
          <ac:chgData name="" userId="07d782cfcdb8e1ab" providerId="LiveId" clId="{D77AE632-5343-41D8-BA2A-8916A14EBEF3}" dt="2018-10-03T13:31:12.507" v="458" actId="20577"/>
          <ac:spMkLst>
            <pc:docMk/>
            <pc:sldMk cId="3074682943" sldId="576"/>
            <ac:spMk id="6" creationId="{7FB06A3F-5A4D-4C3A-AFA5-7BF709E1C6B5}"/>
          </ac:spMkLst>
        </pc:spChg>
        <pc:picChg chg="add mod modCrop">
          <ac:chgData name="" userId="07d782cfcdb8e1ab" providerId="LiveId" clId="{D77AE632-5343-41D8-BA2A-8916A14EBEF3}" dt="2018-10-03T13:32:10.016" v="468" actId="1076"/>
          <ac:picMkLst>
            <pc:docMk/>
            <pc:sldMk cId="3074682943" sldId="576"/>
            <ac:picMk id="4" creationId="{C6AC3C07-B98D-42E6-91CA-D2404C743F67}"/>
          </ac:picMkLst>
        </pc:picChg>
      </pc:sldChg>
      <pc:sldChg chg="addSp delSp modSp add delAnim modAnim">
        <pc:chgData name="" userId="07d782cfcdb8e1ab" providerId="LiveId" clId="{D77AE632-5343-41D8-BA2A-8916A14EBEF3}" dt="2018-10-09T08:17:06.642" v="3440" actId="20577"/>
        <pc:sldMkLst>
          <pc:docMk/>
          <pc:sldMk cId="3793578227" sldId="577"/>
        </pc:sldMkLst>
        <pc:spChg chg="add del mod">
          <ac:chgData name="" userId="07d782cfcdb8e1ab" providerId="LiveId" clId="{D77AE632-5343-41D8-BA2A-8916A14EBEF3}" dt="2018-10-03T13:34:05.255" v="477" actId="478"/>
          <ac:spMkLst>
            <pc:docMk/>
            <pc:sldMk cId="3793578227" sldId="577"/>
            <ac:spMk id="3" creationId="{B2B7926B-5DC8-4B15-BA68-713808764A2F}"/>
          </ac:spMkLst>
        </pc:spChg>
        <pc:spChg chg="add del mod">
          <ac:chgData name="" userId="07d782cfcdb8e1ab" providerId="LiveId" clId="{D77AE632-5343-41D8-BA2A-8916A14EBEF3}" dt="2018-10-03T13:37:05.408" v="506" actId="14100"/>
          <ac:spMkLst>
            <pc:docMk/>
            <pc:sldMk cId="3793578227" sldId="577"/>
            <ac:spMk id="6" creationId="{7FB06A3F-5A4D-4C3A-AFA5-7BF709E1C6B5}"/>
          </ac:spMkLst>
        </pc:spChg>
        <pc:spChg chg="add del">
          <ac:chgData name="" userId="07d782cfcdb8e1ab" providerId="LiveId" clId="{D77AE632-5343-41D8-BA2A-8916A14EBEF3}" dt="2018-10-03T13:33:44.399" v="474" actId="1076"/>
          <ac:spMkLst>
            <pc:docMk/>
            <pc:sldMk cId="3793578227" sldId="577"/>
            <ac:spMk id="7" creationId="{143482C3-9831-4DA3-A38D-ECB7E84D2373}"/>
          </ac:spMkLst>
        </pc:spChg>
        <pc:spChg chg="add mod">
          <ac:chgData name="" userId="07d782cfcdb8e1ab" providerId="LiveId" clId="{D77AE632-5343-41D8-BA2A-8916A14EBEF3}" dt="2018-10-03T13:37:26.089" v="513" actId="6549"/>
          <ac:spMkLst>
            <pc:docMk/>
            <pc:sldMk cId="3793578227" sldId="577"/>
            <ac:spMk id="12" creationId="{E4AED3B3-04F7-47C4-8786-78ECBA8DBF02}"/>
          </ac:spMkLst>
        </pc:spChg>
        <pc:picChg chg="add del">
          <ac:chgData name="" userId="07d782cfcdb8e1ab" providerId="LiveId" clId="{D77AE632-5343-41D8-BA2A-8916A14EBEF3}" dt="2018-10-03T13:34:07.241" v="478" actId="478"/>
          <ac:picMkLst>
            <pc:docMk/>
            <pc:sldMk cId="3793578227" sldId="577"/>
            <ac:picMk id="4" creationId="{C6AC3C07-B98D-42E6-91CA-D2404C743F67}"/>
          </ac:picMkLst>
        </pc:picChg>
        <pc:picChg chg="add mod">
          <ac:chgData name="" userId="07d782cfcdb8e1ab" providerId="LiveId" clId="{D77AE632-5343-41D8-BA2A-8916A14EBEF3}" dt="2018-10-03T13:37:50.912" v="516" actId="1076"/>
          <ac:picMkLst>
            <pc:docMk/>
            <pc:sldMk cId="3793578227" sldId="577"/>
            <ac:picMk id="8" creationId="{93D665F6-D82E-445A-BAD4-891433EF9010}"/>
          </ac:picMkLst>
        </pc:picChg>
        <pc:picChg chg="add del mod">
          <ac:chgData name="" userId="07d782cfcdb8e1ab" providerId="LiveId" clId="{D77AE632-5343-41D8-BA2A-8916A14EBEF3}" dt="2018-10-03T13:36:56.139" v="502" actId="478"/>
          <ac:picMkLst>
            <pc:docMk/>
            <pc:sldMk cId="3793578227" sldId="577"/>
            <ac:picMk id="9" creationId="{B58F3BDD-B0D3-48FD-85E1-2E2D39D733D6}"/>
          </ac:picMkLst>
        </pc:picChg>
        <pc:picChg chg="add del mod">
          <ac:chgData name="" userId="07d782cfcdb8e1ab" providerId="LiveId" clId="{D77AE632-5343-41D8-BA2A-8916A14EBEF3}" dt="2018-10-03T13:36:52.607" v="501" actId="478"/>
          <ac:picMkLst>
            <pc:docMk/>
            <pc:sldMk cId="3793578227" sldId="577"/>
            <ac:picMk id="10" creationId="{4AC79F0E-3FD0-4B3A-A112-D9D636E69D32}"/>
          </ac:picMkLst>
        </pc:picChg>
        <pc:picChg chg="add del mod">
          <ac:chgData name="" userId="07d782cfcdb8e1ab" providerId="LiveId" clId="{D77AE632-5343-41D8-BA2A-8916A14EBEF3}" dt="2018-10-03T13:36:51.579" v="500" actId="478"/>
          <ac:picMkLst>
            <pc:docMk/>
            <pc:sldMk cId="3793578227" sldId="577"/>
            <ac:picMk id="11" creationId="{0B110095-67EA-4BFE-8232-6D8B5497E7E6}"/>
          </ac:picMkLst>
        </pc:picChg>
        <pc:picChg chg="add mod">
          <ac:chgData name="" userId="07d782cfcdb8e1ab" providerId="LiveId" clId="{D77AE632-5343-41D8-BA2A-8916A14EBEF3}" dt="2018-10-03T13:37:44.183" v="515" actId="1076"/>
          <ac:picMkLst>
            <pc:docMk/>
            <pc:sldMk cId="3793578227" sldId="577"/>
            <ac:picMk id="13" creationId="{659D89E9-B9BD-4F88-8CB1-19BC1D0AA3FB}"/>
          </ac:picMkLst>
        </pc:picChg>
        <pc:picChg chg="add mod">
          <ac:chgData name="" userId="07d782cfcdb8e1ab" providerId="LiveId" clId="{D77AE632-5343-41D8-BA2A-8916A14EBEF3}" dt="2018-10-03T13:38:05.872" v="518" actId="1076"/>
          <ac:picMkLst>
            <pc:docMk/>
            <pc:sldMk cId="3793578227" sldId="577"/>
            <ac:picMk id="14" creationId="{3CDE17D3-D09D-4253-94F9-A30FFCDCA0AE}"/>
          </ac:picMkLst>
        </pc:picChg>
        <pc:picChg chg="add mod">
          <ac:chgData name="" userId="07d782cfcdb8e1ab" providerId="LiveId" clId="{D77AE632-5343-41D8-BA2A-8916A14EBEF3}" dt="2018-10-03T13:38:40.120" v="520" actId="1076"/>
          <ac:picMkLst>
            <pc:docMk/>
            <pc:sldMk cId="3793578227" sldId="577"/>
            <ac:picMk id="15" creationId="{FC46DCD3-6DAA-43D7-AC17-624539FE49C1}"/>
          </ac:picMkLst>
        </pc:picChg>
      </pc:sldChg>
      <pc:sldChg chg="modSp add ord modAnim">
        <pc:chgData name="" userId="07d782cfcdb8e1ab" providerId="LiveId" clId="{D77AE632-5343-41D8-BA2A-8916A14EBEF3}" dt="2018-10-09T08:17:15.938" v="3441" actId="20577"/>
        <pc:sldMkLst>
          <pc:docMk/>
          <pc:sldMk cId="1363733943" sldId="578"/>
        </pc:sldMkLst>
        <pc:spChg chg="mod">
          <ac:chgData name="" userId="07d782cfcdb8e1ab" providerId="LiveId" clId="{D77AE632-5343-41D8-BA2A-8916A14EBEF3}" dt="2018-10-03T13:39:41.758" v="524" actId="179"/>
          <ac:spMkLst>
            <pc:docMk/>
            <pc:sldMk cId="1363733943" sldId="578"/>
            <ac:spMk id="5" creationId="{44964828-4D84-44E2-B001-9F925015BAEE}"/>
          </ac:spMkLst>
        </pc:spChg>
        <pc:spChg chg="mod">
          <ac:chgData name="" userId="07d782cfcdb8e1ab" providerId="LiveId" clId="{D77AE632-5343-41D8-BA2A-8916A14EBEF3}" dt="2018-10-03T14:29:41.070" v="958" actId="179"/>
          <ac:spMkLst>
            <pc:docMk/>
            <pc:sldMk cId="1363733943" sldId="578"/>
            <ac:spMk id="6" creationId="{7FB06A3F-5A4D-4C3A-AFA5-7BF709E1C6B5}"/>
          </ac:spMkLst>
        </pc:spChg>
      </pc:sldChg>
      <pc:sldChg chg="addSp delSp modSp add ord delAnim modAnim">
        <pc:chgData name="" userId="07d782cfcdb8e1ab" providerId="LiveId" clId="{D77AE632-5343-41D8-BA2A-8916A14EBEF3}" dt="2018-10-09T08:20:54.371" v="3462" actId="20577"/>
        <pc:sldMkLst>
          <pc:docMk/>
          <pc:sldMk cId="420804143" sldId="579"/>
        </pc:sldMkLst>
        <pc:spChg chg="mod">
          <ac:chgData name="" userId="07d782cfcdb8e1ab" providerId="LiveId" clId="{D77AE632-5343-41D8-BA2A-8916A14EBEF3}" dt="2018-10-03T13:55:16.891" v="617" actId="20577"/>
          <ac:spMkLst>
            <pc:docMk/>
            <pc:sldMk cId="420804143" sldId="579"/>
            <ac:spMk id="5" creationId="{44964828-4D84-44E2-B001-9F925015BAEE}"/>
          </ac:spMkLst>
        </pc:spChg>
        <pc:spChg chg="mod">
          <ac:chgData name="" userId="07d782cfcdb8e1ab" providerId="LiveId" clId="{D77AE632-5343-41D8-BA2A-8916A14EBEF3}" dt="2018-10-03T13:55:46.554" v="625" actId="14100"/>
          <ac:spMkLst>
            <pc:docMk/>
            <pc:sldMk cId="420804143" sldId="579"/>
            <ac:spMk id="6" creationId="{7FB06A3F-5A4D-4C3A-AFA5-7BF709E1C6B5}"/>
          </ac:spMkLst>
        </pc:spChg>
        <pc:spChg chg="mod">
          <ac:chgData name="" userId="07d782cfcdb8e1ab" providerId="LiveId" clId="{D77AE632-5343-41D8-BA2A-8916A14EBEF3}" dt="2018-10-03T13:57:27.137" v="719" actId="20577"/>
          <ac:spMkLst>
            <pc:docMk/>
            <pc:sldMk cId="420804143" sldId="579"/>
            <ac:spMk id="12" creationId="{E4AED3B3-04F7-47C4-8786-78ECBA8DBF02}"/>
          </ac:spMkLst>
        </pc:spChg>
        <pc:picChg chg="del">
          <ac:chgData name="" userId="07d782cfcdb8e1ab" providerId="LiveId" clId="{D77AE632-5343-41D8-BA2A-8916A14EBEF3}" dt="2018-10-03T13:55:29.044" v="618" actId="478"/>
          <ac:picMkLst>
            <pc:docMk/>
            <pc:sldMk cId="420804143" sldId="579"/>
            <ac:picMk id="8" creationId="{93D665F6-D82E-445A-BAD4-891433EF9010}"/>
          </ac:picMkLst>
        </pc:picChg>
        <pc:picChg chg="add mod">
          <ac:chgData name="" userId="07d782cfcdb8e1ab" providerId="LiveId" clId="{D77AE632-5343-41D8-BA2A-8916A14EBEF3}" dt="2018-10-03T13:58:34.905" v="725" actId="1076"/>
          <ac:picMkLst>
            <pc:docMk/>
            <pc:sldMk cId="420804143" sldId="579"/>
            <ac:picMk id="9" creationId="{A362CA71-5230-47AD-89CF-EC387B2093FF}"/>
          </ac:picMkLst>
        </pc:picChg>
        <pc:picChg chg="add mod">
          <ac:chgData name="" userId="07d782cfcdb8e1ab" providerId="LiveId" clId="{D77AE632-5343-41D8-BA2A-8916A14EBEF3}" dt="2018-10-03T13:58:17.713" v="723" actId="1076"/>
          <ac:picMkLst>
            <pc:docMk/>
            <pc:sldMk cId="420804143" sldId="579"/>
            <ac:picMk id="10" creationId="{038081AC-A8FF-453C-8FC4-A81FA71FD981}"/>
          </ac:picMkLst>
        </pc:picChg>
        <pc:picChg chg="del">
          <ac:chgData name="" userId="07d782cfcdb8e1ab" providerId="LiveId" clId="{D77AE632-5343-41D8-BA2A-8916A14EBEF3}" dt="2018-10-03T13:55:29.568" v="619" actId="478"/>
          <ac:picMkLst>
            <pc:docMk/>
            <pc:sldMk cId="420804143" sldId="579"/>
            <ac:picMk id="13" creationId="{659D89E9-B9BD-4F88-8CB1-19BC1D0AA3FB}"/>
          </ac:picMkLst>
        </pc:picChg>
        <pc:picChg chg="del">
          <ac:chgData name="" userId="07d782cfcdb8e1ab" providerId="LiveId" clId="{D77AE632-5343-41D8-BA2A-8916A14EBEF3}" dt="2018-10-03T13:55:30.409" v="620" actId="478"/>
          <ac:picMkLst>
            <pc:docMk/>
            <pc:sldMk cId="420804143" sldId="579"/>
            <ac:picMk id="14" creationId="{3CDE17D3-D09D-4253-94F9-A30FFCDCA0AE}"/>
          </ac:picMkLst>
        </pc:picChg>
        <pc:picChg chg="del">
          <ac:chgData name="" userId="07d782cfcdb8e1ab" providerId="LiveId" clId="{D77AE632-5343-41D8-BA2A-8916A14EBEF3}" dt="2018-10-03T13:55:30.957" v="621" actId="478"/>
          <ac:picMkLst>
            <pc:docMk/>
            <pc:sldMk cId="420804143" sldId="579"/>
            <ac:picMk id="15" creationId="{FC46DCD3-6DAA-43D7-AC17-624539FE49C1}"/>
          </ac:picMkLst>
        </pc:picChg>
      </pc:sldChg>
      <pc:sldChg chg="addSp delSp modSp add ord">
        <pc:chgData name="" userId="07d782cfcdb8e1ab" providerId="LiveId" clId="{D77AE632-5343-41D8-BA2A-8916A14EBEF3}" dt="2018-10-04T12:40:57.311" v="1774" actId="1035"/>
        <pc:sldMkLst>
          <pc:docMk/>
          <pc:sldMk cId="3098758456" sldId="580"/>
        </pc:sldMkLst>
        <pc:spChg chg="del mod">
          <ac:chgData name="" userId="07d782cfcdb8e1ab" providerId="LiveId" clId="{D77AE632-5343-41D8-BA2A-8916A14EBEF3}" dt="2018-10-04T12:38:00.058" v="1743" actId="478"/>
          <ac:spMkLst>
            <pc:docMk/>
            <pc:sldMk cId="3098758456" sldId="580"/>
            <ac:spMk id="2" creationId="{4B3063DC-6C91-8441-A2E0-E6CB1A4B30E5}"/>
          </ac:spMkLst>
        </pc:spChg>
        <pc:picChg chg="add mod">
          <ac:chgData name="" userId="07d782cfcdb8e1ab" providerId="LiveId" clId="{D77AE632-5343-41D8-BA2A-8916A14EBEF3}" dt="2018-10-04T12:40:57.311" v="1774" actId="1035"/>
          <ac:picMkLst>
            <pc:docMk/>
            <pc:sldMk cId="3098758456" sldId="580"/>
            <ac:picMk id="4" creationId="{D892D264-E061-4E66-B0E9-3E916E23553E}"/>
          </ac:picMkLst>
        </pc:picChg>
      </pc:sldChg>
      <pc:sldChg chg="modSp add ord modAnim modNotesTx">
        <pc:chgData name="" userId="07d782cfcdb8e1ab" providerId="LiveId" clId="{D77AE632-5343-41D8-BA2A-8916A14EBEF3}" dt="2018-10-09T08:21:06.891" v="3463" actId="20577"/>
        <pc:sldMkLst>
          <pc:docMk/>
          <pc:sldMk cId="3228947385" sldId="581"/>
        </pc:sldMkLst>
        <pc:spChg chg="mod">
          <ac:chgData name="" userId="07d782cfcdb8e1ab" providerId="LiveId" clId="{D77AE632-5343-41D8-BA2A-8916A14EBEF3}" dt="2018-10-03T14:04:13.304" v="745" actId="20577"/>
          <ac:spMkLst>
            <pc:docMk/>
            <pc:sldMk cId="3228947385" sldId="581"/>
            <ac:spMk id="5" creationId="{44964828-4D84-44E2-B001-9F925015BAEE}"/>
          </ac:spMkLst>
        </pc:spChg>
        <pc:spChg chg="mod">
          <ac:chgData name="" userId="07d782cfcdb8e1ab" providerId="LiveId" clId="{D77AE632-5343-41D8-BA2A-8916A14EBEF3}" dt="2018-10-03T14:10:44.807" v="757" actId="20577"/>
          <ac:spMkLst>
            <pc:docMk/>
            <pc:sldMk cId="3228947385" sldId="581"/>
            <ac:spMk id="6" creationId="{7FB06A3F-5A4D-4C3A-AFA5-7BF709E1C6B5}"/>
          </ac:spMkLst>
        </pc:spChg>
      </pc:sldChg>
      <pc:sldChg chg="addSp delSp modSp add addAnim delAnim modAnim">
        <pc:chgData name="" userId="07d782cfcdb8e1ab" providerId="LiveId" clId="{D77AE632-5343-41D8-BA2A-8916A14EBEF3}" dt="2018-10-09T08:21:23.986" v="3465" actId="20577"/>
        <pc:sldMkLst>
          <pc:docMk/>
          <pc:sldMk cId="2267768943" sldId="582"/>
        </pc:sldMkLst>
        <pc:spChg chg="del mod">
          <ac:chgData name="" userId="07d782cfcdb8e1ab" providerId="LiveId" clId="{D77AE632-5343-41D8-BA2A-8916A14EBEF3}" dt="2018-10-03T14:12:03.646" v="760" actId="20577"/>
          <ac:spMkLst>
            <pc:docMk/>
            <pc:sldMk cId="2267768943" sldId="582"/>
            <ac:spMk id="6" creationId="{7FB06A3F-5A4D-4C3A-AFA5-7BF709E1C6B5}"/>
          </ac:spMkLst>
        </pc:spChg>
        <pc:spChg chg="add mod">
          <ac:chgData name="" userId="07d782cfcdb8e1ab" providerId="LiveId" clId="{D77AE632-5343-41D8-BA2A-8916A14EBEF3}" dt="2018-10-04T09:11:20.801" v="1461" actId="1035"/>
          <ac:spMkLst>
            <pc:docMk/>
            <pc:sldMk cId="2267768943" sldId="582"/>
            <ac:spMk id="7" creationId="{35F81A06-128D-46EE-81DD-0DE256A6A7F4}"/>
          </ac:spMkLst>
        </pc:spChg>
        <pc:spChg chg="add mod">
          <ac:chgData name="" userId="07d782cfcdb8e1ab" providerId="LiveId" clId="{D77AE632-5343-41D8-BA2A-8916A14EBEF3}" dt="2018-10-04T09:11:37.630" v="1480" actId="20577"/>
          <ac:spMkLst>
            <pc:docMk/>
            <pc:sldMk cId="2267768943" sldId="582"/>
            <ac:spMk id="8" creationId="{6E04D45C-B2C3-4F23-A261-96E15097F187}"/>
          </ac:spMkLst>
        </pc:spChg>
        <pc:spChg chg="mod">
          <ac:chgData name="" userId="07d782cfcdb8e1ab" providerId="LiveId" clId="{D77AE632-5343-41D8-BA2A-8916A14EBEF3}" dt="2018-10-09T07:46:48.673" v="3282" actId="1076"/>
          <ac:spMkLst>
            <pc:docMk/>
            <pc:sldMk cId="2267768943" sldId="582"/>
            <ac:spMk id="11" creationId="{F006E810-DC56-4F7C-B474-7FB9021A8BF6}"/>
          </ac:spMkLst>
        </pc:spChg>
        <pc:picChg chg="add mod">
          <ac:chgData name="" userId="07d782cfcdb8e1ab" providerId="LiveId" clId="{D77AE632-5343-41D8-BA2A-8916A14EBEF3}" dt="2018-10-04T09:10:19.841" v="1445" actId="1076"/>
          <ac:picMkLst>
            <pc:docMk/>
            <pc:sldMk cId="2267768943" sldId="582"/>
            <ac:picMk id="4" creationId="{EA4D2298-441B-48F3-BCA1-244EE89F2061}"/>
          </ac:picMkLst>
        </pc:picChg>
      </pc:sldChg>
      <pc:sldChg chg="addSp modSp add ord modAnim">
        <pc:chgData name="" userId="07d782cfcdb8e1ab" providerId="LiveId" clId="{D77AE632-5343-41D8-BA2A-8916A14EBEF3}" dt="2018-10-09T08:21:39.843" v="3466" actId="20577"/>
        <pc:sldMkLst>
          <pc:docMk/>
          <pc:sldMk cId="3914370338" sldId="583"/>
        </pc:sldMkLst>
        <pc:spChg chg="mod">
          <ac:chgData name="" userId="07d782cfcdb8e1ab" providerId="LiveId" clId="{D77AE632-5343-41D8-BA2A-8916A14EBEF3}" dt="2018-10-03T14:15:52.335" v="866" actId="20577"/>
          <ac:spMkLst>
            <pc:docMk/>
            <pc:sldMk cId="3914370338" sldId="583"/>
            <ac:spMk id="6" creationId="{7FB06A3F-5A4D-4C3A-AFA5-7BF709E1C6B5}"/>
          </ac:spMkLst>
        </pc:spChg>
        <pc:spChg chg="add mod">
          <ac:chgData name="" userId="07d782cfcdb8e1ab" providerId="LiveId" clId="{D77AE632-5343-41D8-BA2A-8916A14EBEF3}" dt="2018-10-03T14:16:35.586" v="869" actId="1076"/>
          <ac:spMkLst>
            <pc:docMk/>
            <pc:sldMk cId="3914370338" sldId="583"/>
            <ac:spMk id="7" creationId="{0961D1A4-A1E9-47C7-A859-ADDCF69EF1F7}"/>
          </ac:spMkLst>
        </pc:spChg>
        <pc:spChg chg="add mod">
          <ac:chgData name="" userId="07d782cfcdb8e1ab" providerId="LiveId" clId="{D77AE632-5343-41D8-BA2A-8916A14EBEF3}" dt="2018-10-03T14:16:40.570" v="870" actId="1076"/>
          <ac:spMkLst>
            <pc:docMk/>
            <pc:sldMk cId="3914370338" sldId="583"/>
            <ac:spMk id="8" creationId="{F22ACF7A-3408-40B5-9780-5CEF10B37121}"/>
          </ac:spMkLst>
        </pc:spChg>
        <pc:spChg chg="add mod">
          <ac:chgData name="" userId="07d782cfcdb8e1ab" providerId="LiveId" clId="{D77AE632-5343-41D8-BA2A-8916A14EBEF3}" dt="2018-10-03T14:16:57.164" v="888" actId="1036"/>
          <ac:spMkLst>
            <pc:docMk/>
            <pc:sldMk cId="3914370338" sldId="583"/>
            <ac:spMk id="9" creationId="{82BAB809-07CB-4837-ACBE-A78998C119F4}"/>
          </ac:spMkLst>
        </pc:spChg>
        <pc:spChg chg="add mod">
          <ac:chgData name="" userId="07d782cfcdb8e1ab" providerId="LiveId" clId="{D77AE632-5343-41D8-BA2A-8916A14EBEF3}" dt="2018-10-03T14:16:57.164" v="888" actId="1036"/>
          <ac:spMkLst>
            <pc:docMk/>
            <pc:sldMk cId="3914370338" sldId="583"/>
            <ac:spMk id="10" creationId="{9A8E67D7-44E5-4624-A26D-38494CF4603C}"/>
          </ac:spMkLst>
        </pc:spChg>
        <pc:picChg chg="add mod">
          <ac:chgData name="" userId="07d782cfcdb8e1ab" providerId="LiveId" clId="{D77AE632-5343-41D8-BA2A-8916A14EBEF3}" dt="2018-10-03T14:16:09.338" v="867" actId="1076"/>
          <ac:picMkLst>
            <pc:docMk/>
            <pc:sldMk cId="3914370338" sldId="583"/>
            <ac:picMk id="4" creationId="{EAFFBB2D-9FB9-4899-A223-2D75D74072BE}"/>
          </ac:picMkLst>
        </pc:picChg>
      </pc:sldChg>
      <pc:sldChg chg="addSp delSp modSp add delAnim modAnim">
        <pc:chgData name="" userId="07d782cfcdb8e1ab" providerId="LiveId" clId="{D77AE632-5343-41D8-BA2A-8916A14EBEF3}" dt="2018-10-09T08:21:54.057" v="3468" actId="20577"/>
        <pc:sldMkLst>
          <pc:docMk/>
          <pc:sldMk cId="1243534707" sldId="585"/>
        </pc:sldMkLst>
        <pc:spChg chg="mod">
          <ac:chgData name="" userId="07d782cfcdb8e1ab" providerId="LiveId" clId="{D77AE632-5343-41D8-BA2A-8916A14EBEF3}" dt="2018-10-03T15:11:21.907" v="1150" actId="20577"/>
          <ac:spMkLst>
            <pc:docMk/>
            <pc:sldMk cId="1243534707" sldId="585"/>
            <ac:spMk id="6" creationId="{7FB06A3F-5A4D-4C3A-AFA5-7BF709E1C6B5}"/>
          </ac:spMkLst>
        </pc:spChg>
        <pc:picChg chg="add mod">
          <ac:chgData name="" userId="07d782cfcdb8e1ab" providerId="LiveId" clId="{D77AE632-5343-41D8-BA2A-8916A14EBEF3}" dt="2018-10-03T14:23:27.778" v="934" actId="14100"/>
          <ac:picMkLst>
            <pc:docMk/>
            <pc:sldMk cId="1243534707" sldId="585"/>
            <ac:picMk id="7" creationId="{C66EADD9-D6CF-41D9-86F6-D8DA293DAC57}"/>
          </ac:picMkLst>
        </pc:picChg>
        <pc:picChg chg="del">
          <ac:chgData name="" userId="07d782cfcdb8e1ab" providerId="LiveId" clId="{D77AE632-5343-41D8-BA2A-8916A14EBEF3}" dt="2018-10-03T14:22:45.791" v="917" actId="478"/>
          <ac:picMkLst>
            <pc:docMk/>
            <pc:sldMk cId="1243534707" sldId="585"/>
            <ac:picMk id="11" creationId="{CA4D3431-A827-4FB5-931A-CC3FC29EA56B}"/>
          </ac:picMkLst>
        </pc:picChg>
      </pc:sldChg>
      <pc:sldChg chg="modSp add ord">
        <pc:chgData name="" userId="07d782cfcdb8e1ab" providerId="LiveId" clId="{D77AE632-5343-41D8-BA2A-8916A14EBEF3}" dt="2018-10-03T14:28:30.885" v="954" actId="20577"/>
        <pc:sldMkLst>
          <pc:docMk/>
          <pc:sldMk cId="354193223" sldId="586"/>
        </pc:sldMkLst>
        <pc:spChg chg="mod">
          <ac:chgData name="" userId="07d782cfcdb8e1ab" providerId="LiveId" clId="{D77AE632-5343-41D8-BA2A-8916A14EBEF3}" dt="2018-10-03T14:28:30.885" v="954" actId="20577"/>
          <ac:spMkLst>
            <pc:docMk/>
            <pc:sldMk cId="354193223" sldId="586"/>
            <ac:spMk id="2" creationId="{4B3063DC-6C91-8441-A2E0-E6CB1A4B30E5}"/>
          </ac:spMkLst>
        </pc:spChg>
      </pc:sldChg>
      <pc:sldChg chg="addSp delSp modSp add ord modAnim">
        <pc:chgData name="" userId="07d782cfcdb8e1ab" providerId="LiveId" clId="{D77AE632-5343-41D8-BA2A-8916A14EBEF3}" dt="2018-10-09T08:17:25.586" v="3442" actId="20577"/>
        <pc:sldMkLst>
          <pc:docMk/>
          <pc:sldMk cId="1845070745" sldId="587"/>
        </pc:sldMkLst>
        <pc:spChg chg="mod">
          <ac:chgData name="" userId="07d782cfcdb8e1ab" providerId="LiveId" clId="{D77AE632-5343-41D8-BA2A-8916A14EBEF3}" dt="2018-10-03T14:29:59.171" v="978" actId="20577"/>
          <ac:spMkLst>
            <pc:docMk/>
            <pc:sldMk cId="1845070745" sldId="587"/>
            <ac:spMk id="5" creationId="{44964828-4D84-44E2-B001-9F925015BAEE}"/>
          </ac:spMkLst>
        </pc:spChg>
        <pc:spChg chg="mod">
          <ac:chgData name="" userId="07d782cfcdb8e1ab" providerId="LiveId" clId="{D77AE632-5343-41D8-BA2A-8916A14EBEF3}" dt="2018-10-03T14:30:30.875" v="985" actId="14"/>
          <ac:spMkLst>
            <pc:docMk/>
            <pc:sldMk cId="1845070745" sldId="587"/>
            <ac:spMk id="6" creationId="{7FB06A3F-5A4D-4C3A-AFA5-7BF709E1C6B5}"/>
          </ac:spMkLst>
        </pc:spChg>
        <pc:picChg chg="del">
          <ac:chgData name="" userId="07d782cfcdb8e1ab" providerId="LiveId" clId="{D77AE632-5343-41D8-BA2A-8916A14EBEF3}" dt="2018-10-03T14:28:40.850" v="957" actId="478"/>
          <ac:picMkLst>
            <pc:docMk/>
            <pc:sldMk cId="1845070745" sldId="587"/>
            <ac:picMk id="4" creationId="{C6AC3C07-B98D-42E6-91CA-D2404C743F67}"/>
          </ac:picMkLst>
        </pc:picChg>
        <pc:picChg chg="add mod">
          <ac:chgData name="" userId="07d782cfcdb8e1ab" providerId="LiveId" clId="{D77AE632-5343-41D8-BA2A-8916A14EBEF3}" dt="2018-10-04T12:54:37.409" v="1787" actId="1076"/>
          <ac:picMkLst>
            <pc:docMk/>
            <pc:sldMk cId="1845070745" sldId="587"/>
            <ac:picMk id="4098" creationId="{DE75E9D0-3E87-4A33-9E11-506522FA48BE}"/>
          </ac:picMkLst>
        </pc:picChg>
      </pc:sldChg>
      <pc:sldChg chg="modSp add modAnim">
        <pc:chgData name="" userId="07d782cfcdb8e1ab" providerId="LiveId" clId="{D77AE632-5343-41D8-BA2A-8916A14EBEF3}" dt="2018-10-09T08:18:00.106" v="3443" actId="20577"/>
        <pc:sldMkLst>
          <pc:docMk/>
          <pc:sldMk cId="4198910833" sldId="588"/>
        </pc:sldMkLst>
        <pc:spChg chg="mod">
          <ac:chgData name="" userId="07d782cfcdb8e1ab" providerId="LiveId" clId="{D77AE632-5343-41D8-BA2A-8916A14EBEF3}" dt="2018-10-03T14:34:15.816" v="987" actId="1037"/>
          <ac:spMkLst>
            <pc:docMk/>
            <pc:sldMk cId="4198910833" sldId="588"/>
            <ac:spMk id="6" creationId="{7FB06A3F-5A4D-4C3A-AFA5-7BF709E1C6B5}"/>
          </ac:spMkLst>
        </pc:spChg>
      </pc:sldChg>
      <pc:sldChg chg="addSp modSp add modAnim">
        <pc:chgData name="" userId="07d782cfcdb8e1ab" providerId="LiveId" clId="{D77AE632-5343-41D8-BA2A-8916A14EBEF3}" dt="2018-10-09T08:18:07.708" v="3444" actId="20577"/>
        <pc:sldMkLst>
          <pc:docMk/>
          <pc:sldMk cId="1743387455" sldId="589"/>
        </pc:sldMkLst>
        <pc:spChg chg="mod">
          <ac:chgData name="" userId="07d782cfcdb8e1ab" providerId="LiveId" clId="{D77AE632-5343-41D8-BA2A-8916A14EBEF3}" dt="2018-10-03T14:35:45.642" v="997" actId="20577"/>
          <ac:spMkLst>
            <pc:docMk/>
            <pc:sldMk cId="1743387455" sldId="589"/>
            <ac:spMk id="6" creationId="{7FB06A3F-5A4D-4C3A-AFA5-7BF709E1C6B5}"/>
          </ac:spMkLst>
        </pc:spChg>
        <pc:picChg chg="add mod">
          <ac:chgData name="" userId="07d782cfcdb8e1ab" providerId="LiveId" clId="{D77AE632-5343-41D8-BA2A-8916A14EBEF3}" dt="2018-10-03T14:39:33.116" v="1031" actId="1076"/>
          <ac:picMkLst>
            <pc:docMk/>
            <pc:sldMk cId="1743387455" sldId="589"/>
            <ac:picMk id="4" creationId="{48D5334D-DB91-4654-8E0F-5334ED2AAE53}"/>
          </ac:picMkLst>
        </pc:picChg>
      </pc:sldChg>
      <pc:sldChg chg="delSp modSp add delAnim modAnim">
        <pc:chgData name="" userId="07d782cfcdb8e1ab" providerId="LiveId" clId="{D77AE632-5343-41D8-BA2A-8916A14EBEF3}" dt="2018-10-09T08:18:17.026" v="3445" actId="20577"/>
        <pc:sldMkLst>
          <pc:docMk/>
          <pc:sldMk cId="1322337205" sldId="590"/>
        </pc:sldMkLst>
        <pc:spChg chg="mod">
          <ac:chgData name="" userId="07d782cfcdb8e1ab" providerId="LiveId" clId="{D77AE632-5343-41D8-BA2A-8916A14EBEF3}" dt="2018-10-03T14:40:15.753" v="1041" actId="20577"/>
          <ac:spMkLst>
            <pc:docMk/>
            <pc:sldMk cId="1322337205" sldId="590"/>
            <ac:spMk id="6" creationId="{7FB06A3F-5A4D-4C3A-AFA5-7BF709E1C6B5}"/>
          </ac:spMkLst>
        </pc:spChg>
        <pc:picChg chg="del">
          <ac:chgData name="" userId="07d782cfcdb8e1ab" providerId="LiveId" clId="{D77AE632-5343-41D8-BA2A-8916A14EBEF3}" dt="2018-10-03T14:40:01.491" v="1033" actId="478"/>
          <ac:picMkLst>
            <pc:docMk/>
            <pc:sldMk cId="1322337205" sldId="590"/>
            <ac:picMk id="4" creationId="{48D5334D-DB91-4654-8E0F-5334ED2AAE53}"/>
          </ac:picMkLst>
        </pc:picChg>
      </pc:sldChg>
      <pc:sldChg chg="modSp add modAnim">
        <pc:chgData name="" userId="07d782cfcdb8e1ab" providerId="LiveId" clId="{D77AE632-5343-41D8-BA2A-8916A14EBEF3}" dt="2018-10-09T08:18:25.220" v="3446" actId="20577"/>
        <pc:sldMkLst>
          <pc:docMk/>
          <pc:sldMk cId="3006561376" sldId="591"/>
        </pc:sldMkLst>
        <pc:spChg chg="mod">
          <ac:chgData name="" userId="07d782cfcdb8e1ab" providerId="LiveId" clId="{D77AE632-5343-41D8-BA2A-8916A14EBEF3}" dt="2018-10-03T14:41:27.121" v="1043" actId="1037"/>
          <ac:spMkLst>
            <pc:docMk/>
            <pc:sldMk cId="3006561376" sldId="591"/>
            <ac:spMk id="6" creationId="{7FB06A3F-5A4D-4C3A-AFA5-7BF709E1C6B5}"/>
          </ac:spMkLst>
        </pc:spChg>
      </pc:sldChg>
      <pc:sldChg chg="addSp modSp add modAnim">
        <pc:chgData name="" userId="07d782cfcdb8e1ab" providerId="LiveId" clId="{D77AE632-5343-41D8-BA2A-8916A14EBEF3}" dt="2018-10-09T08:18:32.035" v="3447" actId="20577"/>
        <pc:sldMkLst>
          <pc:docMk/>
          <pc:sldMk cId="2666903218" sldId="592"/>
        </pc:sldMkLst>
        <pc:spChg chg="mod">
          <ac:chgData name="" userId="07d782cfcdb8e1ab" providerId="LiveId" clId="{D77AE632-5343-41D8-BA2A-8916A14EBEF3}" dt="2018-10-03T14:42:18.038" v="1045" actId="1076"/>
          <ac:spMkLst>
            <pc:docMk/>
            <pc:sldMk cId="2666903218" sldId="592"/>
            <ac:spMk id="6" creationId="{7FB06A3F-5A4D-4C3A-AFA5-7BF709E1C6B5}"/>
          </ac:spMkLst>
        </pc:spChg>
        <pc:picChg chg="add mod">
          <ac:chgData name="" userId="07d782cfcdb8e1ab" providerId="LiveId" clId="{D77AE632-5343-41D8-BA2A-8916A14EBEF3}" dt="2018-10-03T14:42:37.819" v="1049" actId="1076"/>
          <ac:picMkLst>
            <pc:docMk/>
            <pc:sldMk cId="2666903218" sldId="592"/>
            <ac:picMk id="4" creationId="{C9E599E7-5893-41E0-B07F-FC56D1E7A35D}"/>
          </ac:picMkLst>
        </pc:picChg>
      </pc:sldChg>
      <pc:sldChg chg="modSp add ord modAnim">
        <pc:chgData name="" userId="07d782cfcdb8e1ab" providerId="LiveId" clId="{D77AE632-5343-41D8-BA2A-8916A14EBEF3}" dt="2018-10-09T08:18:40.802" v="3449" actId="20577"/>
        <pc:sldMkLst>
          <pc:docMk/>
          <pc:sldMk cId="490900329" sldId="593"/>
        </pc:sldMkLst>
        <pc:spChg chg="mod">
          <ac:chgData name="" userId="07d782cfcdb8e1ab" providerId="LiveId" clId="{D77AE632-5343-41D8-BA2A-8916A14EBEF3}" dt="2018-10-03T14:57:33.927" v="1121" actId="20577"/>
          <ac:spMkLst>
            <pc:docMk/>
            <pc:sldMk cId="490900329" sldId="593"/>
            <ac:spMk id="6" creationId="{7FB06A3F-5A4D-4C3A-AFA5-7BF709E1C6B5}"/>
          </ac:spMkLst>
        </pc:spChg>
      </pc:sldChg>
      <pc:sldChg chg="modSp add modAnim">
        <pc:chgData name="" userId="07d782cfcdb8e1ab" providerId="LiveId" clId="{D77AE632-5343-41D8-BA2A-8916A14EBEF3}" dt="2018-10-09T08:18:50.443" v="3450" actId="20577"/>
        <pc:sldMkLst>
          <pc:docMk/>
          <pc:sldMk cId="3015392258" sldId="594"/>
        </pc:sldMkLst>
        <pc:spChg chg="mod">
          <ac:chgData name="" userId="07d782cfcdb8e1ab" providerId="LiveId" clId="{D77AE632-5343-41D8-BA2A-8916A14EBEF3}" dt="2018-10-03T14:59:45.616" v="1123" actId="1037"/>
          <ac:spMkLst>
            <pc:docMk/>
            <pc:sldMk cId="3015392258" sldId="594"/>
            <ac:spMk id="6" creationId="{7FB06A3F-5A4D-4C3A-AFA5-7BF709E1C6B5}"/>
          </ac:spMkLst>
        </pc:spChg>
      </pc:sldChg>
      <pc:sldChg chg="addSp delSp modSp add modAnim">
        <pc:chgData name="" userId="07d782cfcdb8e1ab" providerId="LiveId" clId="{D77AE632-5343-41D8-BA2A-8916A14EBEF3}" dt="2018-10-09T08:19:03.610" v="3451" actId="20577"/>
        <pc:sldMkLst>
          <pc:docMk/>
          <pc:sldMk cId="2459882797" sldId="595"/>
        </pc:sldMkLst>
        <pc:spChg chg="del mod">
          <ac:chgData name="" userId="07d782cfcdb8e1ab" providerId="LiveId" clId="{D77AE632-5343-41D8-BA2A-8916A14EBEF3}" dt="2018-10-03T15:01:03.070" v="1126" actId="1076"/>
          <ac:spMkLst>
            <pc:docMk/>
            <pc:sldMk cId="2459882797" sldId="595"/>
            <ac:spMk id="6" creationId="{7FB06A3F-5A4D-4C3A-AFA5-7BF709E1C6B5}"/>
          </ac:spMkLst>
        </pc:spChg>
        <pc:picChg chg="add mod">
          <ac:chgData name="" userId="07d782cfcdb8e1ab" providerId="LiveId" clId="{D77AE632-5343-41D8-BA2A-8916A14EBEF3}" dt="2018-10-03T15:01:14.684" v="1127" actId="1076"/>
          <ac:picMkLst>
            <pc:docMk/>
            <pc:sldMk cId="2459882797" sldId="595"/>
            <ac:picMk id="4" creationId="{53D74EF2-340E-4D31-A6F7-7FD7892F56CA}"/>
          </ac:picMkLst>
        </pc:picChg>
      </pc:sldChg>
      <pc:sldChg chg="addSp modSp add ord modAnim">
        <pc:chgData name="" userId="07d782cfcdb8e1ab" providerId="LiveId" clId="{D77AE632-5343-41D8-BA2A-8916A14EBEF3}" dt="2018-10-09T08:19:11.616" v="3452" actId="20577"/>
        <pc:sldMkLst>
          <pc:docMk/>
          <pc:sldMk cId="4119677792" sldId="596"/>
        </pc:sldMkLst>
        <pc:spChg chg="mod">
          <ac:chgData name="" userId="07d782cfcdb8e1ab" providerId="LiveId" clId="{D77AE632-5343-41D8-BA2A-8916A14EBEF3}" dt="2018-10-03T15:01:43.441" v="1131" actId="1035"/>
          <ac:spMkLst>
            <pc:docMk/>
            <pc:sldMk cId="4119677792" sldId="596"/>
            <ac:spMk id="6" creationId="{7FB06A3F-5A4D-4C3A-AFA5-7BF709E1C6B5}"/>
          </ac:spMkLst>
        </pc:spChg>
        <pc:picChg chg="add mod">
          <ac:chgData name="" userId="07d782cfcdb8e1ab" providerId="LiveId" clId="{D77AE632-5343-41D8-BA2A-8916A14EBEF3}" dt="2018-10-03T15:02:13.315" v="1137" actId="1035"/>
          <ac:picMkLst>
            <pc:docMk/>
            <pc:sldMk cId="4119677792" sldId="596"/>
            <ac:picMk id="4" creationId="{CBD09570-763C-4AB2-8C68-193A97F2B0FF}"/>
          </ac:picMkLst>
        </pc:picChg>
      </pc:sldChg>
      <pc:sldChg chg="modSp add ord">
        <pc:chgData name="" userId="07d782cfcdb8e1ab" providerId="LiveId" clId="{D77AE632-5343-41D8-BA2A-8916A14EBEF3}" dt="2018-10-03T15:11:04.184" v="1149" actId="1037"/>
        <pc:sldMkLst>
          <pc:docMk/>
          <pc:sldMk cId="2854720330" sldId="597"/>
        </pc:sldMkLst>
        <pc:spChg chg="mod">
          <ac:chgData name="" userId="07d782cfcdb8e1ab" providerId="LiveId" clId="{D77AE632-5343-41D8-BA2A-8916A14EBEF3}" dt="2018-10-03T15:10:54.785" v="1148" actId="20577"/>
          <ac:spMkLst>
            <pc:docMk/>
            <pc:sldMk cId="2854720330" sldId="597"/>
            <ac:spMk id="2" creationId="{4B3063DC-6C91-8441-A2E0-E6CB1A4B30E5}"/>
          </ac:spMkLst>
        </pc:spChg>
      </pc:sldChg>
      <pc:sldChg chg="addSp delSp modSp add ord delAnim modAnim modNotes modNotesTx">
        <pc:chgData name="" userId="07d782cfcdb8e1ab" providerId="LiveId" clId="{D77AE632-5343-41D8-BA2A-8916A14EBEF3}" dt="2018-10-09T08:22:33.274" v="3472" actId="20577"/>
        <pc:sldMkLst>
          <pc:docMk/>
          <pc:sldMk cId="679054762" sldId="598"/>
        </pc:sldMkLst>
        <pc:spChg chg="mod">
          <ac:chgData name="" userId="07d782cfcdb8e1ab" providerId="LiveId" clId="{D77AE632-5343-41D8-BA2A-8916A14EBEF3}" dt="2018-10-03T15:15:20.114" v="1210" actId="20577"/>
          <ac:spMkLst>
            <pc:docMk/>
            <pc:sldMk cId="679054762" sldId="598"/>
            <ac:spMk id="5" creationId="{44964828-4D84-44E2-B001-9F925015BAEE}"/>
          </ac:spMkLst>
        </pc:spChg>
        <pc:spChg chg="del mod">
          <ac:chgData name="" userId="07d782cfcdb8e1ab" providerId="LiveId" clId="{D77AE632-5343-41D8-BA2A-8916A14EBEF3}" dt="2018-10-03T15:17:41.525" v="1222" actId="478"/>
          <ac:spMkLst>
            <pc:docMk/>
            <pc:sldMk cId="679054762" sldId="598"/>
            <ac:spMk id="6" creationId="{7FB06A3F-5A4D-4C3A-AFA5-7BF709E1C6B5}"/>
          </ac:spMkLst>
        </pc:spChg>
        <pc:spChg chg="add mod">
          <ac:chgData name="" userId="07d782cfcdb8e1ab" providerId="LiveId" clId="{D77AE632-5343-41D8-BA2A-8916A14EBEF3}" dt="2018-10-03T15:25:36.502" v="1346" actId="1076"/>
          <ac:spMkLst>
            <pc:docMk/>
            <pc:sldMk cId="679054762" sldId="598"/>
            <ac:spMk id="10" creationId="{DB4188E1-6DA1-48B6-A979-9CB567D14525}"/>
          </ac:spMkLst>
        </pc:spChg>
        <pc:spChg chg="add mod">
          <ac:chgData name="" userId="07d782cfcdb8e1ab" providerId="LiveId" clId="{D77AE632-5343-41D8-BA2A-8916A14EBEF3}" dt="2018-10-03T15:25:58.076" v="1380" actId="1037"/>
          <ac:spMkLst>
            <pc:docMk/>
            <pc:sldMk cId="679054762" sldId="598"/>
            <ac:spMk id="12" creationId="{D43BCC06-02AC-4E6B-8993-D8D698AF68CB}"/>
          </ac:spMkLst>
        </pc:spChg>
        <pc:spChg chg="add mod">
          <ac:chgData name="" userId="07d782cfcdb8e1ab" providerId="LiveId" clId="{D77AE632-5343-41D8-BA2A-8916A14EBEF3}" dt="2018-10-03T15:26:03.174" v="1383" actId="1037"/>
          <ac:spMkLst>
            <pc:docMk/>
            <pc:sldMk cId="679054762" sldId="598"/>
            <ac:spMk id="13" creationId="{545AE734-7A90-4E97-BD57-9983C97CC239}"/>
          </ac:spMkLst>
        </pc:spChg>
        <pc:spChg chg="add del mod">
          <ac:chgData name="" userId="07d782cfcdb8e1ab" providerId="LiveId" clId="{D77AE632-5343-41D8-BA2A-8916A14EBEF3}" dt="2018-10-03T15:24:38.098" v="1329" actId="478"/>
          <ac:spMkLst>
            <pc:docMk/>
            <pc:sldMk cId="679054762" sldId="598"/>
            <ac:spMk id="14" creationId="{F14C74C6-0087-4690-9A40-593D8BB8B97B}"/>
          </ac:spMkLst>
        </pc:spChg>
        <pc:picChg chg="add del mod">
          <ac:chgData name="" userId="07d782cfcdb8e1ab" providerId="LiveId" clId="{D77AE632-5343-41D8-BA2A-8916A14EBEF3}" dt="2018-10-03T15:19:45.470" v="1232" actId="478"/>
          <ac:picMkLst>
            <pc:docMk/>
            <pc:sldMk cId="679054762" sldId="598"/>
            <ac:picMk id="2" creationId="{DAD89FEB-64D5-4BAB-98B2-AF75BFAAC476}"/>
          </ac:picMkLst>
        </pc:picChg>
        <pc:picChg chg="add del mod">
          <ac:chgData name="" userId="07d782cfcdb8e1ab" providerId="LiveId" clId="{D77AE632-5343-41D8-BA2A-8916A14EBEF3}" dt="2018-10-03T15:19:43.906" v="1231" actId="478"/>
          <ac:picMkLst>
            <pc:docMk/>
            <pc:sldMk cId="679054762" sldId="598"/>
            <ac:picMk id="3" creationId="{8ABA73FB-3DE1-47A8-81CC-875BA9606B1B}"/>
          </ac:picMkLst>
        </pc:picChg>
        <pc:picChg chg="add mod">
          <ac:chgData name="" userId="07d782cfcdb8e1ab" providerId="LiveId" clId="{D77AE632-5343-41D8-BA2A-8916A14EBEF3}" dt="2018-10-03T15:25:25.814" v="1345" actId="14100"/>
          <ac:picMkLst>
            <pc:docMk/>
            <pc:sldMk cId="679054762" sldId="598"/>
            <ac:picMk id="7" creationId="{DC71971C-9721-420C-BC0C-9ADF5744F9DA}"/>
          </ac:picMkLst>
        </pc:picChg>
        <pc:picChg chg="add mod">
          <ac:chgData name="" userId="07d782cfcdb8e1ab" providerId="LiveId" clId="{D77AE632-5343-41D8-BA2A-8916A14EBEF3}" dt="2018-10-03T15:26:03.174" v="1383" actId="1037"/>
          <ac:picMkLst>
            <pc:docMk/>
            <pc:sldMk cId="679054762" sldId="598"/>
            <ac:picMk id="8" creationId="{B22BE13B-4D6C-444A-9A73-4FD6132A5466}"/>
          </ac:picMkLst>
        </pc:picChg>
        <pc:picChg chg="add mod">
          <ac:chgData name="" userId="07d782cfcdb8e1ab" providerId="LiveId" clId="{D77AE632-5343-41D8-BA2A-8916A14EBEF3}" dt="2018-10-03T15:25:58.076" v="1380" actId="1037"/>
          <ac:picMkLst>
            <pc:docMk/>
            <pc:sldMk cId="679054762" sldId="598"/>
            <ac:picMk id="9" creationId="{64420C92-AC10-48A0-B1D3-B39611D88891}"/>
          </ac:picMkLst>
        </pc:picChg>
        <pc:picChg chg="del">
          <ac:chgData name="" userId="07d782cfcdb8e1ab" providerId="LiveId" clId="{D77AE632-5343-41D8-BA2A-8916A14EBEF3}" dt="2018-10-03T15:13:23.884" v="1153" actId="478"/>
          <ac:picMkLst>
            <pc:docMk/>
            <pc:sldMk cId="679054762" sldId="598"/>
            <ac:picMk id="11" creationId="{CA4D3431-A827-4FB5-931A-CC3FC29EA56B}"/>
          </ac:picMkLst>
        </pc:picChg>
      </pc:sldChg>
      <pc:sldChg chg="addSp delSp modSp add ord modAnim">
        <pc:chgData name="" userId="07d782cfcdb8e1ab" providerId="LiveId" clId="{D77AE632-5343-41D8-BA2A-8916A14EBEF3}" dt="2018-10-09T08:22:40.195" v="3473" actId="20577"/>
        <pc:sldMkLst>
          <pc:docMk/>
          <pc:sldMk cId="154105962" sldId="599"/>
        </pc:sldMkLst>
        <pc:spChg chg="mod">
          <ac:chgData name="" userId="07d782cfcdb8e1ab" providerId="LiveId" clId="{D77AE632-5343-41D8-BA2A-8916A14EBEF3}" dt="2018-10-04T09:53:53.084" v="1483" actId="20577"/>
          <ac:spMkLst>
            <pc:docMk/>
            <pc:sldMk cId="154105962" sldId="599"/>
            <ac:spMk id="2" creationId="{15910FD3-4990-4C42-A33F-7C9D06522700}"/>
          </ac:spMkLst>
        </pc:spChg>
        <pc:spChg chg="mod">
          <ac:chgData name="" userId="07d782cfcdb8e1ab" providerId="LiveId" clId="{D77AE632-5343-41D8-BA2A-8916A14EBEF3}" dt="2018-10-04T08:52:22.194" v="1398" actId="20577"/>
          <ac:spMkLst>
            <pc:docMk/>
            <pc:sldMk cId="154105962" sldId="599"/>
            <ac:spMk id="3" creationId="{57E0DD99-583E-4268-B0E7-250A8FF7D366}"/>
          </ac:spMkLst>
        </pc:spChg>
        <pc:picChg chg="add del mod">
          <ac:chgData name="" userId="07d782cfcdb8e1ab" providerId="LiveId" clId="{D77AE632-5343-41D8-BA2A-8916A14EBEF3}" dt="2018-10-04T09:55:42.922" v="1487" actId="20577"/>
          <ac:picMkLst>
            <pc:docMk/>
            <pc:sldMk cId="154105962" sldId="599"/>
            <ac:picMk id="4" creationId="{4B6B1450-F315-468F-934E-F9209C22C3F4}"/>
          </ac:picMkLst>
        </pc:picChg>
      </pc:sldChg>
      <pc:sldChg chg="modSp add ord modAnim">
        <pc:chgData name="" userId="07d782cfcdb8e1ab" providerId="LiveId" clId="{D77AE632-5343-41D8-BA2A-8916A14EBEF3}" dt="2018-10-09T08:22:48.586" v="3474" actId="20577"/>
        <pc:sldMkLst>
          <pc:docMk/>
          <pc:sldMk cId="94268266" sldId="600"/>
        </pc:sldMkLst>
        <pc:spChg chg="mod">
          <ac:chgData name="" userId="07d782cfcdb8e1ab" providerId="LiveId" clId="{D77AE632-5343-41D8-BA2A-8916A14EBEF3}" dt="2018-10-04T08:59:30.874" v="1430" actId="5793"/>
          <ac:spMkLst>
            <pc:docMk/>
            <pc:sldMk cId="94268266" sldId="600"/>
            <ac:spMk id="2" creationId="{15910FD3-4990-4C42-A33F-7C9D06522700}"/>
          </ac:spMkLst>
        </pc:spChg>
      </pc:sldChg>
      <pc:sldChg chg="addSp modSp add modAnim">
        <pc:chgData name="" userId="07d782cfcdb8e1ab" providerId="LiveId" clId="{D77AE632-5343-41D8-BA2A-8916A14EBEF3}" dt="2018-10-09T08:23:38.659" v="3478" actId="20577"/>
        <pc:sldMkLst>
          <pc:docMk/>
          <pc:sldMk cId="1660538079" sldId="601"/>
        </pc:sldMkLst>
        <pc:spChg chg="mod">
          <ac:chgData name="" userId="07d782cfcdb8e1ab" providerId="LiveId" clId="{D77AE632-5343-41D8-BA2A-8916A14EBEF3}" dt="2018-10-04T09:56:52.616" v="1491" actId="20577"/>
          <ac:spMkLst>
            <pc:docMk/>
            <pc:sldMk cId="1660538079" sldId="601"/>
            <ac:spMk id="2" creationId="{15910FD3-4990-4C42-A33F-7C9D06522700}"/>
          </ac:spMkLst>
        </pc:spChg>
        <pc:spChg chg="add mod">
          <ac:chgData name="" userId="07d782cfcdb8e1ab" providerId="LiveId" clId="{D77AE632-5343-41D8-BA2A-8916A14EBEF3}" dt="2018-10-04T09:59:17.728" v="1578" actId="14100"/>
          <ac:spMkLst>
            <pc:docMk/>
            <pc:sldMk cId="1660538079" sldId="601"/>
            <ac:spMk id="5" creationId="{D8DBDEAE-8A5F-46BB-9018-A179538D3234}"/>
          </ac:spMkLst>
        </pc:spChg>
        <pc:spChg chg="add mod">
          <ac:chgData name="" userId="07d782cfcdb8e1ab" providerId="LiveId" clId="{D77AE632-5343-41D8-BA2A-8916A14EBEF3}" dt="2018-10-04T09:59:11.005" v="1576" actId="1037"/>
          <ac:spMkLst>
            <pc:docMk/>
            <pc:sldMk cId="1660538079" sldId="601"/>
            <ac:spMk id="6" creationId="{799EAA91-CA33-448C-AB4E-4EE63866520C}"/>
          </ac:spMkLst>
        </pc:spChg>
        <pc:spChg chg="add mod">
          <ac:chgData name="" userId="07d782cfcdb8e1ab" providerId="LiveId" clId="{D77AE632-5343-41D8-BA2A-8916A14EBEF3}" dt="2018-10-04T09:59:25.671" v="1580" actId="1076"/>
          <ac:spMkLst>
            <pc:docMk/>
            <pc:sldMk cId="1660538079" sldId="601"/>
            <ac:spMk id="7" creationId="{8CC51CD5-300E-4BA3-9BB5-6D80CEB04D32}"/>
          </ac:spMkLst>
        </pc:spChg>
        <pc:picChg chg="add mod">
          <ac:chgData name="" userId="07d782cfcdb8e1ab" providerId="LiveId" clId="{D77AE632-5343-41D8-BA2A-8916A14EBEF3}" dt="2018-10-04T09:57:59.831" v="1498" actId="1076"/>
          <ac:picMkLst>
            <pc:docMk/>
            <pc:sldMk cId="1660538079" sldId="601"/>
            <ac:picMk id="4" creationId="{58C3E424-2DA9-4FA3-8D76-E8CE1A531B11}"/>
          </ac:picMkLst>
        </pc:picChg>
      </pc:sldChg>
      <pc:sldChg chg="addSp modSp add ord modAnim">
        <pc:chgData name="" userId="07d782cfcdb8e1ab" providerId="LiveId" clId="{D77AE632-5343-41D8-BA2A-8916A14EBEF3}" dt="2018-10-09T08:23:48.770" v="3479" actId="20577"/>
        <pc:sldMkLst>
          <pc:docMk/>
          <pc:sldMk cId="963339013" sldId="602"/>
        </pc:sldMkLst>
        <pc:spChg chg="mod">
          <ac:chgData name="" userId="07d782cfcdb8e1ab" providerId="LiveId" clId="{D77AE632-5343-41D8-BA2A-8916A14EBEF3}" dt="2018-10-04T10:15:04.563" v="1593" actId="14"/>
          <ac:spMkLst>
            <pc:docMk/>
            <pc:sldMk cId="963339013" sldId="602"/>
            <ac:spMk id="2" creationId="{15910FD3-4990-4C42-A33F-7C9D06522700}"/>
          </ac:spMkLst>
        </pc:spChg>
        <pc:picChg chg="add mod">
          <ac:chgData name="" userId="07d782cfcdb8e1ab" providerId="LiveId" clId="{D77AE632-5343-41D8-BA2A-8916A14EBEF3}" dt="2018-10-04T10:15:17.928" v="1594" actId="1076"/>
          <ac:picMkLst>
            <pc:docMk/>
            <pc:sldMk cId="963339013" sldId="602"/>
            <ac:picMk id="4" creationId="{EAC1AF37-8B48-427A-9C2D-375E7D29DC3E}"/>
          </ac:picMkLst>
        </pc:picChg>
      </pc:sldChg>
      <pc:sldChg chg="addSp delSp modSp add delAnim modAnim">
        <pc:chgData name="" userId="07d782cfcdb8e1ab" providerId="LiveId" clId="{D77AE632-5343-41D8-BA2A-8916A14EBEF3}" dt="2018-10-09T08:23:58.682" v="3480" actId="20577"/>
        <pc:sldMkLst>
          <pc:docMk/>
          <pc:sldMk cId="4094114259" sldId="603"/>
        </pc:sldMkLst>
        <pc:spChg chg="mod">
          <ac:chgData name="" userId="07d782cfcdb8e1ab" providerId="LiveId" clId="{D77AE632-5343-41D8-BA2A-8916A14EBEF3}" dt="2018-10-04T10:16:22.692" v="1604" actId="20577"/>
          <ac:spMkLst>
            <pc:docMk/>
            <pc:sldMk cId="4094114259" sldId="603"/>
            <ac:spMk id="2" creationId="{15910FD3-4990-4C42-A33F-7C9D06522700}"/>
          </ac:spMkLst>
        </pc:spChg>
        <pc:picChg chg="del">
          <ac:chgData name="" userId="07d782cfcdb8e1ab" providerId="LiveId" clId="{D77AE632-5343-41D8-BA2A-8916A14EBEF3}" dt="2018-10-04T10:16:07.530" v="1596" actId="478"/>
          <ac:picMkLst>
            <pc:docMk/>
            <pc:sldMk cId="4094114259" sldId="603"/>
            <ac:picMk id="4" creationId="{EAC1AF37-8B48-427A-9C2D-375E7D29DC3E}"/>
          </ac:picMkLst>
        </pc:picChg>
        <pc:picChg chg="add mod">
          <ac:chgData name="" userId="07d782cfcdb8e1ab" providerId="LiveId" clId="{D77AE632-5343-41D8-BA2A-8916A14EBEF3}" dt="2018-10-04T10:17:01.322" v="1621" actId="1036"/>
          <ac:picMkLst>
            <pc:docMk/>
            <pc:sldMk cId="4094114259" sldId="603"/>
            <ac:picMk id="5" creationId="{EA0A90A6-5379-4340-9D0B-F248897D7D7C}"/>
          </ac:picMkLst>
        </pc:picChg>
        <pc:picChg chg="add mod">
          <ac:chgData name="" userId="07d782cfcdb8e1ab" providerId="LiveId" clId="{D77AE632-5343-41D8-BA2A-8916A14EBEF3}" dt="2018-10-04T10:20:24.800" v="1634" actId="1076"/>
          <ac:picMkLst>
            <pc:docMk/>
            <pc:sldMk cId="4094114259" sldId="603"/>
            <ac:picMk id="7" creationId="{77CD15B9-EDB5-432E-A077-720C6D6FB7D6}"/>
          </ac:picMkLst>
        </pc:picChg>
        <pc:picChg chg="add del">
          <ac:chgData name="" userId="07d782cfcdb8e1ab" providerId="LiveId" clId="{D77AE632-5343-41D8-BA2A-8916A14EBEF3}" dt="2018-10-04T10:17:59.587" v="1623" actId="478"/>
          <ac:picMkLst>
            <pc:docMk/>
            <pc:sldMk cId="4094114259" sldId="603"/>
            <ac:picMk id="1026" creationId="{8C567D22-115A-4CAD-B8A1-4CBDC8748E22}"/>
          </ac:picMkLst>
        </pc:picChg>
      </pc:sldChg>
      <pc:sldChg chg="addSp modSp add ord modAnim">
        <pc:chgData name="" userId="07d782cfcdb8e1ab" providerId="LiveId" clId="{D77AE632-5343-41D8-BA2A-8916A14EBEF3}" dt="2018-10-09T08:25:22.236" v="3481" actId="20577"/>
        <pc:sldMkLst>
          <pc:docMk/>
          <pc:sldMk cId="169770386" sldId="604"/>
        </pc:sldMkLst>
        <pc:spChg chg="mod">
          <ac:chgData name="" userId="07d782cfcdb8e1ab" providerId="LiveId" clId="{D77AE632-5343-41D8-BA2A-8916A14EBEF3}" dt="2018-10-09T07:50:35.167" v="3298" actId="20577"/>
          <ac:spMkLst>
            <pc:docMk/>
            <pc:sldMk cId="169770386" sldId="604"/>
            <ac:spMk id="2" creationId="{15910FD3-4990-4C42-A33F-7C9D06522700}"/>
          </ac:spMkLst>
        </pc:spChg>
        <pc:picChg chg="add mod">
          <ac:chgData name="" userId="07d782cfcdb8e1ab" providerId="LiveId" clId="{D77AE632-5343-41D8-BA2A-8916A14EBEF3}" dt="2018-10-09T07:50:49.088" v="3301" actId="1076"/>
          <ac:picMkLst>
            <pc:docMk/>
            <pc:sldMk cId="169770386" sldId="604"/>
            <ac:picMk id="4" creationId="{0195E315-ECA7-4EE4-A29F-5C3F0FE17F89}"/>
          </ac:picMkLst>
        </pc:picChg>
      </pc:sldChg>
      <pc:sldChg chg="addSp delSp modSp add delAnim modAnim">
        <pc:chgData name="" userId="07d782cfcdb8e1ab" providerId="LiveId" clId="{D77AE632-5343-41D8-BA2A-8916A14EBEF3}" dt="2018-10-09T08:25:36.897" v="3482" actId="20577"/>
        <pc:sldMkLst>
          <pc:docMk/>
          <pc:sldMk cId="4165444031" sldId="605"/>
        </pc:sldMkLst>
        <pc:spChg chg="mod">
          <ac:chgData name="" userId="07d782cfcdb8e1ab" providerId="LiveId" clId="{D77AE632-5343-41D8-BA2A-8916A14EBEF3}" dt="2018-10-04T10:26:46.050" v="1648" actId="1076"/>
          <ac:spMkLst>
            <pc:docMk/>
            <pc:sldMk cId="4165444031" sldId="605"/>
            <ac:spMk id="2" creationId="{15910FD3-4990-4C42-A33F-7C9D06522700}"/>
          </ac:spMkLst>
        </pc:spChg>
        <pc:picChg chg="del">
          <ac:chgData name="" userId="07d782cfcdb8e1ab" providerId="LiveId" clId="{D77AE632-5343-41D8-BA2A-8916A14EBEF3}" dt="2018-10-04T10:26:36.917" v="1647" actId="478"/>
          <ac:picMkLst>
            <pc:docMk/>
            <pc:sldMk cId="4165444031" sldId="605"/>
            <ac:picMk id="4" creationId="{0195E315-ECA7-4EE4-A29F-5C3F0FE17F89}"/>
          </ac:picMkLst>
        </pc:picChg>
        <pc:picChg chg="add mod modCrop">
          <ac:chgData name="" userId="07d782cfcdb8e1ab" providerId="LiveId" clId="{D77AE632-5343-41D8-BA2A-8916A14EBEF3}" dt="2018-10-04T10:33:03.896" v="1658" actId="1076"/>
          <ac:picMkLst>
            <pc:docMk/>
            <pc:sldMk cId="4165444031" sldId="605"/>
            <ac:picMk id="2050" creationId="{A00BD06D-8D45-40FC-A071-85458496266C}"/>
          </ac:picMkLst>
        </pc:picChg>
      </pc:sldChg>
      <pc:sldChg chg="add">
        <pc:chgData name="" userId="07d782cfcdb8e1ab" providerId="LiveId" clId="{D77AE632-5343-41D8-BA2A-8916A14EBEF3}" dt="2018-10-04T12:37:52.398" v="1738" actId="20577"/>
        <pc:sldMkLst>
          <pc:docMk/>
          <pc:sldMk cId="417722715" sldId="606"/>
        </pc:sldMkLst>
      </pc:sldChg>
      <pc:sldChg chg="add ord">
        <pc:chgData name="" userId="07d782cfcdb8e1ab" providerId="LiveId" clId="{D77AE632-5343-41D8-BA2A-8916A14EBEF3}" dt="2018-10-04T12:50:56.636" v="1780" actId="20577"/>
        <pc:sldMkLst>
          <pc:docMk/>
          <pc:sldMk cId="2562169185" sldId="608"/>
        </pc:sldMkLst>
      </pc:sldChg>
      <pc:sldChg chg="modSp add ord modAnim">
        <pc:chgData name="" userId="07d782cfcdb8e1ab" providerId="LiveId" clId="{D77AE632-5343-41D8-BA2A-8916A14EBEF3}" dt="2018-10-09T08:20:24.220" v="3459" actId="20577"/>
        <pc:sldMkLst>
          <pc:docMk/>
          <pc:sldMk cId="3672865351" sldId="609"/>
        </pc:sldMkLst>
        <pc:spChg chg="mod">
          <ac:chgData name="" userId="07d782cfcdb8e1ab" providerId="LiveId" clId="{D77AE632-5343-41D8-BA2A-8916A14EBEF3}" dt="2018-10-04T13:35:14.158" v="1840" actId="20577"/>
          <ac:spMkLst>
            <pc:docMk/>
            <pc:sldMk cId="3672865351" sldId="609"/>
            <ac:spMk id="5" creationId="{44964828-4D84-44E2-B001-9F925015BAEE}"/>
          </ac:spMkLst>
        </pc:spChg>
        <pc:spChg chg="mod">
          <ac:chgData name="" userId="07d782cfcdb8e1ab" providerId="LiveId" clId="{D77AE632-5343-41D8-BA2A-8916A14EBEF3}" dt="2018-10-04T14:27:44.778" v="2400" actId="20577"/>
          <ac:spMkLst>
            <pc:docMk/>
            <pc:sldMk cId="3672865351" sldId="609"/>
            <ac:spMk id="6" creationId="{7FB06A3F-5A4D-4C3A-AFA5-7BF709E1C6B5}"/>
          </ac:spMkLst>
        </pc:spChg>
      </pc:sldChg>
      <pc:sldChg chg="modSp add ord modAnim modNotes">
        <pc:chgData name="" userId="07d782cfcdb8e1ab" providerId="LiveId" clId="{D77AE632-5343-41D8-BA2A-8916A14EBEF3}" dt="2018-10-09T08:20:17.258" v="3458" actId="20577"/>
        <pc:sldMkLst>
          <pc:docMk/>
          <pc:sldMk cId="511714172" sldId="610"/>
        </pc:sldMkLst>
        <pc:spChg chg="mod">
          <ac:chgData name="" userId="07d782cfcdb8e1ab" providerId="LiveId" clId="{D77AE632-5343-41D8-BA2A-8916A14EBEF3}" dt="2018-10-04T13:42:27.422" v="2221" actId="20577"/>
          <ac:spMkLst>
            <pc:docMk/>
            <pc:sldMk cId="511714172" sldId="610"/>
            <ac:spMk id="6" creationId="{7FB06A3F-5A4D-4C3A-AFA5-7BF709E1C6B5}"/>
          </ac:spMkLst>
        </pc:spChg>
      </pc:sldChg>
      <pc:sldChg chg="addSp delSp modSp add delAnim modAnim">
        <pc:chgData name="" userId="07d782cfcdb8e1ab" providerId="LiveId" clId="{D77AE632-5343-41D8-BA2A-8916A14EBEF3}" dt="2018-10-09T08:41:04.597" v="3533" actId="1035"/>
        <pc:sldMkLst>
          <pc:docMk/>
          <pc:sldMk cId="1874875458" sldId="611"/>
        </pc:sldMkLst>
        <pc:spChg chg="mod">
          <ac:chgData name="" userId="07d782cfcdb8e1ab" providerId="LiveId" clId="{D77AE632-5343-41D8-BA2A-8916A14EBEF3}" dt="2018-10-04T15:07:03.786" v="2857" actId="20577"/>
          <ac:spMkLst>
            <pc:docMk/>
            <pc:sldMk cId="1874875458" sldId="611"/>
            <ac:spMk id="5" creationId="{44964828-4D84-44E2-B001-9F925015BAEE}"/>
          </ac:spMkLst>
        </pc:spChg>
        <pc:spChg chg="mod">
          <ac:chgData name="" userId="07d782cfcdb8e1ab" providerId="LiveId" clId="{D77AE632-5343-41D8-BA2A-8916A14EBEF3}" dt="2018-10-09T08:37:12.850" v="3509" actId="1035"/>
          <ac:spMkLst>
            <pc:docMk/>
            <pc:sldMk cId="1874875458" sldId="611"/>
            <ac:spMk id="6" creationId="{7FB06A3F-5A4D-4C3A-AFA5-7BF709E1C6B5}"/>
          </ac:spMkLst>
        </pc:spChg>
        <pc:picChg chg="add del mod">
          <ac:chgData name="" userId="07d782cfcdb8e1ab" providerId="LiveId" clId="{D77AE632-5343-41D8-BA2A-8916A14EBEF3}" dt="2018-10-09T08:31:32.347" v="3488" actId="478"/>
          <ac:picMkLst>
            <pc:docMk/>
            <pc:sldMk cId="1874875458" sldId="611"/>
            <ac:picMk id="2" creationId="{AB12B9CF-BA5A-48FF-9608-FED2CE4E63ED}"/>
          </ac:picMkLst>
        </pc:picChg>
        <pc:picChg chg="add mod">
          <ac:chgData name="" userId="07d782cfcdb8e1ab" providerId="LiveId" clId="{D77AE632-5343-41D8-BA2A-8916A14EBEF3}" dt="2018-10-09T08:41:04.597" v="3533" actId="1035"/>
          <ac:picMkLst>
            <pc:docMk/>
            <pc:sldMk cId="1874875458" sldId="611"/>
            <ac:picMk id="3" creationId="{7E60CCD9-D42B-4B4F-8B39-7BAD88C6F3D4}"/>
          </ac:picMkLst>
        </pc:picChg>
        <pc:picChg chg="del">
          <ac:chgData name="" userId="07d782cfcdb8e1ab" providerId="LiveId" clId="{D77AE632-5343-41D8-BA2A-8916A14EBEF3}" dt="2018-10-04T14:35:01.053" v="2434" actId="478"/>
          <ac:picMkLst>
            <pc:docMk/>
            <pc:sldMk cId="1874875458" sldId="611"/>
            <ac:picMk id="7" creationId="{C66EADD9-D6CF-41D9-86F6-D8DA293DAC57}"/>
          </ac:picMkLst>
        </pc:picChg>
      </pc:sldChg>
      <pc:sldChg chg="addSp delSp modSp add modAnim">
        <pc:chgData name="" userId="07d782cfcdb8e1ab" providerId="LiveId" clId="{D77AE632-5343-41D8-BA2A-8916A14EBEF3}" dt="2018-10-09T08:14:45.218" v="3431" actId="20577"/>
        <pc:sldMkLst>
          <pc:docMk/>
          <pc:sldMk cId="2511440138" sldId="612"/>
        </pc:sldMkLst>
        <pc:spChg chg="del mod">
          <ac:chgData name="" userId="07d782cfcdb8e1ab" providerId="LiveId" clId="{D77AE632-5343-41D8-BA2A-8916A14EBEF3}" dt="2018-10-04T15:09:39.658" v="2860" actId="478"/>
          <ac:spMkLst>
            <pc:docMk/>
            <pc:sldMk cId="2511440138" sldId="612"/>
            <ac:spMk id="2" creationId="{15910FD3-4990-4C42-A33F-7C9D06522700}"/>
          </ac:spMkLst>
        </pc:spChg>
        <pc:spChg chg="mod">
          <ac:chgData name="" userId="07d782cfcdb8e1ab" providerId="LiveId" clId="{D77AE632-5343-41D8-BA2A-8916A14EBEF3}" dt="2018-10-04T15:13:11.579" v="2869" actId="20577"/>
          <ac:spMkLst>
            <pc:docMk/>
            <pc:sldMk cId="2511440138" sldId="612"/>
            <ac:spMk id="3" creationId="{57E0DD99-583E-4268-B0E7-250A8FF7D366}"/>
          </ac:spMkLst>
        </pc:spChg>
        <pc:graphicFrameChg chg="add mod modGraphic">
          <ac:chgData name="" userId="07d782cfcdb8e1ab" providerId="LiveId" clId="{D77AE632-5343-41D8-BA2A-8916A14EBEF3}" dt="2018-10-09T07:34:46.390" v="3214" actId="6549"/>
          <ac:graphicFrameMkLst>
            <pc:docMk/>
            <pc:sldMk cId="2511440138" sldId="612"/>
            <ac:graphicFrameMk id="4" creationId="{3B3F0350-E4A9-4D3E-99FE-58576FD52A88}"/>
          </ac:graphicFrameMkLst>
        </pc:graphicFrameChg>
      </pc:sldChg>
      <pc:sldChg chg="modAnim">
        <pc:chgData name="" userId="07d782cfcdb8e1ab" providerId="LiveId" clId="{D77AE632-5343-41D8-BA2A-8916A14EBEF3}" dt="2018-10-09T08:16:41.597" v="3437" actId="20577"/>
        <pc:sldMkLst>
          <pc:docMk/>
          <pc:sldMk cId="3836321637" sldId="613"/>
        </pc:sldMkLst>
      </pc:sldChg>
      <pc:sldChg chg="delSp delAnim">
        <pc:chgData name="" userId="07d782cfcdb8e1ab" providerId="LiveId" clId="{D77AE632-5343-41D8-BA2A-8916A14EBEF3}" dt="2018-10-09T07:33:44.180" v="3198" actId="478"/>
        <pc:sldMkLst>
          <pc:docMk/>
          <pc:sldMk cId="2856368534" sldId="614"/>
        </pc:sldMkLst>
        <pc:picChg chg="del">
          <ac:chgData name="" userId="07d782cfcdb8e1ab" providerId="LiveId" clId="{D77AE632-5343-41D8-BA2A-8916A14EBEF3}" dt="2018-10-09T07:33:44.180" v="3198" actId="478"/>
          <ac:picMkLst>
            <pc:docMk/>
            <pc:sldMk cId="2856368534" sldId="614"/>
            <ac:picMk id="6146" creationId="{0FBF404A-2B54-4C39-BE83-89CC47863358}"/>
          </ac:picMkLst>
        </pc:picChg>
      </pc:sldChg>
      <pc:sldChg chg="modAnim">
        <pc:chgData name="" userId="07d782cfcdb8e1ab" providerId="LiveId" clId="{D77AE632-5343-41D8-BA2A-8916A14EBEF3}" dt="2018-10-09T08:21:14.892" v="3464" actId="20577"/>
        <pc:sldMkLst>
          <pc:docMk/>
          <pc:sldMk cId="2306927554" sldId="615"/>
        </pc:sldMkLst>
      </pc:sldChg>
      <pc:sldChg chg="modSp modAnim">
        <pc:chgData name="" userId="07d782cfcdb8e1ab" providerId="LiveId" clId="{D77AE632-5343-41D8-BA2A-8916A14EBEF3}" dt="2018-10-09T08:25:55.434" v="3484" actId="20577"/>
        <pc:sldMkLst>
          <pc:docMk/>
          <pc:sldMk cId="719385873" sldId="616"/>
        </pc:sldMkLst>
        <pc:spChg chg="mod">
          <ac:chgData name="" userId="07d782cfcdb8e1ab" providerId="LiveId" clId="{D77AE632-5343-41D8-BA2A-8916A14EBEF3}" dt="2018-10-09T07:55:34.299" v="3411" actId="20577"/>
          <ac:spMkLst>
            <pc:docMk/>
            <pc:sldMk cId="719385873" sldId="616"/>
            <ac:spMk id="2" creationId="{22F147B2-B1DA-1443-8EB4-3E362F0868F6}"/>
          </ac:spMkLst>
        </pc:spChg>
      </pc:sldChg>
      <pc:sldChg chg="modSp modAnim modNotesTx">
        <pc:chgData name="" userId="07d782cfcdb8e1ab" providerId="LiveId" clId="{D77AE632-5343-41D8-BA2A-8916A14EBEF3}" dt="2018-10-09T08:26:17.370" v="3486" actId="20577"/>
        <pc:sldMkLst>
          <pc:docMk/>
          <pc:sldMk cId="2987950385" sldId="617"/>
        </pc:sldMkLst>
        <pc:spChg chg="mod">
          <ac:chgData name="" userId="07d782cfcdb8e1ab" providerId="LiveId" clId="{D77AE632-5343-41D8-BA2A-8916A14EBEF3}" dt="2018-10-09T07:54:11.920" v="3361" actId="20577"/>
          <ac:spMkLst>
            <pc:docMk/>
            <pc:sldMk cId="2987950385" sldId="617"/>
            <ac:spMk id="2" creationId="{22F147B2-B1DA-1443-8EB4-3E362F0868F6}"/>
          </ac:spMkLst>
        </pc:spChg>
      </pc:sldChg>
      <pc:sldChg chg="modSp">
        <pc:chgData name="" userId="07d782cfcdb8e1ab" providerId="LiveId" clId="{D77AE632-5343-41D8-BA2A-8916A14EBEF3}" dt="2018-10-09T07:55:08.299" v="3397" actId="20577"/>
        <pc:sldMkLst>
          <pc:docMk/>
          <pc:sldMk cId="3420193111" sldId="619"/>
        </pc:sldMkLst>
        <pc:spChg chg="mod">
          <ac:chgData name="" userId="07d782cfcdb8e1ab" providerId="LiveId" clId="{D77AE632-5343-41D8-BA2A-8916A14EBEF3}" dt="2018-10-09T07:55:08.299" v="3397" actId="20577"/>
          <ac:spMkLst>
            <pc:docMk/>
            <pc:sldMk cId="3420193111" sldId="619"/>
            <ac:spMk id="4" creationId="{387D8897-AC88-45D8-A5E5-C4CCE3DA4D37}"/>
          </ac:spMkLst>
        </pc:spChg>
      </pc:sldChg>
      <pc:sldChg chg="addSp delSp modSp add ord delAnim modAnim">
        <pc:chgData name="" userId="07d782cfcdb8e1ab" providerId="LiveId" clId="{D77AE632-5343-41D8-BA2A-8916A14EBEF3}" dt="2018-10-09T08:41:12.188" v="3534" actId="20577"/>
        <pc:sldMkLst>
          <pc:docMk/>
          <pc:sldMk cId="565752009" sldId="620"/>
        </pc:sldMkLst>
        <pc:spChg chg="mod">
          <ac:chgData name="" userId="07d782cfcdb8e1ab" providerId="LiveId" clId="{D77AE632-5343-41D8-BA2A-8916A14EBEF3}" dt="2018-10-09T08:37:50.141" v="3518" actId="20577"/>
          <ac:spMkLst>
            <pc:docMk/>
            <pc:sldMk cId="565752009" sldId="620"/>
            <ac:spMk id="6" creationId="{7FB06A3F-5A4D-4C3A-AFA5-7BF709E1C6B5}"/>
          </ac:spMkLst>
        </pc:spChg>
        <pc:picChg chg="add del mod">
          <ac:chgData name="" userId="07d782cfcdb8e1ab" providerId="LiveId" clId="{D77AE632-5343-41D8-BA2A-8916A14EBEF3}" dt="2018-10-09T08:40:49.351" v="3527" actId="478"/>
          <ac:picMkLst>
            <pc:docMk/>
            <pc:sldMk cId="565752009" sldId="620"/>
            <ac:picMk id="2" creationId="{8D5F320D-0451-4188-AD35-B90F86035AE3}"/>
          </ac:picMkLst>
        </pc:picChg>
        <pc:picChg chg="add mod">
          <ac:chgData name="" userId="07d782cfcdb8e1ab" providerId="LiveId" clId="{D77AE632-5343-41D8-BA2A-8916A14EBEF3}" dt="2018-10-09T08:40:59.008" v="3532" actId="1035"/>
          <ac:picMkLst>
            <pc:docMk/>
            <pc:sldMk cId="565752009" sldId="620"/>
            <ac:picMk id="3" creationId="{EBCBDD2A-CB4D-463F-AFAC-6A1D072FA4EF}"/>
          </ac:picMkLst>
        </pc:picChg>
      </pc:sldChg>
      <pc:sldChg chg="addSp delSp modSp add delAnim modAnim">
        <pc:chgData name="" userId="07d782cfcdb8e1ab" providerId="LiveId" clId="{D77AE632-5343-41D8-BA2A-8916A14EBEF3}" dt="2018-10-09T09:14:06.750" v="4053" actId="20577"/>
        <pc:sldMkLst>
          <pc:docMk/>
          <pc:sldMk cId="3928179153" sldId="621"/>
        </pc:sldMkLst>
        <pc:spChg chg="add del mod">
          <ac:chgData name="" userId="07d782cfcdb8e1ab" providerId="LiveId" clId="{D77AE632-5343-41D8-BA2A-8916A14EBEF3}" dt="2018-10-09T08:48:07.173" v="4044" actId="478"/>
          <ac:spMkLst>
            <pc:docMk/>
            <pc:sldMk cId="3928179153" sldId="621"/>
            <ac:spMk id="4" creationId="{A0374740-E8AC-4C04-920F-D3D5AD85BB43}"/>
          </ac:spMkLst>
        </pc:spChg>
        <pc:spChg chg="del mod">
          <ac:chgData name="" userId="07d782cfcdb8e1ab" providerId="LiveId" clId="{D77AE632-5343-41D8-BA2A-8916A14EBEF3}" dt="2018-10-09T08:48:05.156" v="4043" actId="478"/>
          <ac:spMkLst>
            <pc:docMk/>
            <pc:sldMk cId="3928179153" sldId="621"/>
            <ac:spMk id="6" creationId="{7FB06A3F-5A4D-4C3A-AFA5-7BF709E1C6B5}"/>
          </ac:spMkLst>
        </pc:spChg>
        <pc:graphicFrameChg chg="add mod modGraphic">
          <ac:chgData name="" userId="07d782cfcdb8e1ab" providerId="LiveId" clId="{D77AE632-5343-41D8-BA2A-8916A14EBEF3}" dt="2018-10-09T09:13:44.971" v="4051" actId="20577"/>
          <ac:graphicFrameMkLst>
            <pc:docMk/>
            <pc:sldMk cId="3928179153" sldId="621"/>
            <ac:graphicFrameMk id="2" creationId="{33E1F22F-F816-438C-BD0D-FD9D6446ECE9}"/>
          </ac:graphicFrameMkLst>
        </pc:graphicFrameChg>
      </pc:sldChg>
      <pc:sldMasterChg chg="addSp delSp modSldLayout">
        <pc:chgData name="" userId="07d782cfcdb8e1ab" providerId="LiveId" clId="{D77AE632-5343-41D8-BA2A-8916A14EBEF3}" dt="2018-10-03T14:37:32.777" v="1025" actId="255"/>
        <pc:sldMasterMkLst>
          <pc:docMk/>
          <pc:sldMasterMk cId="2125820808" sldId="2147483648"/>
        </pc:sldMasterMkLst>
        <pc:spChg chg="add del">
          <ac:chgData name="" userId="07d782cfcdb8e1ab" providerId="LiveId" clId="{D77AE632-5343-41D8-BA2A-8916A14EBEF3}" dt="2018-10-03T13:04:56.244" v="39" actId="478"/>
          <ac:spMkLst>
            <pc:docMk/>
            <pc:sldMasterMk cId="2125820808" sldId="2147483648"/>
            <ac:spMk id="3" creationId="{00000000-0000-0000-0000-000000000000}"/>
          </ac:spMkLst>
        </pc:spChg>
        <pc:spChg chg="add del">
          <ac:chgData name="" userId="07d782cfcdb8e1ab" providerId="LiveId" clId="{D77AE632-5343-41D8-BA2A-8916A14EBEF3}" dt="2018-10-03T13:04:55.500" v="38" actId="255"/>
          <ac:spMkLst>
            <pc:docMk/>
            <pc:sldMasterMk cId="2125820808" sldId="2147483648"/>
            <ac:spMk id="5" creationId="{FC8D85ED-A900-449E-B24D-0B3B419680D5}"/>
          </ac:spMkLst>
        </pc:spChg>
        <pc:spChg chg="add del">
          <ac:chgData name="" userId="07d782cfcdb8e1ab" providerId="LiveId" clId="{D77AE632-5343-41D8-BA2A-8916A14EBEF3}" dt="2018-10-03T13:04:55.500" v="38" actId="255"/>
          <ac:spMkLst>
            <pc:docMk/>
            <pc:sldMasterMk cId="2125820808" sldId="2147483648"/>
            <ac:spMk id="8" creationId="{59C5190A-A16C-41BC-AAB1-5A3C105E6442}"/>
          </ac:spMkLst>
        </pc:spChg>
        <pc:cxnChg chg="add del">
          <ac:chgData name="" userId="07d782cfcdb8e1ab" providerId="LiveId" clId="{D77AE632-5343-41D8-BA2A-8916A14EBEF3}" dt="2018-10-03T13:04:55.500" v="38" actId="255"/>
          <ac:cxnSpMkLst>
            <pc:docMk/>
            <pc:sldMasterMk cId="2125820808" sldId="2147483648"/>
            <ac:cxnSpMk id="9" creationId="{3B0F2DED-F5B0-44F6-BCE5-856046A9F6E7}"/>
          </ac:cxnSpMkLst>
        </pc:cxnChg>
        <pc:sldLayoutChg chg="addSp modSp">
          <pc:chgData name="" userId="07d782cfcdb8e1ab" providerId="LiveId" clId="{D77AE632-5343-41D8-BA2A-8916A14EBEF3}" dt="2018-10-03T14:37:32.777" v="1025" actId="255"/>
          <pc:sldLayoutMkLst>
            <pc:docMk/>
            <pc:sldMasterMk cId="2125820808" sldId="2147483648"/>
            <pc:sldLayoutMk cId="0" sldId="2147483683"/>
          </pc:sldLayoutMkLst>
          <pc:spChg chg="mod">
            <ac:chgData name="" userId="07d782cfcdb8e1ab" providerId="LiveId" clId="{D77AE632-5343-41D8-BA2A-8916A14EBEF3}" dt="2018-10-03T14:37:32.777" v="1025" actId="255"/>
            <ac:spMkLst>
              <pc:docMk/>
              <pc:sldMasterMk cId="2125820808" sldId="2147483648"/>
              <pc:sldLayoutMk cId="0" sldId="2147483683"/>
              <ac:spMk id="4" creationId="{00000000-0000-0000-0000-000000000000}"/>
            </ac:spMkLst>
          </pc:spChg>
          <pc:spChg chg="mod">
            <ac:chgData name="" userId="07d782cfcdb8e1ab" providerId="LiveId" clId="{D77AE632-5343-41D8-BA2A-8916A14EBEF3}" dt="2018-10-03T13:03:42.431" v="30" actId="1076"/>
            <ac:spMkLst>
              <pc:docMk/>
              <pc:sldMasterMk cId="2125820808" sldId="2147483648"/>
              <pc:sldLayoutMk cId="0" sldId="2147483683"/>
              <ac:spMk id="6" creationId="{00000000-0000-0000-0000-000000000000}"/>
            </ac:spMkLst>
          </pc:spChg>
          <pc:cxnChg chg="add mod">
            <ac:chgData name="" userId="07d782cfcdb8e1ab" providerId="LiveId" clId="{D77AE632-5343-41D8-BA2A-8916A14EBEF3}" dt="2018-10-03T13:06:51.762" v="44" actId="692"/>
            <ac:cxnSpMkLst>
              <pc:docMk/>
              <pc:sldMasterMk cId="2125820808" sldId="2147483648"/>
              <pc:sldLayoutMk cId="0" sldId="2147483683"/>
              <ac:cxnSpMk id="3" creationId="{EE3D2C77-99B0-4A1D-B8A1-A39D92250503}"/>
            </ac:cxnSpMkLst>
          </pc:cxnChg>
        </pc:sldLayoutChg>
      </pc:sldMasterChg>
      <pc:sldMasterChg chg="delSldLayout">
        <pc:chgData name="" userId="07d782cfcdb8e1ab" providerId="LiveId" clId="{D77AE632-5343-41D8-BA2A-8916A14EBEF3}" dt="2018-10-03T14:01:34.674" v="739" actId="2696"/>
        <pc:sldMasterMkLst>
          <pc:docMk/>
          <pc:sldMasterMk cId="2125820808" sldId="2147483659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5C2D0-C1BA-E54E-BCCA-946CAA47A78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BFCE-3844-BA4A-9EA4-A05A0CA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3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7931A-9783-CE41-BB25-1D46C02A6CFD}" type="datetimeFigureOut">
              <a:rPr lang="nl-NL" smtClean="0"/>
              <a:pPr/>
              <a:t>14-10-2018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8BAB3-E715-0147-805F-FD7CB9D0115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88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35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980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290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286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686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25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7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069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534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4473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3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143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810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1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721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01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37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69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07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842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097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00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652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192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175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146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884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681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671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61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496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784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15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2641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52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7017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1693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4607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035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5728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77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2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58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71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6287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4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156-3B65-484A-84B3-6F83A79F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99" y="2160000"/>
            <a:ext cx="6480000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16DC46E-E41F-0D4B-AA0A-9824C6D38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7999" y="3240000"/>
            <a:ext cx="6480000" cy="5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52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itel + team v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759549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71769" y="2372007"/>
            <a:ext cx="2068308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2" name="Tijdelijke aanduiding voor afbeelding 18"/>
          <p:cNvSpPr>
            <a:spLocks noGrp="1"/>
          </p:cNvSpPr>
          <p:nvPr>
            <p:ph type="pic" sz="quarter" idx="43"/>
          </p:nvPr>
        </p:nvSpPr>
        <p:spPr>
          <a:xfrm>
            <a:off x="3018702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44" hasCustomPrompt="1"/>
          </p:nvPr>
        </p:nvSpPr>
        <p:spPr>
          <a:xfrm>
            <a:off x="2430922" y="2372007"/>
            <a:ext cx="2068308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5" name="Tijdelijke aanduiding voor afbeelding 18"/>
          <p:cNvSpPr>
            <a:spLocks noGrp="1"/>
          </p:cNvSpPr>
          <p:nvPr>
            <p:ph type="pic" sz="quarter" idx="46"/>
          </p:nvPr>
        </p:nvSpPr>
        <p:spPr>
          <a:xfrm>
            <a:off x="5277855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sz="quarter" idx="47" hasCustomPrompt="1"/>
          </p:nvPr>
        </p:nvSpPr>
        <p:spPr>
          <a:xfrm>
            <a:off x="4690075" y="2372007"/>
            <a:ext cx="2068308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8" name="Tijdelijke aanduiding voor afbeelding 18"/>
          <p:cNvSpPr>
            <a:spLocks noGrp="1"/>
          </p:cNvSpPr>
          <p:nvPr>
            <p:ph type="pic" sz="quarter" idx="49"/>
          </p:nvPr>
        </p:nvSpPr>
        <p:spPr>
          <a:xfrm>
            <a:off x="7537008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0" name="Tijdelijke aanduiding voor tekst 2"/>
          <p:cNvSpPr>
            <a:spLocks noGrp="1"/>
          </p:cNvSpPr>
          <p:nvPr>
            <p:ph type="body" sz="quarter" idx="50" hasCustomPrompt="1"/>
          </p:nvPr>
        </p:nvSpPr>
        <p:spPr>
          <a:xfrm>
            <a:off x="6949228" y="2372007"/>
            <a:ext cx="2068308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71770" y="2702616"/>
            <a:ext cx="2068308" cy="114578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2430922" y="2702616"/>
            <a:ext cx="2068308" cy="114578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54" hasCustomPrompt="1"/>
          </p:nvPr>
        </p:nvSpPr>
        <p:spPr>
          <a:xfrm>
            <a:off x="4690075" y="2702616"/>
            <a:ext cx="2068308" cy="114578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6949228" y="2702616"/>
            <a:ext cx="2068308" cy="114578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783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itel +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589899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258160" y="1758475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9681" y="2049412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5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402643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45" hasCustomPrompt="1"/>
          </p:nvPr>
        </p:nvSpPr>
        <p:spPr>
          <a:xfrm>
            <a:off x="3694691" y="1758475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3376212" y="2049412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ijdelijke aanduiding voor afbeelding 18"/>
          <p:cNvSpPr>
            <a:spLocks noGrp="1"/>
          </p:cNvSpPr>
          <p:nvPr>
            <p:ph type="pic" sz="quarter" idx="47"/>
          </p:nvPr>
        </p:nvSpPr>
        <p:spPr>
          <a:xfrm>
            <a:off x="678144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0" name="Tijdelijke aanduiding voor tekst 2"/>
          <p:cNvSpPr>
            <a:spLocks noGrp="1"/>
          </p:cNvSpPr>
          <p:nvPr>
            <p:ph type="body" sz="quarter" idx="48" hasCustomPrompt="1"/>
          </p:nvPr>
        </p:nvSpPr>
        <p:spPr>
          <a:xfrm>
            <a:off x="6449701" y="1758475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6131222" y="2049412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50"/>
          </p:nvPr>
        </p:nvSpPr>
        <p:spPr>
          <a:xfrm>
            <a:off x="2723582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51" hasCustomPrompt="1"/>
          </p:nvPr>
        </p:nvSpPr>
        <p:spPr>
          <a:xfrm>
            <a:off x="2391843" y="3750189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2073364" y="4041126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5" name="Tijdelijke aanduiding voor afbeelding 18"/>
          <p:cNvSpPr>
            <a:spLocks noGrp="1"/>
          </p:cNvSpPr>
          <p:nvPr>
            <p:ph type="pic" sz="quarter" idx="53"/>
          </p:nvPr>
        </p:nvSpPr>
        <p:spPr>
          <a:xfrm>
            <a:off x="5331365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6" name="Tijdelijke aanduiding voor tekst 2"/>
          <p:cNvSpPr>
            <a:spLocks noGrp="1"/>
          </p:cNvSpPr>
          <p:nvPr>
            <p:ph type="body" sz="quarter" idx="54" hasCustomPrompt="1"/>
          </p:nvPr>
        </p:nvSpPr>
        <p:spPr>
          <a:xfrm>
            <a:off x="4999626" y="3750189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4681147" y="4041126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68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el +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589899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258160" y="1758475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9681" y="2049412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5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402643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45" hasCustomPrompt="1"/>
          </p:nvPr>
        </p:nvSpPr>
        <p:spPr>
          <a:xfrm>
            <a:off x="3694691" y="1758475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3376212" y="2049412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ijdelijke aanduiding voor afbeelding 18"/>
          <p:cNvSpPr>
            <a:spLocks noGrp="1"/>
          </p:cNvSpPr>
          <p:nvPr>
            <p:ph type="pic" sz="quarter" idx="47"/>
          </p:nvPr>
        </p:nvSpPr>
        <p:spPr>
          <a:xfrm>
            <a:off x="678144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0" name="Tijdelijke aanduiding voor tekst 2"/>
          <p:cNvSpPr>
            <a:spLocks noGrp="1"/>
          </p:cNvSpPr>
          <p:nvPr>
            <p:ph type="body" sz="quarter" idx="48" hasCustomPrompt="1"/>
          </p:nvPr>
        </p:nvSpPr>
        <p:spPr>
          <a:xfrm>
            <a:off x="6449701" y="1758475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6131222" y="2049412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50"/>
          </p:nvPr>
        </p:nvSpPr>
        <p:spPr>
          <a:xfrm>
            <a:off x="1589899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51" hasCustomPrompt="1"/>
          </p:nvPr>
        </p:nvSpPr>
        <p:spPr>
          <a:xfrm>
            <a:off x="1258160" y="3750189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39681" y="4041126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5" name="Tijdelijke aanduiding voor afbeelding 18"/>
          <p:cNvSpPr>
            <a:spLocks noGrp="1"/>
          </p:cNvSpPr>
          <p:nvPr>
            <p:ph type="pic" sz="quarter" idx="53"/>
          </p:nvPr>
        </p:nvSpPr>
        <p:spPr>
          <a:xfrm>
            <a:off x="4026430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6" name="Tijdelijke aanduiding voor tekst 2"/>
          <p:cNvSpPr>
            <a:spLocks noGrp="1"/>
          </p:cNvSpPr>
          <p:nvPr>
            <p:ph type="body" sz="quarter" idx="54" hasCustomPrompt="1"/>
          </p:nvPr>
        </p:nvSpPr>
        <p:spPr>
          <a:xfrm>
            <a:off x="3694691" y="3750189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3376212" y="4041126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18" name="Tijdelijke aanduiding voor afbeelding 18"/>
          <p:cNvSpPr>
            <a:spLocks noGrp="1"/>
          </p:cNvSpPr>
          <p:nvPr>
            <p:ph type="pic" sz="quarter" idx="56"/>
          </p:nvPr>
        </p:nvSpPr>
        <p:spPr>
          <a:xfrm>
            <a:off x="6781440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0" name="Tijdelijke aanduiding voor tekst 2"/>
          <p:cNvSpPr>
            <a:spLocks noGrp="1"/>
          </p:cNvSpPr>
          <p:nvPr>
            <p:ph type="body" sz="quarter" idx="57" hasCustomPrompt="1"/>
          </p:nvPr>
        </p:nvSpPr>
        <p:spPr>
          <a:xfrm>
            <a:off x="6449701" y="3750189"/>
            <a:ext cx="1556226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131222" y="4041126"/>
            <a:ext cx="2093913" cy="46003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179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Titel + afhankelijkhe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4229" y="1194874"/>
            <a:ext cx="2778910" cy="2564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44229" y="627693"/>
            <a:ext cx="2778910" cy="4953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89162" y="1572774"/>
            <a:ext cx="2778910" cy="4953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162" y="2588354"/>
            <a:ext cx="2778910" cy="4953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2756" y="1572774"/>
            <a:ext cx="2778910" cy="4953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756" y="2588354"/>
            <a:ext cx="2778910" cy="4953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044229" y="3846513"/>
            <a:ext cx="2778910" cy="4953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010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Titel + subheading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0"/>
          <p:cNvCxnSpPr/>
          <p:nvPr userDrawn="1"/>
        </p:nvCxnSpPr>
        <p:spPr>
          <a:xfrm>
            <a:off x="433388" y="2676800"/>
            <a:ext cx="8249974" cy="0"/>
          </a:xfrm>
          <a:prstGeom prst="line">
            <a:avLst/>
          </a:prstGeom>
          <a:noFill/>
          <a:ln w="19050" cap="rnd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Rechte verbindingslijn 20"/>
          <p:cNvCxnSpPr/>
          <p:nvPr userDrawn="1"/>
        </p:nvCxnSpPr>
        <p:spPr>
          <a:xfrm>
            <a:off x="439152" y="3666268"/>
            <a:ext cx="8244210" cy="0"/>
          </a:xfrm>
          <a:prstGeom prst="line">
            <a:avLst/>
          </a:prstGeom>
          <a:noFill/>
          <a:ln w="19050" cap="rnd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ijdelijke aanduiding voor inhoud 2"/>
          <p:cNvSpPr txBox="1">
            <a:spLocks/>
          </p:cNvSpPr>
          <p:nvPr userDrawn="1"/>
        </p:nvSpPr>
        <p:spPr>
          <a:xfrm>
            <a:off x="450326" y="776037"/>
            <a:ext cx="8233036" cy="828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34988" indent="-1778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20725" indent="-1857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500" b="1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792" y="893165"/>
            <a:ext cx="6154768" cy="626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Ruimte voor inleiding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6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450409" y="172116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9" name="Tijdelijke aanduiding voor tekst 2"/>
          <p:cNvSpPr>
            <a:spLocks noGrp="1"/>
          </p:cNvSpPr>
          <p:nvPr>
            <p:ph type="body" sz="quarter" idx="33" hasCustomPrompt="1"/>
          </p:nvPr>
        </p:nvSpPr>
        <p:spPr>
          <a:xfrm>
            <a:off x="1399545" y="2030730"/>
            <a:ext cx="1306014" cy="261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0" name="Tijdelijke aanduiding voor afbeelding 18"/>
          <p:cNvSpPr>
            <a:spLocks noGrp="1"/>
          </p:cNvSpPr>
          <p:nvPr>
            <p:ph type="pic" sz="quarter" idx="36"/>
          </p:nvPr>
        </p:nvSpPr>
        <p:spPr>
          <a:xfrm>
            <a:off x="450409" y="273869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1" name="Tijdelijke aanduiding voor tekst 2"/>
          <p:cNvSpPr>
            <a:spLocks noGrp="1"/>
          </p:cNvSpPr>
          <p:nvPr>
            <p:ph type="body" sz="quarter" idx="37" hasCustomPrompt="1"/>
          </p:nvPr>
        </p:nvSpPr>
        <p:spPr>
          <a:xfrm>
            <a:off x="1399545" y="3027592"/>
            <a:ext cx="1306014" cy="261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38"/>
          </p:nvPr>
        </p:nvSpPr>
        <p:spPr>
          <a:xfrm>
            <a:off x="450409" y="3710453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39" hasCustomPrompt="1"/>
          </p:nvPr>
        </p:nvSpPr>
        <p:spPr>
          <a:xfrm>
            <a:off x="1399545" y="4020018"/>
            <a:ext cx="1306014" cy="261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5" name="Tijdelijke aanduiding voor inhoud 2"/>
          <p:cNvSpPr>
            <a:spLocks noGrp="1"/>
          </p:cNvSpPr>
          <p:nvPr>
            <p:ph sz="half" idx="34" hasCustomPrompt="1"/>
          </p:nvPr>
        </p:nvSpPr>
        <p:spPr>
          <a:xfrm>
            <a:off x="3023584" y="1721165"/>
            <a:ext cx="4337336" cy="862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6" name="Tijdelijke aanduiding voor inhoud 2"/>
          <p:cNvSpPr>
            <a:spLocks noGrp="1"/>
          </p:cNvSpPr>
          <p:nvPr>
            <p:ph sz="half" idx="40" hasCustomPrompt="1"/>
          </p:nvPr>
        </p:nvSpPr>
        <p:spPr>
          <a:xfrm>
            <a:off x="3023584" y="2739429"/>
            <a:ext cx="4337336" cy="862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7" name="Tijdelijke aanduiding voor inhoud 2"/>
          <p:cNvSpPr>
            <a:spLocks noGrp="1"/>
          </p:cNvSpPr>
          <p:nvPr>
            <p:ph sz="half" idx="41" hasCustomPrompt="1"/>
          </p:nvPr>
        </p:nvSpPr>
        <p:spPr>
          <a:xfrm>
            <a:off x="3023584" y="3719602"/>
            <a:ext cx="4337336" cy="862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8" name="Tijdelijke aanduiding voor afbeelding 18"/>
          <p:cNvSpPr>
            <a:spLocks noGrp="1"/>
          </p:cNvSpPr>
          <p:nvPr>
            <p:ph type="pic" sz="quarter" idx="42"/>
          </p:nvPr>
        </p:nvSpPr>
        <p:spPr>
          <a:xfrm>
            <a:off x="7520940" y="1721165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9" name="Tijdelijke aanduiding voor afbeelding 18"/>
          <p:cNvSpPr>
            <a:spLocks noGrp="1"/>
          </p:cNvSpPr>
          <p:nvPr>
            <p:ph type="pic" sz="quarter" idx="43"/>
          </p:nvPr>
        </p:nvSpPr>
        <p:spPr>
          <a:xfrm>
            <a:off x="7520940" y="2738695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0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7520940" y="3710453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1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802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Titel + indeling v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hte verbindingslijn 19"/>
          <p:cNvCxnSpPr/>
          <p:nvPr userDrawn="1"/>
        </p:nvCxnSpPr>
        <p:spPr>
          <a:xfrm>
            <a:off x="433388" y="3283501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Rechte verbindingslijn 20"/>
          <p:cNvCxnSpPr/>
          <p:nvPr userDrawn="1"/>
        </p:nvCxnSpPr>
        <p:spPr>
          <a:xfrm>
            <a:off x="433388" y="1915792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544898" y="798469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1654678" y="798468"/>
            <a:ext cx="1923029" cy="864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31" hasCustomPrompt="1"/>
          </p:nvPr>
        </p:nvSpPr>
        <p:spPr>
          <a:xfrm>
            <a:off x="3639873" y="799938"/>
            <a:ext cx="5250511" cy="862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0" name="Tijdelijke aanduiding voor afbeelding 18"/>
          <p:cNvSpPr>
            <a:spLocks noGrp="1"/>
          </p:cNvSpPr>
          <p:nvPr>
            <p:ph type="pic" sz="quarter" idx="32"/>
          </p:nvPr>
        </p:nvSpPr>
        <p:spPr>
          <a:xfrm>
            <a:off x="544898" y="2166177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sz="quarter" idx="33" hasCustomPrompt="1"/>
          </p:nvPr>
        </p:nvSpPr>
        <p:spPr>
          <a:xfrm>
            <a:off x="1654678" y="2166176"/>
            <a:ext cx="1923029" cy="864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sz="half" idx="34" hasCustomPrompt="1"/>
          </p:nvPr>
        </p:nvSpPr>
        <p:spPr>
          <a:xfrm>
            <a:off x="3639873" y="2167646"/>
            <a:ext cx="5250511" cy="862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3" name="Tijdelijke aanduiding voor afbeelding 18"/>
          <p:cNvSpPr>
            <a:spLocks noGrp="1"/>
          </p:cNvSpPr>
          <p:nvPr>
            <p:ph type="pic" sz="quarter" idx="35"/>
          </p:nvPr>
        </p:nvSpPr>
        <p:spPr>
          <a:xfrm>
            <a:off x="544898" y="353388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sz="quarter" idx="36" hasCustomPrompt="1"/>
          </p:nvPr>
        </p:nvSpPr>
        <p:spPr>
          <a:xfrm>
            <a:off x="1654678" y="3533884"/>
            <a:ext cx="1923029" cy="864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5" name="Tijdelijke aanduiding voor inhoud 2"/>
          <p:cNvSpPr>
            <a:spLocks noGrp="1"/>
          </p:cNvSpPr>
          <p:nvPr>
            <p:ph sz="half" idx="37" hasCustomPrompt="1"/>
          </p:nvPr>
        </p:nvSpPr>
        <p:spPr>
          <a:xfrm>
            <a:off x="3639873" y="3535354"/>
            <a:ext cx="5250511" cy="862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8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18626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el + indel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 userDrawn="1"/>
        </p:nvCxnSpPr>
        <p:spPr>
          <a:xfrm>
            <a:off x="433388" y="2592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Rechte verbindingslijn 8"/>
          <p:cNvCxnSpPr/>
          <p:nvPr userDrawn="1"/>
        </p:nvCxnSpPr>
        <p:spPr>
          <a:xfrm>
            <a:off x="433388" y="1584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Rechte verbindingslijn 13"/>
          <p:cNvCxnSpPr/>
          <p:nvPr userDrawn="1"/>
        </p:nvCxnSpPr>
        <p:spPr>
          <a:xfrm>
            <a:off x="433388" y="3600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jdelijke aanduiding voor afbeelding 18"/>
          <p:cNvSpPr>
            <a:spLocks noGrp="1"/>
          </p:cNvSpPr>
          <p:nvPr>
            <p:ph type="pic" sz="quarter" idx="20"/>
          </p:nvPr>
        </p:nvSpPr>
        <p:spPr>
          <a:xfrm>
            <a:off x="604373" y="3816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1" name="Tijdelijke aanduiding voor tekst 2"/>
          <p:cNvSpPr>
            <a:spLocks noGrp="1"/>
          </p:cNvSpPr>
          <p:nvPr>
            <p:ph type="body" sz="quarter" idx="21" hasCustomPrompt="1"/>
          </p:nvPr>
        </p:nvSpPr>
        <p:spPr>
          <a:xfrm>
            <a:off x="1714152" y="3815431"/>
            <a:ext cx="1923029" cy="64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2" name="Tijdelijke aanduiding voor inhoud 2"/>
          <p:cNvSpPr>
            <a:spLocks noGrp="1"/>
          </p:cNvSpPr>
          <p:nvPr>
            <p:ph sz="half" idx="22" hasCustomPrompt="1"/>
          </p:nvPr>
        </p:nvSpPr>
        <p:spPr>
          <a:xfrm>
            <a:off x="3699348" y="3817469"/>
            <a:ext cx="5250511" cy="646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3" name="Tijdelijke aanduiding voor afbeelding 18"/>
          <p:cNvSpPr>
            <a:spLocks noGrp="1"/>
          </p:cNvSpPr>
          <p:nvPr>
            <p:ph type="pic" sz="quarter" idx="23"/>
          </p:nvPr>
        </p:nvSpPr>
        <p:spPr>
          <a:xfrm>
            <a:off x="604374" y="2808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4" name="Tijdelijke aanduiding voor tekst 2"/>
          <p:cNvSpPr>
            <a:spLocks noGrp="1"/>
          </p:cNvSpPr>
          <p:nvPr>
            <p:ph type="body" sz="quarter" idx="24" hasCustomPrompt="1"/>
          </p:nvPr>
        </p:nvSpPr>
        <p:spPr>
          <a:xfrm>
            <a:off x="1714153" y="2807432"/>
            <a:ext cx="1923029" cy="64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5" name="Tijdelijke aanduiding voor inhoud 2"/>
          <p:cNvSpPr>
            <a:spLocks noGrp="1"/>
          </p:cNvSpPr>
          <p:nvPr>
            <p:ph sz="half" idx="25" hasCustomPrompt="1"/>
          </p:nvPr>
        </p:nvSpPr>
        <p:spPr>
          <a:xfrm>
            <a:off x="3699348" y="2808166"/>
            <a:ext cx="5250511" cy="646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6" name="Tijdelijke aanduiding voor afbeelding 18"/>
          <p:cNvSpPr>
            <a:spLocks noGrp="1"/>
          </p:cNvSpPr>
          <p:nvPr>
            <p:ph type="pic" sz="quarter" idx="26"/>
          </p:nvPr>
        </p:nvSpPr>
        <p:spPr>
          <a:xfrm>
            <a:off x="604373" y="1800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7" name="Tijdelijke aanduiding voor tekst 2"/>
          <p:cNvSpPr>
            <a:spLocks noGrp="1"/>
          </p:cNvSpPr>
          <p:nvPr>
            <p:ph type="body" sz="quarter" idx="27" hasCustomPrompt="1"/>
          </p:nvPr>
        </p:nvSpPr>
        <p:spPr>
          <a:xfrm>
            <a:off x="1714153" y="1800000"/>
            <a:ext cx="1923029" cy="64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8" name="Tijdelijke aanduiding voor inhoud 2"/>
          <p:cNvSpPr>
            <a:spLocks noGrp="1"/>
          </p:cNvSpPr>
          <p:nvPr>
            <p:ph sz="half" idx="28" hasCustomPrompt="1"/>
          </p:nvPr>
        </p:nvSpPr>
        <p:spPr>
          <a:xfrm>
            <a:off x="3699348" y="1800000"/>
            <a:ext cx="5250511" cy="646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9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604374" y="793112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0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1714153" y="791433"/>
            <a:ext cx="1923029" cy="64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41" name="Tijdelijke aanduiding voor inhoud 2"/>
          <p:cNvSpPr>
            <a:spLocks noGrp="1"/>
          </p:cNvSpPr>
          <p:nvPr>
            <p:ph sz="half" idx="31" hasCustomPrompt="1"/>
          </p:nvPr>
        </p:nvSpPr>
        <p:spPr>
          <a:xfrm>
            <a:off x="3699346" y="792167"/>
            <a:ext cx="5250511" cy="646531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20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38589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 Titel + indeling v 4 kr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Rechte verbindingslijn 21"/>
          <p:cNvCxnSpPr/>
          <p:nvPr userDrawn="1"/>
        </p:nvCxnSpPr>
        <p:spPr>
          <a:xfrm>
            <a:off x="432000" y="2574601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ijdelijke aanduiding voor tekst 25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5667"/>
            <a:ext cx="1563323" cy="2941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592000"/>
            <a:ext cx="2007420" cy="304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cxnSp>
        <p:nvCxnSpPr>
          <p:cNvPr id="31" name="Rechte verbindingslijn 30"/>
          <p:cNvCxnSpPr/>
          <p:nvPr userDrawn="1"/>
        </p:nvCxnSpPr>
        <p:spPr>
          <a:xfrm>
            <a:off x="4680000" y="576000"/>
            <a:ext cx="0" cy="3898994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ijdelijke aanduiding voor tekst 25"/>
          <p:cNvSpPr>
            <a:spLocks noGrp="1"/>
          </p:cNvSpPr>
          <p:nvPr>
            <p:ph type="body" sz="quarter" idx="12" hasCustomPrompt="1"/>
          </p:nvPr>
        </p:nvSpPr>
        <p:spPr>
          <a:xfrm>
            <a:off x="4788000" y="576000"/>
            <a:ext cx="1563323" cy="2941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35" name="Tijdelijke aanduiding voor tekst 25"/>
          <p:cNvSpPr>
            <a:spLocks noGrp="1"/>
          </p:cNvSpPr>
          <p:nvPr>
            <p:ph type="body" sz="quarter" idx="13" hasCustomPrompt="1"/>
          </p:nvPr>
        </p:nvSpPr>
        <p:spPr>
          <a:xfrm>
            <a:off x="4824000" y="2592000"/>
            <a:ext cx="2007420" cy="304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11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404358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 Referentie Showcas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2"/>
          </p:nvPr>
        </p:nvSpPr>
        <p:spPr>
          <a:xfrm>
            <a:off x="4559300" y="-1"/>
            <a:ext cx="4643906" cy="51903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800"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292099" y="780467"/>
            <a:ext cx="4089127" cy="4994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2000" b="0" baseline="0">
                <a:solidFill>
                  <a:srgbClr val="585858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3pPr>
            <a:lvl4pPr marL="13716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4pPr>
            <a:lvl5pPr marL="18288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Kop/ intro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0"/>
            <a:ext cx="4559300" cy="5168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92100" y="1333500"/>
            <a:ext cx="4089126" cy="3169748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 sz="140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4893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. Tussen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312111" y="1700385"/>
            <a:ext cx="4575289" cy="1777267"/>
          </a:xfrm>
          <a:prstGeom prst="rect">
            <a:avLst/>
          </a:prstGeom>
        </p:spPr>
        <p:txBody>
          <a:bodyPr/>
          <a:lstStyle>
            <a:lvl1pPr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Ruimte voor eigen tekst</a:t>
            </a:r>
          </a:p>
        </p:txBody>
      </p:sp>
    </p:spTree>
    <p:extLst>
      <p:ext uri="{BB962C8B-B14F-4D97-AF65-F5344CB8AC3E}">
        <p14:creationId xmlns:p14="http://schemas.microsoft.com/office/powerpoint/2010/main" val="245653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479566" y="166687"/>
            <a:ext cx="2846933" cy="33245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79566" y="964406"/>
            <a:ext cx="8197365" cy="36799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 sz="2200"/>
            </a:lvl1pPr>
            <a:lvl3pPr>
              <a:defRPr lang="nl-NL" dirty="0" smtClean="0"/>
            </a:lvl3pPr>
            <a:lvl4pPr marL="893763" indent="-177800" defTabSz="490538">
              <a:defRPr sz="1300">
                <a:solidFill>
                  <a:srgbClr val="585858"/>
                </a:solidFill>
              </a:defRPr>
            </a:lvl4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D2C77-99B0-4A1D-B8A1-A39D92250503}"/>
              </a:ext>
            </a:extLst>
          </p:cNvPr>
          <p:cNvCxnSpPr>
            <a:cxnSpLocks/>
          </p:cNvCxnSpPr>
          <p:nvPr userDrawn="1"/>
        </p:nvCxnSpPr>
        <p:spPr>
          <a:xfrm>
            <a:off x="0" y="677783"/>
            <a:ext cx="91440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 Standaard sheet_No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4" name="Tijdelijke aanduiding voor tekst 2"/>
          <p:cNvSpPr>
            <a:spLocks noGrp="1"/>
          </p:cNvSpPr>
          <p:nvPr>
            <p:ph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43933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. Tussen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312111" y="1700385"/>
            <a:ext cx="4575289" cy="1777267"/>
          </a:xfrm>
          <a:prstGeom prst="rect">
            <a:avLst/>
          </a:prstGeom>
        </p:spPr>
        <p:txBody>
          <a:bodyPr/>
          <a:lstStyle>
            <a:lvl1pPr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Ruimte voor eigen tekst</a:t>
            </a:r>
          </a:p>
        </p:txBody>
      </p:sp>
    </p:spTree>
    <p:extLst>
      <p:ext uri="{BB962C8B-B14F-4D97-AF65-F5344CB8AC3E}">
        <p14:creationId xmlns:p14="http://schemas.microsoft.com/office/powerpoint/2010/main" val="164681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lang="nl-NL" sz="2400" kern="1200" dirty="0" smtClean="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534988" indent="-177800">
              <a:buFont typeface="Arial" panose="020B0604020202020204" pitchFamily="34" charset="0"/>
              <a:buChar char="-"/>
              <a:defRPr>
                <a:solidFill>
                  <a:srgbClr val="585858"/>
                </a:solidFill>
              </a:defRPr>
            </a:lvl2pPr>
            <a:lvl3pPr marL="720725" indent="-185738">
              <a:defRPr sz="1400">
                <a:solidFill>
                  <a:srgbClr val="585858"/>
                </a:solidFill>
              </a:defRPr>
            </a:lvl3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4681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 + sub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837391"/>
            <a:ext cx="7948044" cy="4798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idx="10"/>
          </p:nvPr>
        </p:nvSpPr>
        <p:spPr>
          <a:xfrm>
            <a:off x="597978" y="1512000"/>
            <a:ext cx="7948044" cy="28739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el + 2 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idx="11"/>
          </p:nvPr>
        </p:nvSpPr>
        <p:spPr>
          <a:xfrm>
            <a:off x="457200" y="914922"/>
            <a:ext cx="4038600" cy="345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idx="12"/>
          </p:nvPr>
        </p:nvSpPr>
        <p:spPr>
          <a:xfrm>
            <a:off x="4648200" y="914922"/>
            <a:ext cx="4038600" cy="345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el +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325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el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" y="0"/>
            <a:ext cx="9144000" cy="4505295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48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el + visua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0" y="0"/>
            <a:ext cx="9218341" cy="521877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1"/>
          </p:nvPr>
        </p:nvSpPr>
        <p:spPr>
          <a:xfrm>
            <a:off x="454026" y="1930210"/>
            <a:ext cx="4110540" cy="16307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884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itel + team v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 userDrawn="1"/>
        </p:nvCxnSpPr>
        <p:spPr>
          <a:xfrm>
            <a:off x="4572000" y="870674"/>
            <a:ext cx="0" cy="3800787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ijdelijke aanduiding voor afbeelding 18"/>
          <p:cNvSpPr>
            <a:spLocks noGrp="1"/>
          </p:cNvSpPr>
          <p:nvPr>
            <p:ph type="pic" sz="quarter" idx="35"/>
          </p:nvPr>
        </p:nvSpPr>
        <p:spPr>
          <a:xfrm>
            <a:off x="6515805" y="804680"/>
            <a:ext cx="892748" cy="1159256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7" name="Tijdelijke aanduiding voor tekst 2"/>
          <p:cNvSpPr>
            <a:spLocks noGrp="1"/>
          </p:cNvSpPr>
          <p:nvPr>
            <p:ph type="body" sz="quarter" idx="36" hasCustomPrompt="1"/>
          </p:nvPr>
        </p:nvSpPr>
        <p:spPr>
          <a:xfrm>
            <a:off x="5666179" y="2033749"/>
            <a:ext cx="2592000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38" name="Tijdelijke aanduiding voor tekst 2"/>
          <p:cNvSpPr>
            <a:spLocks noGrp="1"/>
          </p:cNvSpPr>
          <p:nvPr>
            <p:ph type="body" sz="quarter" idx="37" hasCustomPrompt="1"/>
          </p:nvPr>
        </p:nvSpPr>
        <p:spPr>
          <a:xfrm>
            <a:off x="5673442" y="2269255"/>
            <a:ext cx="2592000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39" name="Tijdelijke aanduiding voor inhoud 2"/>
          <p:cNvSpPr>
            <a:spLocks noGrp="1"/>
          </p:cNvSpPr>
          <p:nvPr>
            <p:ph sz="half" idx="38" hasCustomPrompt="1"/>
          </p:nvPr>
        </p:nvSpPr>
        <p:spPr>
          <a:xfrm>
            <a:off x="5673442" y="2771068"/>
            <a:ext cx="2584737" cy="1773977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789834" y="804680"/>
            <a:ext cx="892748" cy="1159256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940208" y="2033749"/>
            <a:ext cx="2592000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42" name="Tijdelijke aanduiding voor tekst 2"/>
          <p:cNvSpPr>
            <a:spLocks noGrp="1"/>
          </p:cNvSpPr>
          <p:nvPr>
            <p:ph type="body" sz="quarter" idx="41" hasCustomPrompt="1"/>
          </p:nvPr>
        </p:nvSpPr>
        <p:spPr>
          <a:xfrm>
            <a:off x="947471" y="2269255"/>
            <a:ext cx="2592000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43" name="Tijdelijke aanduiding voor inhoud 2"/>
          <p:cNvSpPr>
            <a:spLocks noGrp="1"/>
          </p:cNvSpPr>
          <p:nvPr>
            <p:ph sz="half" idx="42" hasCustomPrompt="1"/>
          </p:nvPr>
        </p:nvSpPr>
        <p:spPr>
          <a:xfrm>
            <a:off x="947471" y="2771068"/>
            <a:ext cx="2584737" cy="1773977"/>
          </a:xfrm>
          <a:prstGeom prst="rect">
            <a:avLst/>
          </a:prstGeo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40522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1865421-B783-8649-8FC0-27A99B28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99" y="2160000"/>
            <a:ext cx="6480000" cy="108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Klik om de stijl te bewerken en typ hier de kop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86D66C7-0C9E-DC45-B579-174F5040B1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027" y="4343400"/>
            <a:ext cx="3842898" cy="664929"/>
          </a:xfrm>
          <a:prstGeom prst="rect">
            <a:avLst/>
          </a:prstGeom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003CC05-DA86-FE4E-AA5D-587070DCB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999" y="3246909"/>
            <a:ext cx="6480000" cy="5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16505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hape 2"/>
          <p:cNvSpPr txBox="1">
            <a:spLocks/>
          </p:cNvSpPr>
          <p:nvPr userDrawn="1"/>
        </p:nvSpPr>
        <p:spPr>
          <a:xfrm>
            <a:off x="8693547" y="4751123"/>
            <a:ext cx="213198" cy="210633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200" b="1" kern="1200">
                <a:solidFill>
                  <a:srgbClr val="585858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tr-TR" sz="900" b="1" smtClean="0">
                <a:latin typeface="Arial"/>
                <a:cs typeface="Arial"/>
              </a:rPr>
              <a:pPr algn="r"/>
              <a:t>‹#›</a:t>
            </a:fld>
            <a:endParaRPr lang="tr-TR" sz="900" b="1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023" y="4651980"/>
            <a:ext cx="2155825" cy="3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0" r:id="rId2"/>
    <p:sldLayoutId id="2147483685" r:id="rId3"/>
    <p:sldLayoutId id="2147483686" r:id="rId4"/>
    <p:sldLayoutId id="2147483649" r:id="rId5"/>
    <p:sldLayoutId id="2147483707" r:id="rId6"/>
    <p:sldLayoutId id="2147483654" r:id="rId7"/>
    <p:sldLayoutId id="2147483651" r:id="rId8"/>
    <p:sldLayoutId id="2147483708" r:id="rId9"/>
    <p:sldLayoutId id="2147483709" r:id="rId10"/>
    <p:sldLayoutId id="2147483710" r:id="rId11"/>
    <p:sldLayoutId id="2147483711" r:id="rId12"/>
    <p:sldLayoutId id="2147483679" r:id="rId13"/>
    <p:sldLayoutId id="2147483676" r:id="rId14"/>
    <p:sldLayoutId id="2147483675" r:id="rId15"/>
    <p:sldLayoutId id="2147483677" r:id="rId16"/>
    <p:sldLayoutId id="2147483706" r:id="rId17"/>
    <p:sldLayoutId id="2147483725" r:id="rId18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800" b="1" i="0" kern="1200">
          <a:solidFill>
            <a:srgbClr val="585858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rgbClr val="585858"/>
          </a:solidFill>
          <a:latin typeface="Arial"/>
          <a:ea typeface="+mn-ea"/>
          <a:cs typeface="Arial"/>
        </a:defRPr>
      </a:lvl1pPr>
      <a:lvl2pPr marL="534988" indent="-177800" algn="l" defTabSz="457200" rtl="0" eaLnBrk="1" latinLnBrk="0" hangingPunct="1">
        <a:spcBef>
          <a:spcPct val="20000"/>
        </a:spcBef>
        <a:buFont typeface="Arial" panose="020B0604020202020204" pitchFamily="34" charset="0"/>
        <a:buChar char="-"/>
        <a:defRPr sz="1800" kern="1200">
          <a:solidFill>
            <a:srgbClr val="585858"/>
          </a:solidFill>
          <a:latin typeface="Arial"/>
          <a:ea typeface="+mn-ea"/>
          <a:cs typeface="Arial"/>
        </a:defRPr>
      </a:lvl2pPr>
      <a:lvl3pPr marL="720725" indent="-1857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585858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hape 2"/>
          <p:cNvSpPr txBox="1">
            <a:spLocks/>
          </p:cNvSpPr>
          <p:nvPr userDrawn="1"/>
        </p:nvSpPr>
        <p:spPr>
          <a:xfrm>
            <a:off x="8693547" y="4751123"/>
            <a:ext cx="213198" cy="210633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200" b="1" kern="1200">
                <a:solidFill>
                  <a:srgbClr val="585858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tr-TR" sz="900" b="1" smtClean="0">
                <a:latin typeface="Arial"/>
                <a:cs typeface="Arial"/>
              </a:rPr>
              <a:pPr algn="r"/>
              <a:t>‹#›</a:t>
            </a:fld>
            <a:endParaRPr lang="tr-TR" sz="900" b="1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624"/>
          <a:stretch/>
        </p:blipFill>
        <p:spPr>
          <a:xfrm>
            <a:off x="323024" y="4651980"/>
            <a:ext cx="1064452" cy="3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800" b="1" i="0" kern="1200">
          <a:solidFill>
            <a:srgbClr val="585858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rgbClr val="585858"/>
          </a:solidFill>
          <a:latin typeface="Arial"/>
          <a:ea typeface="+mn-ea"/>
          <a:cs typeface="Arial"/>
        </a:defRPr>
      </a:lvl1pPr>
      <a:lvl2pPr marL="534988" indent="-177800" algn="l" defTabSz="457200" rtl="0" eaLnBrk="1" latinLnBrk="0" hangingPunct="1">
        <a:spcBef>
          <a:spcPct val="20000"/>
        </a:spcBef>
        <a:buFont typeface="Arial" panose="020B0604020202020204" pitchFamily="34" charset="0"/>
        <a:buChar char="-"/>
        <a:defRPr sz="1800" kern="1200">
          <a:solidFill>
            <a:srgbClr val="585858"/>
          </a:solidFill>
          <a:latin typeface="Arial"/>
          <a:ea typeface="+mn-ea"/>
          <a:cs typeface="Arial"/>
        </a:defRPr>
      </a:lvl2pPr>
      <a:lvl3pPr marL="720725" indent="-1857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585858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361" y="4720175"/>
            <a:ext cx="2171487" cy="2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600" b="1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ding background">
            <a:extLst>
              <a:ext uri="{FF2B5EF4-FFF2-40B4-BE49-F238E27FC236}">
                <a16:creationId xmlns:a16="http://schemas.microsoft.com/office/drawing/2014/main" id="{C317546C-AFCD-412A-BAB0-D4D663A4A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0"/>
          <a:stretch/>
        </p:blipFill>
        <p:spPr bwMode="auto">
          <a:xfrm>
            <a:off x="-6350" y="0"/>
            <a:ext cx="9150350" cy="424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2EE5541-B86A-E94B-BF75-0C764B7B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.NET Performance</a:t>
            </a:r>
          </a:p>
        </p:txBody>
      </p:sp>
    </p:spTree>
    <p:extLst>
      <p:ext uri="{BB962C8B-B14F-4D97-AF65-F5344CB8AC3E}">
        <p14:creationId xmlns:p14="http://schemas.microsoft.com/office/powerpoint/2010/main" val="312495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nl-B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DAD2AD0-0AE3-4559-B10A-66FBF3578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15924"/>
              </p:ext>
            </p:extLst>
          </p:nvPr>
        </p:nvGraphicFramePr>
        <p:xfrm>
          <a:off x="479566" y="972661"/>
          <a:ext cx="6984777" cy="3198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>
                  <a:extLst>
                    <a:ext uri="{9D8B030D-6E8A-4147-A177-3AD203B41FA5}">
                      <a16:colId xmlns:a16="http://schemas.microsoft.com/office/drawing/2014/main" val="724588782"/>
                    </a:ext>
                  </a:extLst>
                </a:gridCol>
                <a:gridCol w="2328259">
                  <a:extLst>
                    <a:ext uri="{9D8B030D-6E8A-4147-A177-3AD203B41FA5}">
                      <a16:colId xmlns:a16="http://schemas.microsoft.com/office/drawing/2014/main" val="1983786896"/>
                    </a:ext>
                  </a:extLst>
                </a:gridCol>
                <a:gridCol w="2328259">
                  <a:extLst>
                    <a:ext uri="{9D8B030D-6E8A-4147-A177-3AD203B41FA5}">
                      <a16:colId xmlns:a16="http://schemas.microsoft.com/office/drawing/2014/main" val="373948659"/>
                    </a:ext>
                  </a:extLst>
                </a:gridCol>
              </a:tblGrid>
              <a:tr h="33593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08914"/>
                  </a:ext>
                </a:extLst>
              </a:tr>
              <a:tr h="788383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&amp; static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 &amp; dynamic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09087"/>
                  </a:ext>
                </a:extLst>
              </a:tr>
              <a:tr h="854243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fast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‘Slower’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36777"/>
                  </a:ext>
                </a:extLst>
              </a:tr>
              <a:tr h="1189791">
                <a:tc>
                  <a:txBody>
                    <a:bodyPr/>
                    <a:lstStyle/>
                    <a:p>
                      <a:r>
                        <a:rPr lang="en-US" dirty="0"/>
                        <a:t>Memory management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/ GC (garbage collection)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84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3586113" cy="332450"/>
          </a:xfrm>
        </p:spPr>
        <p:txBody>
          <a:bodyPr/>
          <a:lstStyle/>
          <a:p>
            <a:r>
              <a:rPr lang="nl-BE" dirty="0"/>
              <a:t>Common Value Types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6952169D-0C1B-4809-8A34-DB12EF498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05351"/>
              </p:ext>
            </p:extLst>
          </p:nvPr>
        </p:nvGraphicFramePr>
        <p:xfrm>
          <a:off x="479566" y="853946"/>
          <a:ext cx="7197488" cy="373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9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272">
                <a:tc>
                  <a:txBody>
                    <a:bodyPr/>
                    <a:lstStyle/>
                    <a:p>
                      <a:r>
                        <a:rPr lang="nl-BE" sz="1700" dirty="0"/>
                        <a:t>BCL Type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C#</a:t>
                      </a:r>
                      <a:r>
                        <a:rPr lang="nl-BE" sz="1700" baseline="0" dirty="0"/>
                        <a:t> alias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Bytes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Range</a:t>
                      </a:r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72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System.SByte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sbyte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1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-128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127 (2</a:t>
                      </a:r>
                      <a:r>
                        <a:rPr lang="nl-BE" sz="1700" baseline="30000" dirty="0"/>
                        <a:t>8</a:t>
                      </a:r>
                      <a:r>
                        <a:rPr lang="nl-BE" sz="1700" dirty="0"/>
                        <a:t>)</a:t>
                      </a:r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72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System.Byte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byte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1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700" dirty="0"/>
                        <a:t>0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255 (2</a:t>
                      </a:r>
                      <a:r>
                        <a:rPr lang="nl-BE" sz="1700" baseline="30000" dirty="0"/>
                        <a:t>8</a:t>
                      </a:r>
                      <a:r>
                        <a:rPr lang="nl-BE" sz="1700" dirty="0"/>
                        <a:t>)</a:t>
                      </a:r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4">
                <a:tc>
                  <a:txBody>
                    <a:bodyPr/>
                    <a:lstStyle/>
                    <a:p>
                      <a:r>
                        <a:rPr lang="nl-BE" sz="1700" dirty="0"/>
                        <a:t>System.Int16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short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2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700" dirty="0"/>
                        <a:t>-32768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32767 (4</a:t>
                      </a:r>
                      <a:r>
                        <a:rPr lang="nl-BE" sz="1700" baseline="30000" dirty="0"/>
                        <a:t>8</a:t>
                      </a:r>
                      <a:r>
                        <a:rPr lang="nl-BE" sz="1700" dirty="0"/>
                        <a:t>)</a:t>
                      </a:r>
                    </a:p>
                    <a:p>
                      <a:endParaRPr lang="nl-BE" sz="1700" dirty="0"/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272">
                <a:tc>
                  <a:txBody>
                    <a:bodyPr/>
                    <a:lstStyle/>
                    <a:p>
                      <a:r>
                        <a:rPr lang="nl-BE" sz="1700" dirty="0"/>
                        <a:t>System.Int</a:t>
                      </a:r>
                      <a:r>
                        <a:rPr lang="nl-BE" sz="1700" baseline="0" dirty="0"/>
                        <a:t>32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int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4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700" dirty="0"/>
                        <a:t>-2147483648</a:t>
                      </a:r>
                      <a:r>
                        <a:rPr lang="nl-BE" sz="1700" baseline="0" dirty="0"/>
                        <a:t> </a:t>
                      </a:r>
                      <a:r>
                        <a:rPr lang="nl-BE" sz="1700" baseline="0" dirty="0" err="1"/>
                        <a:t>to</a:t>
                      </a:r>
                      <a:r>
                        <a:rPr lang="nl-BE" sz="1700" baseline="0" dirty="0"/>
                        <a:t> 2147483647 </a:t>
                      </a:r>
                      <a:r>
                        <a:rPr lang="nl-BE" sz="1700" dirty="0"/>
                        <a:t>(16</a:t>
                      </a:r>
                      <a:r>
                        <a:rPr lang="nl-BE" sz="1700" baseline="30000" dirty="0"/>
                        <a:t>8</a:t>
                      </a:r>
                      <a:r>
                        <a:rPr lang="nl-BE" sz="1700" dirty="0"/>
                        <a:t>)</a:t>
                      </a:r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72">
                <a:tc>
                  <a:txBody>
                    <a:bodyPr/>
                    <a:lstStyle/>
                    <a:p>
                      <a:r>
                        <a:rPr lang="nl-BE" sz="1700" dirty="0"/>
                        <a:t>System.UInt32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uint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4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700" dirty="0"/>
                        <a:t>0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4294967296 (16</a:t>
                      </a:r>
                      <a:r>
                        <a:rPr lang="nl-BE" sz="1700" baseline="30000" dirty="0"/>
                        <a:t>8</a:t>
                      </a:r>
                      <a:r>
                        <a:rPr lang="nl-BE" sz="1700" dirty="0"/>
                        <a:t>)</a:t>
                      </a:r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272">
                <a:tc>
                  <a:txBody>
                    <a:bodyPr/>
                    <a:lstStyle/>
                    <a:p>
                      <a:r>
                        <a:rPr lang="nl-BE" sz="1700" dirty="0"/>
                        <a:t>System.Int64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long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8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700" dirty="0"/>
                        <a:t>-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+ (256</a:t>
                      </a:r>
                      <a:r>
                        <a:rPr lang="nl-BE" sz="1700" baseline="30000" dirty="0"/>
                        <a:t>8</a:t>
                      </a:r>
                      <a:r>
                        <a:rPr lang="nl-BE" sz="1700" dirty="0"/>
                        <a:t>)</a:t>
                      </a:r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272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System.Single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float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4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700" dirty="0"/>
                        <a:t>-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+ (16</a:t>
                      </a:r>
                      <a:r>
                        <a:rPr lang="nl-BE" sz="1700" baseline="30000" dirty="0"/>
                        <a:t>8</a:t>
                      </a:r>
                      <a:r>
                        <a:rPr lang="nl-BE" sz="1700" dirty="0"/>
                        <a:t>)</a:t>
                      </a:r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272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System.Double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double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8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700" dirty="0"/>
                        <a:t>-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+ (16777216</a:t>
                      </a:r>
                      <a:r>
                        <a:rPr lang="nl-BE" sz="1700" baseline="30000" dirty="0"/>
                        <a:t>8</a:t>
                      </a:r>
                      <a:r>
                        <a:rPr lang="nl-BE" sz="1700" dirty="0"/>
                        <a:t>)</a:t>
                      </a:r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272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System.Decimal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decimal</a:t>
                      </a:r>
                      <a:endParaRPr lang="nl-BE" sz="1700" dirty="0"/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16</a:t>
                      </a:r>
                    </a:p>
                  </a:txBody>
                  <a:tcPr marL="86818" marR="86818" marT="43409" marB="434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700" dirty="0"/>
                        <a:t>-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+ (4294967296</a:t>
                      </a:r>
                      <a:r>
                        <a:rPr lang="nl-BE" sz="1700" baseline="30000" dirty="0"/>
                        <a:t>8</a:t>
                      </a:r>
                      <a:r>
                        <a:rPr lang="nl-BE" sz="1700" dirty="0"/>
                        <a:t>)</a:t>
                      </a:r>
                    </a:p>
                  </a:txBody>
                  <a:tcPr marL="86818" marR="86818" marT="43409" marB="4340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3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3170477" cy="332450"/>
          </a:xfrm>
        </p:spPr>
        <p:txBody>
          <a:bodyPr/>
          <a:lstStyle/>
          <a:p>
            <a:r>
              <a:rPr lang="en-US" dirty="0"/>
              <a:t>Common Value Types</a:t>
            </a:r>
            <a:endParaRPr lang="nl-BE" dirty="0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C133596-6484-4404-ABC4-4830E739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66256"/>
              </p:ext>
            </p:extLst>
          </p:nvPr>
        </p:nvGraphicFramePr>
        <p:xfrm>
          <a:off x="479566" y="855331"/>
          <a:ext cx="4251132" cy="353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61">
                <a:tc>
                  <a:txBody>
                    <a:bodyPr/>
                    <a:lstStyle/>
                    <a:p>
                      <a:r>
                        <a:rPr lang="nl-BE" sz="1700" dirty="0"/>
                        <a:t>BCL Type</a:t>
                      </a:r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C#</a:t>
                      </a:r>
                      <a:r>
                        <a:rPr lang="nl-BE" sz="1700" baseline="0" dirty="0"/>
                        <a:t> alias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Bytes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61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System.Char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char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2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61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System.Boolean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bool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1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61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System.DateTime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DateTime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8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61">
                <a:tc>
                  <a:txBody>
                    <a:bodyPr/>
                    <a:lstStyle/>
                    <a:p>
                      <a:r>
                        <a:rPr lang="nl-BE" sz="1700" dirty="0"/>
                        <a:t>System.Int</a:t>
                      </a:r>
                      <a:r>
                        <a:rPr lang="nl-BE" sz="1700" baseline="0" dirty="0"/>
                        <a:t>32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int</a:t>
                      </a:r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4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61">
                <a:tc>
                  <a:txBody>
                    <a:bodyPr/>
                    <a:lstStyle/>
                    <a:p>
                      <a:r>
                        <a:rPr lang="nl-BE" sz="1700" dirty="0"/>
                        <a:t>System.UInt32</a:t>
                      </a:r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uint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4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61">
                <a:tc>
                  <a:txBody>
                    <a:bodyPr/>
                    <a:lstStyle/>
                    <a:p>
                      <a:r>
                        <a:rPr lang="nl-BE" sz="1700" dirty="0"/>
                        <a:t>System.Int64</a:t>
                      </a:r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long</a:t>
                      </a:r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8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61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System.Single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float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4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61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System.Double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double</a:t>
                      </a:r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8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61">
                <a:tc>
                  <a:txBody>
                    <a:bodyPr/>
                    <a:lstStyle/>
                    <a:p>
                      <a:r>
                        <a:rPr lang="nl-BE" sz="1700" dirty="0" err="1"/>
                        <a:t>System.Decimal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decimal</a:t>
                      </a:r>
                      <a:endParaRPr lang="nl-BE" sz="1700" dirty="0"/>
                    </a:p>
                  </a:txBody>
                  <a:tcPr marL="87070" marR="87070" marT="43535" marB="43535"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16</a:t>
                      </a:r>
                    </a:p>
                  </a:txBody>
                  <a:tcPr marL="87070" marR="87070" marT="43535" marB="435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0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3170477" cy="332450"/>
          </a:xfrm>
        </p:spPr>
        <p:txBody>
          <a:bodyPr/>
          <a:lstStyle/>
          <a:p>
            <a:r>
              <a:rPr lang="en-US" dirty="0"/>
              <a:t>Reference Types</a:t>
            </a:r>
            <a:endParaRPr lang="nl-BE" dirty="0"/>
          </a:p>
        </p:txBody>
      </p:sp>
      <p:graphicFrame>
        <p:nvGraphicFramePr>
          <p:cNvPr id="4" name="Tabel 6">
            <a:extLst>
              <a:ext uri="{FF2B5EF4-FFF2-40B4-BE49-F238E27FC236}">
                <a16:creationId xmlns:a16="http://schemas.microsoft.com/office/drawing/2014/main" id="{8A6C8793-E8F8-4CA4-B0D4-49AC8434B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05766"/>
              </p:ext>
            </p:extLst>
          </p:nvPr>
        </p:nvGraphicFramePr>
        <p:xfrm>
          <a:off x="479566" y="921954"/>
          <a:ext cx="792088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BCL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Use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System.Object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The most </a:t>
                      </a:r>
                      <a:r>
                        <a:rPr lang="nl-BE" dirty="0" err="1"/>
                        <a:t>general</a:t>
                      </a:r>
                      <a:r>
                        <a:rPr lang="nl-BE" dirty="0"/>
                        <a:t> Type in .NET,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every</a:t>
                      </a:r>
                      <a:r>
                        <a:rPr lang="nl-BE" baseline="0" dirty="0"/>
                        <a:t> object </a:t>
                      </a:r>
                      <a:r>
                        <a:rPr lang="nl-BE" baseline="0" dirty="0" err="1"/>
                        <a:t>inherits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from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this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System.String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Text</a:t>
                      </a:r>
                      <a:r>
                        <a:rPr lang="nl-BE" baseline="0" dirty="0"/>
                        <a:t>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System.Array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Arrays of data, base class </a:t>
                      </a:r>
                      <a:r>
                        <a:rPr lang="nl-BE" dirty="0" err="1"/>
                        <a:t>for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all</a:t>
                      </a:r>
                      <a:r>
                        <a:rPr lang="nl-BE" baseline="0" dirty="0"/>
                        <a:t> arrays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System.IO.Stream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Buffer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file, device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network</a:t>
                      </a:r>
                      <a:r>
                        <a:rPr lang="nl-BE" baseline="0" dirty="0"/>
                        <a:t> input/output (I/O). </a:t>
                      </a:r>
                      <a:r>
                        <a:rPr lang="nl-BE" baseline="0" dirty="0" err="1"/>
                        <a:t>Stream</a:t>
                      </a:r>
                      <a:r>
                        <a:rPr lang="nl-BE" baseline="0" dirty="0"/>
                        <a:t> class is abstract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System.Exception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Handeling </a:t>
                      </a:r>
                      <a:r>
                        <a:rPr lang="nl-BE" dirty="0" err="1"/>
                        <a:t>exceptions</a:t>
                      </a:r>
                      <a:r>
                        <a:rPr lang="nl-BE" dirty="0"/>
                        <a:t>,</a:t>
                      </a:r>
                      <a:r>
                        <a:rPr lang="nl-BE" baseline="0" dirty="0"/>
                        <a:t> more </a:t>
                      </a:r>
                      <a:r>
                        <a:rPr lang="nl-BE" baseline="0" dirty="0" err="1"/>
                        <a:t>specific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exceptions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inherit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from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this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one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System.Text.StringBuilder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Dynamic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text</a:t>
                      </a:r>
                      <a:r>
                        <a:rPr lang="nl-BE" baseline="0" dirty="0"/>
                        <a:t>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32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3034451" cy="332450"/>
          </a:xfrm>
        </p:spPr>
        <p:txBody>
          <a:bodyPr/>
          <a:lstStyle/>
          <a:p>
            <a:r>
              <a:rPr lang="en-US" dirty="0"/>
              <a:t>Putting it al together</a:t>
            </a:r>
            <a:endParaRPr lang="nl-BE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287A6CC0-C2C1-4FBE-81D4-DBA16841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43" y="844768"/>
            <a:ext cx="5834914" cy="3772574"/>
          </a:xfrm>
        </p:spPr>
      </p:pic>
    </p:spTree>
    <p:extLst>
      <p:ext uri="{BB962C8B-B14F-4D97-AF65-F5344CB8AC3E}">
        <p14:creationId xmlns:p14="http://schemas.microsoft.com/office/powerpoint/2010/main" val="346227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2112" y="1700386"/>
            <a:ext cx="4180948" cy="641920"/>
          </a:xfrm>
        </p:spPr>
        <p:txBody>
          <a:bodyPr/>
          <a:lstStyle/>
          <a:p>
            <a:r>
              <a:rPr lang="nl-NL" dirty="0" err="1"/>
              <a:t>Boxing</a:t>
            </a:r>
            <a:r>
              <a:rPr lang="nl-NL" dirty="0"/>
              <a:t> / </a:t>
            </a:r>
            <a:r>
              <a:rPr lang="nl-NL" dirty="0" err="1"/>
              <a:t>Unboxing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938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/ Unboxing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Boxing</a:t>
            </a:r>
            <a:endParaRPr lang="nl-BE" dirty="0"/>
          </a:p>
          <a:p>
            <a:pPr lvl="1"/>
            <a:r>
              <a:rPr lang="nl-BE" dirty="0" err="1"/>
              <a:t>Converting</a:t>
            </a:r>
            <a:r>
              <a:rPr lang="nl-BE" dirty="0"/>
              <a:t> a </a:t>
            </a:r>
            <a:r>
              <a:rPr lang="nl-BE" dirty="0" err="1"/>
              <a:t>value</a:t>
            </a:r>
            <a:r>
              <a:rPr lang="nl-BE" dirty="0"/>
              <a:t> type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reference</a:t>
            </a:r>
            <a:r>
              <a:rPr lang="nl-BE" dirty="0"/>
              <a:t> type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Unboxing</a:t>
            </a:r>
            <a:endParaRPr lang="nl-BE" dirty="0"/>
          </a:p>
          <a:p>
            <a:pPr lvl="1"/>
            <a:r>
              <a:rPr lang="nl-BE" dirty="0" err="1"/>
              <a:t>Converting</a:t>
            </a:r>
            <a:r>
              <a:rPr lang="nl-BE" dirty="0"/>
              <a:t> a </a:t>
            </a:r>
            <a:r>
              <a:rPr lang="nl-BE" dirty="0" err="1"/>
              <a:t>reference</a:t>
            </a:r>
            <a:r>
              <a:rPr lang="nl-BE" dirty="0"/>
              <a:t> type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value</a:t>
            </a:r>
            <a:r>
              <a:rPr lang="nl-BE" dirty="0"/>
              <a:t> type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id="{C6AC3C07-B98D-42E6-91CA-D2404C743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" t="3167" b="5977"/>
          <a:stretch/>
        </p:blipFill>
        <p:spPr>
          <a:xfrm>
            <a:off x="5962491" y="2926994"/>
            <a:ext cx="3007697" cy="17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/ Unboxing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67" y="964406"/>
            <a:ext cx="4092434" cy="3679957"/>
          </a:xfrm>
        </p:spPr>
        <p:txBody>
          <a:bodyPr/>
          <a:lstStyle/>
          <a:p>
            <a:r>
              <a:rPr lang="nl-BE" dirty="0" err="1"/>
              <a:t>Boxing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8" name="Afbeelding 2">
            <a:extLst>
              <a:ext uri="{FF2B5EF4-FFF2-40B4-BE49-F238E27FC236}">
                <a16:creationId xmlns:a16="http://schemas.microsoft.com/office/drawing/2014/main" id="{93D665F6-D82E-445A-BAD4-891433EF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32" y="1529490"/>
            <a:ext cx="2133600" cy="809625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4AED3B3-04F7-47C4-8786-78ECBA8DBF02}"/>
              </a:ext>
            </a:extLst>
          </p:cNvPr>
          <p:cNvSpPr txBox="1">
            <a:spLocks/>
          </p:cNvSpPr>
          <p:nvPr/>
        </p:nvSpPr>
        <p:spPr>
          <a:xfrm>
            <a:off x="4572001" y="964405"/>
            <a:ext cx="4092434" cy="36799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534988" indent="-1778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2pPr>
            <a:lvl3pPr marL="720725" indent="-1857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Unboxing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charset="2"/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13" name="Afbeelding 4">
            <a:extLst>
              <a:ext uri="{FF2B5EF4-FFF2-40B4-BE49-F238E27FC236}">
                <a16:creationId xmlns:a16="http://schemas.microsoft.com/office/drawing/2014/main" id="{659D89E9-B9BD-4F88-8CB1-19BC1D0AA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32" y="2571750"/>
            <a:ext cx="2438400" cy="209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DE17D3-D09D-4253-94F9-A30FFCDCA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666" y="1529490"/>
            <a:ext cx="2162175" cy="933450"/>
          </a:xfrm>
          <a:prstGeom prst="rect">
            <a:avLst/>
          </a:prstGeom>
        </p:spPr>
      </p:pic>
      <p:pic>
        <p:nvPicPr>
          <p:cNvPr id="15" name="Afbeelding 6">
            <a:extLst>
              <a:ext uri="{FF2B5EF4-FFF2-40B4-BE49-F238E27FC236}">
                <a16:creationId xmlns:a16="http://schemas.microsoft.com/office/drawing/2014/main" id="{FC46DCD3-6DAA-43D7-AC17-624539FE4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666" y="2676525"/>
            <a:ext cx="2352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/ Unboxing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Boxing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unboxing</a:t>
            </a:r>
            <a:r>
              <a:rPr lang="nl-BE" dirty="0"/>
              <a:t> </a:t>
            </a:r>
            <a:r>
              <a:rPr lang="nl-BE" dirty="0" err="1"/>
              <a:t>causes</a:t>
            </a:r>
            <a:r>
              <a:rPr lang="nl-BE" dirty="0"/>
              <a:t> a lot of overhead</a:t>
            </a:r>
          </a:p>
          <a:p>
            <a:pPr lvl="1"/>
            <a:r>
              <a:rPr lang="en-US" dirty="0"/>
              <a:t>Up to 5x slower!</a:t>
            </a:r>
          </a:p>
          <a:p>
            <a:pPr lvl="1"/>
            <a:r>
              <a:rPr lang="en-US" dirty="0"/>
              <a:t>3-4x more memory!</a:t>
            </a:r>
            <a:endParaRPr lang="nl-BE" dirty="0"/>
          </a:p>
          <a:p>
            <a:pPr lvl="1"/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avoid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pPr lvl="2"/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generics</a:t>
            </a:r>
            <a:endParaRPr lang="nl-BE" dirty="0"/>
          </a:p>
          <a:p>
            <a:pPr lvl="2"/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appropriate</a:t>
            </a:r>
            <a:r>
              <a:rPr lang="nl-BE" dirty="0"/>
              <a:t> </a:t>
            </a:r>
            <a:r>
              <a:rPr lang="nl-BE" dirty="0" err="1"/>
              <a:t>overloads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different parameter types</a:t>
            </a:r>
          </a:p>
          <a:p>
            <a:pPr lvl="2"/>
            <a:r>
              <a:rPr lang="nl-BE" dirty="0" err="1"/>
              <a:t>Structs</a:t>
            </a:r>
            <a:r>
              <a:rPr lang="nl-BE" dirty="0"/>
              <a:t>:</a:t>
            </a:r>
          </a:p>
          <a:p>
            <a:pPr marL="898525" lvl="3" indent="-180975">
              <a:tabLst>
                <a:tab pos="898525" algn="l"/>
              </a:tabLst>
            </a:pPr>
            <a:r>
              <a:rPr lang="nl-BE" sz="1300" dirty="0" err="1"/>
              <a:t>Override</a:t>
            </a:r>
            <a:r>
              <a:rPr lang="nl-BE" sz="1300" dirty="0"/>
              <a:t> </a:t>
            </a:r>
            <a:r>
              <a:rPr lang="nl-BE" sz="1300" dirty="0" err="1"/>
              <a:t>ToString</a:t>
            </a:r>
            <a:r>
              <a:rPr lang="nl-BE" sz="1300" dirty="0"/>
              <a:t>, </a:t>
            </a:r>
            <a:r>
              <a:rPr lang="nl-BE" sz="1300" dirty="0" err="1"/>
              <a:t>Equals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GetHash</a:t>
            </a:r>
            <a:r>
              <a:rPr lang="nl-BE" sz="1300" dirty="0"/>
              <a:t> </a:t>
            </a:r>
            <a:r>
              <a:rPr lang="nl-BE" sz="1300" dirty="0" err="1"/>
              <a:t>methods</a:t>
            </a:r>
            <a:r>
              <a:rPr lang="nl-BE" sz="1300" dirty="0"/>
              <a:t> of </a:t>
            </a:r>
            <a:r>
              <a:rPr lang="nl-BE" sz="1300" dirty="0" err="1"/>
              <a:t>System.Object</a:t>
            </a:r>
            <a:r>
              <a:rPr lang="nl-BE" sz="1300" dirty="0"/>
              <a:t> </a:t>
            </a:r>
            <a:r>
              <a:rPr lang="nl-BE" sz="1300" dirty="0" err="1"/>
              <a:t>when</a:t>
            </a:r>
            <a:r>
              <a:rPr lang="nl-BE" sz="1300" dirty="0"/>
              <a:t> </a:t>
            </a:r>
            <a:r>
              <a:rPr lang="nl-BE" sz="1300" dirty="0" err="1"/>
              <a:t>defining</a:t>
            </a:r>
            <a:r>
              <a:rPr lang="nl-BE" sz="1300" dirty="0"/>
              <a:t> </a:t>
            </a:r>
            <a:r>
              <a:rPr lang="nl-BE" sz="1300" dirty="0" err="1"/>
              <a:t>structs</a:t>
            </a:r>
            <a:r>
              <a:rPr lang="nl-BE" sz="1300" dirty="0"/>
              <a:t> =&gt; </a:t>
            </a:r>
            <a:r>
              <a:rPr lang="nl-BE" sz="1300" dirty="0" err="1"/>
              <a:t>Boxing</a:t>
            </a:r>
            <a:r>
              <a:rPr lang="nl-BE" sz="1300" dirty="0"/>
              <a:t> </a:t>
            </a:r>
            <a:r>
              <a:rPr lang="nl-BE" sz="1300" dirty="0" err="1"/>
              <a:t>occurs</a:t>
            </a:r>
            <a:r>
              <a:rPr lang="nl-BE" sz="1300" dirty="0"/>
              <a:t> </a:t>
            </a:r>
            <a:r>
              <a:rPr lang="nl-BE" sz="1300" dirty="0" err="1"/>
              <a:t>when</a:t>
            </a:r>
            <a:r>
              <a:rPr lang="nl-BE" sz="1300" dirty="0"/>
              <a:t> </a:t>
            </a:r>
            <a:r>
              <a:rPr lang="nl-BE" sz="1300" dirty="0" err="1"/>
              <a:t>calling</a:t>
            </a:r>
            <a:r>
              <a:rPr lang="nl-BE" sz="1300" dirty="0"/>
              <a:t> virtual </a:t>
            </a:r>
            <a:r>
              <a:rPr lang="nl-BE" sz="1300" dirty="0" err="1"/>
              <a:t>methods</a:t>
            </a:r>
            <a:r>
              <a:rPr lang="nl-BE" sz="1300" dirty="0"/>
              <a:t> of </a:t>
            </a:r>
            <a:r>
              <a:rPr lang="nl-BE" sz="1300" dirty="0" err="1"/>
              <a:t>System.Object</a:t>
            </a:r>
            <a:endParaRPr lang="nl-BE" sz="1300" dirty="0"/>
          </a:p>
          <a:p>
            <a:pPr marL="898525" lvl="3" indent="-180975">
              <a:tabLst>
                <a:tab pos="898525" algn="l"/>
              </a:tabLst>
            </a:pPr>
            <a:r>
              <a:rPr lang="en-US" sz="1300" dirty="0"/>
              <a:t>Avoid constructor overloading =&gt; instance would be allocated on the heap</a:t>
            </a:r>
            <a:endParaRPr lang="nl-BE" sz="1300" dirty="0"/>
          </a:p>
        </p:txBody>
      </p:sp>
    </p:spTree>
    <p:extLst>
      <p:ext uri="{BB962C8B-B14F-4D97-AF65-F5344CB8AC3E}">
        <p14:creationId xmlns:p14="http://schemas.microsoft.com/office/powerpoint/2010/main" val="13637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2112" y="1700386"/>
            <a:ext cx="4180948" cy="641920"/>
          </a:xfrm>
        </p:spPr>
        <p:txBody>
          <a:bodyPr/>
          <a:lstStyle/>
          <a:p>
            <a:r>
              <a:rPr lang="nl-NL" dirty="0" err="1"/>
              <a:t>Garbage</a:t>
            </a:r>
            <a:r>
              <a:rPr lang="nl-NL" dirty="0"/>
              <a:t> </a:t>
            </a:r>
            <a:r>
              <a:rPr lang="nl-NL" dirty="0" err="1"/>
              <a:t>collection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1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6CA9B-BD99-4C9B-BEC7-B4D4A01235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Marc Wouters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568D44-4345-4153-B895-99ADE6B1FD4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Ordina Consultant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8C5E0E-B756-4182-83C7-7CFFC88DF2E5}"/>
              </a:ext>
            </a:extLst>
          </p:cNvPr>
          <p:cNvSpPr>
            <a:spLocks noGrp="1"/>
          </p:cNvSpPr>
          <p:nvPr>
            <p:ph sz="half" idx="38"/>
          </p:nvPr>
        </p:nvSpPr>
        <p:spPr/>
        <p:txBody>
          <a:bodyPr/>
          <a:lstStyle/>
          <a:p>
            <a:r>
              <a:rPr lang="en-US" dirty="0"/>
              <a:t>Working </a:t>
            </a:r>
            <a:r>
              <a:rPr lang="nl-BE" dirty="0"/>
              <a:t>@ Digipolis </a:t>
            </a:r>
            <a:r>
              <a:rPr lang="nl-BE" dirty="0" err="1"/>
              <a:t>Antwerp</a:t>
            </a:r>
            <a:endParaRPr lang="nl-BE" dirty="0"/>
          </a:p>
          <a:p>
            <a:r>
              <a:rPr lang="en-US" dirty="0" err="1"/>
              <a:t>.Net</a:t>
            </a:r>
            <a:r>
              <a:rPr lang="en-US" dirty="0"/>
              <a:t> Development</a:t>
            </a:r>
          </a:p>
          <a:p>
            <a:r>
              <a:rPr lang="en-US" dirty="0"/>
              <a:t>Angular/</a:t>
            </a:r>
            <a:r>
              <a:rPr lang="en-US" dirty="0" err="1"/>
              <a:t>Vue</a:t>
            </a:r>
            <a:r>
              <a:rPr lang="en-US" dirty="0"/>
              <a:t> Development</a:t>
            </a:r>
          </a:p>
          <a:p>
            <a:r>
              <a:rPr lang="en-US" dirty="0"/>
              <a:t>Innovation participant</a:t>
            </a:r>
          </a:p>
          <a:p>
            <a:r>
              <a:rPr lang="en-US" dirty="0"/>
              <a:t>AI </a:t>
            </a:r>
            <a:r>
              <a:rPr lang="en-US" dirty="0" err="1"/>
              <a:t>enthousiast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1FD86F-8A58-46CF-977C-4700E8BC743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Rob Liekens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DD16DA-2BA2-423F-974B-66C4688C72B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Ordina Consultant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A01AE8-D04D-48DF-843D-6CDF2DF4630D}"/>
              </a:ext>
            </a:extLst>
          </p:cNvPr>
          <p:cNvSpPr>
            <a:spLocks noGrp="1"/>
          </p:cNvSpPr>
          <p:nvPr>
            <p:ph sz="half" idx="42"/>
          </p:nvPr>
        </p:nvSpPr>
        <p:spPr/>
        <p:txBody>
          <a:bodyPr/>
          <a:lstStyle/>
          <a:p>
            <a:r>
              <a:rPr lang="en-US" dirty="0"/>
              <a:t>Working </a:t>
            </a:r>
            <a:r>
              <a:rPr lang="nl-BE" dirty="0"/>
              <a:t>@ Digipolis </a:t>
            </a:r>
            <a:r>
              <a:rPr lang="nl-BE" dirty="0" err="1"/>
              <a:t>Antwerp</a:t>
            </a:r>
            <a:endParaRPr lang="nl-BE" dirty="0"/>
          </a:p>
          <a:p>
            <a:r>
              <a:rPr lang="nl-BE" dirty="0"/>
              <a:t>Team lead</a:t>
            </a:r>
          </a:p>
          <a:p>
            <a:r>
              <a:rPr lang="nl-BE" dirty="0"/>
              <a:t>.NET Development</a:t>
            </a:r>
          </a:p>
          <a:p>
            <a:r>
              <a:rPr lang="nl-BE" dirty="0" err="1"/>
              <a:t>DevOps</a:t>
            </a:r>
            <a:endParaRPr lang="nl-BE" dirty="0"/>
          </a:p>
          <a:p>
            <a:r>
              <a:rPr lang="en-US" dirty="0"/>
              <a:t>Technical analysis</a:t>
            </a:r>
            <a:endParaRPr lang="nl-BE" dirty="0"/>
          </a:p>
          <a:p>
            <a:pPr lvl="1"/>
            <a:endParaRPr lang="nl-BE" dirty="0"/>
          </a:p>
          <a:p>
            <a:endParaRPr lang="LID4096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2024FF-85BB-42A8-81DC-F1511C05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3157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Remember</a:t>
            </a:r>
            <a:r>
              <a:rPr lang="nl-BE" dirty="0"/>
              <a:t> Value / Reference types?</a:t>
            </a:r>
          </a:p>
          <a:p>
            <a:pPr lvl="1"/>
            <a:r>
              <a:rPr lang="nl-BE" dirty="0"/>
              <a:t>Value types</a:t>
            </a:r>
          </a:p>
          <a:p>
            <a:pPr lvl="2"/>
            <a:r>
              <a:rPr lang="nl-BE" dirty="0"/>
              <a:t>Stack</a:t>
            </a:r>
          </a:p>
          <a:p>
            <a:pPr lvl="1"/>
            <a:r>
              <a:rPr lang="nl-BE" dirty="0"/>
              <a:t>Reference</a:t>
            </a:r>
          </a:p>
          <a:p>
            <a:pPr lvl="2"/>
            <a:r>
              <a:rPr lang="nl-BE" dirty="0" err="1"/>
              <a:t>Heap</a:t>
            </a:r>
            <a:endParaRPr lang="nl-BE" dirty="0"/>
          </a:p>
          <a:p>
            <a:r>
              <a:rPr lang="en-US" dirty="0"/>
              <a:t>Stack is self-maintaining</a:t>
            </a:r>
          </a:p>
          <a:p>
            <a:pPr lvl="1"/>
            <a:r>
              <a:rPr lang="en-US" dirty="0"/>
              <a:t>meaning that it basically takes care of its own memory management</a:t>
            </a:r>
          </a:p>
          <a:p>
            <a:r>
              <a:rPr lang="en-US" dirty="0"/>
              <a:t>The Heap has to worry about Garbage collection (GC)  </a:t>
            </a:r>
          </a:p>
          <a:p>
            <a:pPr lvl="1"/>
            <a:r>
              <a:rPr lang="en-US" dirty="0"/>
              <a:t>which deals with how to keep the Heap clean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9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memory get cleaned up?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No need to deallocate memory manually</a:t>
            </a:r>
          </a:p>
          <a:p>
            <a:pPr lvl="2"/>
            <a:r>
              <a:rPr lang="en-US" dirty="0"/>
              <a:t>There’s no delete keyword</a:t>
            </a:r>
          </a:p>
          <a:p>
            <a:r>
              <a:rPr lang="en-US" dirty="0"/>
              <a:t>Objects are stored in the managed heap</a:t>
            </a:r>
          </a:p>
          <a:p>
            <a:pPr lvl="1"/>
            <a:r>
              <a:rPr lang="en-US" dirty="0"/>
              <a:t>Get destroyed automatically at some point in the future</a:t>
            </a:r>
          </a:p>
          <a:p>
            <a:r>
              <a:rPr lang="en-US" dirty="0"/>
              <a:t>We can influence the way objects get destroyed when they are </a:t>
            </a:r>
            <a:r>
              <a:rPr lang="en-US" dirty="0" err="1"/>
              <a:t>GC’ed</a:t>
            </a:r>
            <a:endParaRPr lang="en-US" dirty="0"/>
          </a:p>
          <a:p>
            <a:pPr lvl="1"/>
            <a:r>
              <a:rPr lang="en-US" dirty="0"/>
              <a:t>Finalize</a:t>
            </a:r>
          </a:p>
          <a:p>
            <a:pPr lvl="1"/>
            <a:r>
              <a:rPr lang="en-US" dirty="0"/>
              <a:t>Dispose</a:t>
            </a:r>
            <a:endParaRPr lang="nl-BE" dirty="0"/>
          </a:p>
        </p:txBody>
      </p:sp>
      <p:pic>
        <p:nvPicPr>
          <p:cNvPr id="4098" name="Picture 2" descr="Image result for vuilkar belgie">
            <a:extLst>
              <a:ext uri="{FF2B5EF4-FFF2-40B4-BE49-F238E27FC236}">
                <a16:creationId xmlns:a16="http://schemas.microsoft.com/office/drawing/2014/main" id="{DE75E9D0-3E87-4A33-9E11-506522FA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982" y="964406"/>
            <a:ext cx="2054452" cy="14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instantiate new reference types, the .NET runtime will create them on the heap</a:t>
            </a:r>
          </a:p>
          <a:p>
            <a:pPr lvl="1"/>
            <a:r>
              <a:rPr lang="en-US" dirty="0"/>
              <a:t>Allocate a class instance onto the managed heap using the new keyword and forget about it</a:t>
            </a:r>
          </a:p>
          <a:p>
            <a:r>
              <a:rPr lang="en-US" dirty="0"/>
              <a:t>Garbage collector will destroy it when it’s no longer needed</a:t>
            </a:r>
          </a:p>
          <a:p>
            <a:pPr lvl="1"/>
            <a:r>
              <a:rPr lang="en-US" dirty="0"/>
              <a:t>How does it know that?</a:t>
            </a:r>
          </a:p>
          <a:p>
            <a:pPr lvl="1"/>
            <a:r>
              <a:rPr lang="en-US" dirty="0"/>
              <a:t>When the object is unreachable from other code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D5334D-DB91-4654-8E0F-5334ED2A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02" y="3489495"/>
            <a:ext cx="1885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guarantee on when GC will run</a:t>
            </a:r>
          </a:p>
          <a:p>
            <a:pPr lvl="1"/>
            <a:r>
              <a:rPr lang="en-US" dirty="0"/>
              <a:t>Only guarantee is that it will be destroyed at some point</a:t>
            </a:r>
          </a:p>
          <a:p>
            <a:pPr lvl="2"/>
            <a:r>
              <a:rPr lang="en-US" dirty="0"/>
              <a:t>No memory leaks or manual deletion of objects from memory</a:t>
            </a:r>
          </a:p>
          <a:p>
            <a:r>
              <a:rPr lang="en-US" dirty="0"/>
              <a:t>When we set a reference to null, the reference no longer points to an object in memory</a:t>
            </a:r>
          </a:p>
          <a:p>
            <a:pPr lvl="1"/>
            <a:r>
              <a:rPr lang="en-US" dirty="0"/>
              <a:t>Doesn’t trigger GC</a:t>
            </a:r>
          </a:p>
          <a:p>
            <a:pPr lvl="1"/>
            <a:r>
              <a:rPr lang="en-US" dirty="0"/>
              <a:t>Object might be </a:t>
            </a:r>
            <a:r>
              <a:rPr lang="en-US" dirty="0" err="1"/>
              <a:t>GC’ed</a:t>
            </a:r>
            <a:r>
              <a:rPr lang="en-US" dirty="0"/>
              <a:t> since the reference is deleted though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233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assigned a generation</a:t>
            </a:r>
          </a:p>
          <a:p>
            <a:pPr lvl="1"/>
            <a:r>
              <a:rPr lang="en-US" dirty="0"/>
              <a:t>The longer an object has existed on the heap, the more likely it is to stay there</a:t>
            </a:r>
          </a:p>
          <a:p>
            <a:pPr lvl="2"/>
            <a:r>
              <a:rPr lang="en-US" dirty="0"/>
              <a:t>Main window of an application</a:t>
            </a:r>
          </a:p>
          <a:p>
            <a:pPr lvl="1"/>
            <a:r>
              <a:rPr lang="en-US" dirty="0"/>
              <a:t>Recent objects might have a local scope only</a:t>
            </a:r>
          </a:p>
          <a:p>
            <a:pPr lvl="2"/>
            <a:r>
              <a:rPr lang="en-US" dirty="0"/>
              <a:t>Unreachable quicker</a:t>
            </a:r>
          </a:p>
          <a:p>
            <a:r>
              <a:rPr lang="en-US" dirty="0"/>
              <a:t>Available generations</a:t>
            </a:r>
          </a:p>
          <a:p>
            <a:pPr lvl="1"/>
            <a:r>
              <a:rPr lang="en-US" dirty="0"/>
              <a:t>Generation 0: Identifies a newly allocated object that has never been marked for collection.</a:t>
            </a:r>
          </a:p>
          <a:p>
            <a:pPr lvl="1"/>
            <a:r>
              <a:rPr lang="en-US" dirty="0"/>
              <a:t>Generation 1: Identifies an object that has survived a garbage collection</a:t>
            </a:r>
          </a:p>
          <a:p>
            <a:pPr lvl="1"/>
            <a:r>
              <a:rPr lang="en-US" dirty="0"/>
              <a:t>Generation 2: Identifies an object that has survived more than one sweep of the garbage collector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6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 will first inspect generation 0</a:t>
            </a:r>
          </a:p>
          <a:p>
            <a:pPr lvl="1"/>
            <a:r>
              <a:rPr lang="en-US" dirty="0"/>
              <a:t>Enough memory is available</a:t>
            </a:r>
          </a:p>
          <a:p>
            <a:pPr lvl="2"/>
            <a:r>
              <a:rPr lang="en-US" dirty="0"/>
              <a:t>All remaining objects will become generation 1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If not, generation 1 will be tested for reachability</a:t>
            </a:r>
          </a:p>
          <a:p>
            <a:pPr lvl="2"/>
            <a:r>
              <a:rPr lang="en-US" dirty="0"/>
              <a:t>Survivors will become generation 2</a:t>
            </a:r>
          </a:p>
          <a:p>
            <a:pPr lvl="2"/>
            <a:r>
              <a:rPr lang="en-US" dirty="0"/>
              <a:t>No higher level exists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9E599E7-5893-41E0-B07F-FC56D1E7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9" y="2022677"/>
            <a:ext cx="2229255" cy="13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Finalizers only run when GC runs</a:t>
            </a:r>
          </a:p>
          <a:p>
            <a:pPr lvl="1"/>
            <a:r>
              <a:rPr lang="en-US" dirty="0"/>
              <a:t>Might be too late for important objects such as DB connections</a:t>
            </a:r>
          </a:p>
          <a:p>
            <a:pPr lvl="2"/>
            <a:r>
              <a:rPr lang="en-US" dirty="0"/>
              <a:t>Might be interesting to release them asap</a:t>
            </a:r>
          </a:p>
          <a:p>
            <a:r>
              <a:rPr lang="en-US" dirty="0"/>
              <a:t>Implement the </a:t>
            </a:r>
            <a:r>
              <a:rPr lang="en-US" dirty="0" err="1"/>
              <a:t>IDisposable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Exposes Dispose method</a:t>
            </a:r>
          </a:p>
          <a:p>
            <a:pPr lvl="1"/>
            <a:r>
              <a:rPr lang="en-US" dirty="0"/>
              <a:t>Can be called by the user of the object when the object is about to go out of scope</a:t>
            </a:r>
          </a:p>
          <a:p>
            <a:pPr lvl="1"/>
            <a:r>
              <a:rPr lang="en-US" dirty="0"/>
              <a:t>Doesn’t have to wait to be </a:t>
            </a:r>
            <a:r>
              <a:rPr lang="en-US" dirty="0" err="1"/>
              <a:t>GC’ed</a:t>
            </a:r>
            <a:endParaRPr lang="en-US" dirty="0"/>
          </a:p>
          <a:p>
            <a:pPr lvl="2"/>
            <a:r>
              <a:rPr lang="en-US" dirty="0"/>
              <a:t>No separate threads need to be started</a:t>
            </a:r>
          </a:p>
          <a:p>
            <a:pPr lvl="1"/>
            <a:r>
              <a:rPr lang="en-US" dirty="0"/>
              <a:t>Has nothing to do with unmanaged resources</a:t>
            </a:r>
          </a:p>
          <a:p>
            <a:pPr lvl="2"/>
            <a:r>
              <a:rPr lang="en-US" dirty="0"/>
              <a:t>GC has no clue about the Dispose method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53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3D74EF2-340E-4D31-A6F7-7FD7892F5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566" y="861137"/>
            <a:ext cx="3289261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</a:t>
            </a:r>
          </a:p>
          <a:p>
            <a:pPr lvl="1"/>
            <a:r>
              <a:rPr lang="en-US" dirty="0"/>
              <a:t>Objects implementing the </a:t>
            </a:r>
            <a:r>
              <a:rPr lang="en-US" dirty="0" err="1"/>
              <a:t>IDisposable</a:t>
            </a:r>
            <a:r>
              <a:rPr lang="en-US" dirty="0"/>
              <a:t> interface can be used with the using keyword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At end of using block </a:t>
            </a:r>
            <a:r>
              <a:rPr lang="en-US" dirty="0" err="1"/>
              <a:t>dbconnection</a:t>
            </a:r>
            <a:r>
              <a:rPr lang="en-US" dirty="0"/>
              <a:t> will be disposed</a:t>
            </a:r>
          </a:p>
          <a:p>
            <a:pPr lvl="2"/>
            <a:r>
              <a:rPr lang="en-US" dirty="0"/>
              <a:t>Cleaning up all open resources</a:t>
            </a:r>
          </a:p>
          <a:p>
            <a:pPr lvl="3"/>
            <a:r>
              <a:rPr lang="en-US" dirty="0"/>
              <a:t>Very important with DB connections</a:t>
            </a:r>
          </a:p>
          <a:p>
            <a:pPr lvl="2"/>
            <a:r>
              <a:rPr lang="en-US" dirty="0"/>
              <a:t>Even when exception occurs inside using, dispose will be called</a:t>
            </a:r>
          </a:p>
          <a:p>
            <a:endParaRPr lang="nl-BE" dirty="0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CBD09570-763C-4AB2-8C68-193A97F2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2001000"/>
            <a:ext cx="7458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2112" y="1700386"/>
            <a:ext cx="4180948" cy="641920"/>
          </a:xfrm>
        </p:spPr>
        <p:txBody>
          <a:bodyPr/>
          <a:lstStyle/>
          <a:p>
            <a:r>
              <a:rPr lang="nl-NL" dirty="0"/>
              <a:t>Best </a:t>
            </a:r>
            <a:r>
              <a:rPr lang="nl-NL" dirty="0" err="1"/>
              <a:t>practices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441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97D60-E8C4-41F6-8032-1394613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A842EC-75FC-4382-B6B0-12A26FFF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optimization?</a:t>
            </a:r>
          </a:p>
          <a:p>
            <a:pPr lvl="0"/>
            <a:r>
              <a:rPr lang="en-US" dirty="0"/>
              <a:t>Value vs reference types</a:t>
            </a:r>
          </a:p>
          <a:p>
            <a:pPr lvl="0"/>
            <a:r>
              <a:rPr lang="en-US" dirty="0"/>
              <a:t>Boxing / Unboxing</a:t>
            </a:r>
          </a:p>
          <a:p>
            <a:pPr lvl="0"/>
            <a:r>
              <a:rPr lang="en-US" dirty="0"/>
              <a:t>Garbage collection</a:t>
            </a:r>
            <a:endParaRPr lang="nl-BE" dirty="0"/>
          </a:p>
          <a:p>
            <a:pPr lvl="0"/>
            <a:r>
              <a:rPr lang="nl-BE" dirty="0"/>
              <a:t>Best </a:t>
            </a:r>
            <a:r>
              <a:rPr lang="nl-BE" dirty="0" err="1"/>
              <a:t>practices</a:t>
            </a:r>
            <a:endParaRPr lang="nl-BE" dirty="0"/>
          </a:p>
          <a:p>
            <a:pPr lvl="0"/>
            <a:r>
              <a:rPr lang="en-US" dirty="0"/>
              <a:t>L</a:t>
            </a:r>
            <a:r>
              <a:rPr lang="nl-BE" dirty="0"/>
              <a:t>INQ</a:t>
            </a:r>
          </a:p>
          <a:p>
            <a:pPr lvl="0"/>
            <a:r>
              <a:rPr lang="en-US" dirty="0"/>
              <a:t>T</a:t>
            </a:r>
            <a:r>
              <a:rPr lang="nl-BE" dirty="0" err="1"/>
              <a:t>hreading</a:t>
            </a:r>
            <a:endParaRPr lang="nl-BE" dirty="0"/>
          </a:p>
          <a:p>
            <a:pPr lvl="0"/>
            <a:r>
              <a:rPr lang="en-US" dirty="0"/>
              <a:t>P</a:t>
            </a:r>
            <a:r>
              <a:rPr lang="nl-BE" dirty="0" err="1"/>
              <a:t>rofiling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54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vs </a:t>
            </a:r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Static vs local fields</a:t>
            </a:r>
          </a:p>
          <a:p>
            <a:r>
              <a:rPr lang="en-US" dirty="0"/>
              <a:t>Class vs struct</a:t>
            </a:r>
          </a:p>
          <a:p>
            <a:r>
              <a:rPr lang="en-US" dirty="0"/>
              <a:t>Use the best type for the job</a:t>
            </a:r>
          </a:p>
          <a:p>
            <a:r>
              <a:rPr lang="en-US" dirty="0"/>
              <a:t>Caching</a:t>
            </a:r>
            <a:endParaRPr lang="nl-BE" dirty="0"/>
          </a:p>
        </p:txBody>
      </p:sp>
      <p:pic>
        <p:nvPicPr>
          <p:cNvPr id="8194" name="Picture 2" descr="Image result for optimization">
            <a:extLst>
              <a:ext uri="{FF2B5EF4-FFF2-40B4-BE49-F238E27FC236}">
                <a16:creationId xmlns:a16="http://schemas.microsoft.com/office/drawing/2014/main" id="{D36C87EC-5AE5-4EA5-BD56-12284145A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t="19691" r="4890" b="24731"/>
          <a:stretch/>
        </p:blipFill>
        <p:spPr bwMode="auto">
          <a:xfrm>
            <a:off x="5224007" y="2695492"/>
            <a:ext cx="3275937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0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  <a:p>
            <a:pPr lvl="1"/>
            <a:r>
              <a:rPr lang="en-US" dirty="0"/>
              <a:t>Are immutable</a:t>
            </a:r>
          </a:p>
          <a:p>
            <a:pPr lvl="1"/>
            <a:r>
              <a:rPr lang="en-US" dirty="0"/>
              <a:t>Saved on heap</a:t>
            </a:r>
          </a:p>
          <a:p>
            <a:pPr lvl="1"/>
            <a:r>
              <a:rPr lang="en-US" dirty="0"/>
              <a:t>Copies string on change</a:t>
            </a:r>
          </a:p>
          <a:p>
            <a:r>
              <a:rPr lang="en-US" dirty="0"/>
              <a:t>StringBuilder</a:t>
            </a:r>
          </a:p>
          <a:p>
            <a:pPr lvl="1"/>
            <a:r>
              <a:rPr lang="en-US" dirty="0"/>
              <a:t>Dynamic object</a:t>
            </a:r>
          </a:p>
          <a:p>
            <a:pPr lvl="1"/>
            <a:r>
              <a:rPr lang="en-US" dirty="0"/>
              <a:t>Does not create a new string</a:t>
            </a:r>
          </a:p>
          <a:p>
            <a:pPr lvl="1"/>
            <a:r>
              <a:rPr lang="en-US" dirty="0"/>
              <a:t>Allows expansion of the number of characters</a:t>
            </a:r>
            <a:br>
              <a:rPr lang="en-US" dirty="0"/>
            </a:br>
            <a:r>
              <a:rPr lang="en-US" dirty="0"/>
              <a:t>by expanding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184194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nl-BE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26D110C-DF31-4197-A8D0-445EC589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04" y="947772"/>
            <a:ext cx="2846933" cy="3932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 concatenation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4553838-CB6D-41C4-B6FA-B79CF1B6FF64}"/>
              </a:ext>
            </a:extLst>
          </p:cNvPr>
          <p:cNvSpPr txBox="1">
            <a:spLocks/>
          </p:cNvSpPr>
          <p:nvPr/>
        </p:nvSpPr>
        <p:spPr>
          <a:xfrm>
            <a:off x="6079267" y="962810"/>
            <a:ext cx="1788939" cy="363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534988" indent="-1778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2pPr>
            <a:lvl3pPr marL="720725" indent="-1857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/>
              <a:t>StringBuilder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D7CF4-8F55-43DE-AB25-C5769825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53" y="1548939"/>
            <a:ext cx="3349733" cy="2878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22294-9300-4F8D-B34A-7C775919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662" y="1520062"/>
            <a:ext cx="3513369" cy="29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your </a:t>
            </a:r>
            <a:r>
              <a:rPr lang="en-US" dirty="0" err="1"/>
              <a:t>StringBuilder</a:t>
            </a:r>
            <a:r>
              <a:rPr lang="en-US" dirty="0"/>
              <a:t> when possible</a:t>
            </a:r>
          </a:p>
          <a:p>
            <a:r>
              <a:rPr lang="en-US" dirty="0"/>
              <a:t>Watch out for .Equals()</a:t>
            </a:r>
          </a:p>
          <a:p>
            <a:pPr lvl="1"/>
            <a:r>
              <a:rPr lang="en-US" dirty="0"/>
              <a:t>Same Capacity</a:t>
            </a:r>
          </a:p>
          <a:p>
            <a:pPr lvl="1"/>
            <a:r>
              <a:rPr lang="en-US" dirty="0"/>
              <a:t>Same </a:t>
            </a:r>
            <a:r>
              <a:rPr lang="en-US" dirty="0" err="1"/>
              <a:t>MaxCapacity</a:t>
            </a:r>
            <a:endParaRPr lang="en-US" dirty="0"/>
          </a:p>
          <a:p>
            <a:pPr lvl="1"/>
            <a:r>
              <a:rPr lang="en-US" dirty="0"/>
              <a:t>Same characters</a:t>
            </a:r>
          </a:p>
          <a:p>
            <a:r>
              <a:rPr lang="en-US" dirty="0"/>
              <a:t>Check equality by iterating over characters</a:t>
            </a:r>
          </a:p>
        </p:txBody>
      </p:sp>
    </p:spTree>
    <p:extLst>
      <p:ext uri="{BB962C8B-B14F-4D97-AF65-F5344CB8AC3E}">
        <p14:creationId xmlns:p14="http://schemas.microsoft.com/office/powerpoint/2010/main" val="416594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20325-3E0B-4D7B-9BCF-FDA9543D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61" y="803515"/>
            <a:ext cx="4816257" cy="41075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 faster </a:t>
            </a:r>
            <a:br>
              <a:rPr lang="en-US" dirty="0"/>
            </a:br>
            <a:r>
              <a:rPr lang="en-US" dirty="0"/>
              <a:t>than concatenation!</a:t>
            </a:r>
          </a:p>
        </p:txBody>
      </p:sp>
    </p:spTree>
    <p:extLst>
      <p:ext uri="{BB962C8B-B14F-4D97-AF65-F5344CB8AC3E}">
        <p14:creationId xmlns:p14="http://schemas.microsoft.com/office/powerpoint/2010/main" val="6886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optimization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Boxing/unboxing</a:t>
            </a:r>
          </a:p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Generic (strongly typed) =&gt; no boxing/unboxing</a:t>
            </a:r>
          </a:p>
          <a:p>
            <a:pPr lvl="1"/>
            <a:r>
              <a:rPr lang="en-US" dirty="0"/>
              <a:t>Creating list with defined size is faster</a:t>
            </a:r>
          </a:p>
          <a:p>
            <a:pPr lvl="1"/>
            <a:r>
              <a:rPr lang="en-US" dirty="0"/>
              <a:t>Adding/removing at begin or middle is slow</a:t>
            </a:r>
          </a:p>
          <a:p>
            <a:pPr lvl="1"/>
            <a:r>
              <a:rPr lang="en-US" dirty="0"/>
              <a:t>Adding/removing at end is relatively fast</a:t>
            </a:r>
          </a:p>
          <a:p>
            <a:pPr lvl="1"/>
            <a:r>
              <a:rPr lang="en-US" dirty="0"/>
              <a:t>Search will iterate over items till found</a:t>
            </a:r>
          </a:p>
          <a:p>
            <a:pPr lvl="2"/>
            <a:r>
              <a:rPr lang="en-US" dirty="0"/>
              <a:t>Very fast at accessing items by an </a:t>
            </a:r>
            <a:r>
              <a:rPr lang="en-US" b="1" dirty="0"/>
              <a:t>index</a:t>
            </a:r>
          </a:p>
          <a:p>
            <a:pPr lvl="2"/>
            <a:r>
              <a:rPr lang="en-US" dirty="0"/>
              <a:t>Not advisable when accessing items by criteria</a:t>
            </a:r>
          </a:p>
        </p:txBody>
      </p:sp>
    </p:spTree>
    <p:extLst>
      <p:ext uri="{BB962C8B-B14F-4D97-AF65-F5344CB8AC3E}">
        <p14:creationId xmlns:p14="http://schemas.microsoft.com/office/powerpoint/2010/main" val="5117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optimization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Dictionary&lt;</a:t>
            </a:r>
            <a:r>
              <a:rPr lang="en-US" dirty="0" err="1"/>
              <a:t>TKey</a:t>
            </a:r>
            <a:r>
              <a:rPr lang="en-US" dirty="0"/>
              <a:t>, TValue&gt;</a:t>
            </a:r>
          </a:p>
          <a:p>
            <a:pPr lvl="1"/>
            <a:r>
              <a:rPr lang="en-US" dirty="0"/>
              <a:t>Fast lookups by key even for large lists</a:t>
            </a:r>
          </a:p>
          <a:p>
            <a:r>
              <a:rPr lang="en-US" dirty="0" err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Unique values, no keys</a:t>
            </a:r>
          </a:p>
          <a:p>
            <a:pPr lvl="1"/>
            <a:r>
              <a:rPr lang="en-US" dirty="0"/>
              <a:t>Super fast lookups</a:t>
            </a:r>
          </a:p>
          <a:p>
            <a:pPr lvl="1"/>
            <a:r>
              <a:rPr lang="en-US" b="1" dirty="0"/>
              <a:t>{ 1, 2, 3 }</a:t>
            </a:r>
            <a:r>
              <a:rPr lang="en-US" dirty="0"/>
              <a:t> == </a:t>
            </a:r>
            <a:r>
              <a:rPr lang="en-US" b="1" dirty="0"/>
              <a:t>{ 3, 2, 1 }</a:t>
            </a:r>
            <a:r>
              <a:rPr lang="en-US" dirty="0"/>
              <a:t> </a:t>
            </a:r>
          </a:p>
          <a:p>
            <a:r>
              <a:rPr lang="en-US" dirty="0"/>
              <a:t>Stack&lt;T&gt; </a:t>
            </a:r>
          </a:p>
          <a:p>
            <a:pPr lvl="1"/>
            <a:r>
              <a:rPr lang="en-US" dirty="0"/>
              <a:t>LIFO (Last-In-First-Out)</a:t>
            </a:r>
          </a:p>
          <a:p>
            <a:r>
              <a:rPr lang="en-US" dirty="0"/>
              <a:t>Queue&lt;T&gt;</a:t>
            </a:r>
          </a:p>
          <a:p>
            <a:pPr lvl="1"/>
            <a:r>
              <a:rPr lang="en-US" dirty="0"/>
              <a:t>FIFO (First-In-First-Out)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28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optimization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Number of parameters</a:t>
            </a:r>
          </a:p>
          <a:p>
            <a:pPr lvl="1"/>
            <a:r>
              <a:rPr lang="en-US" dirty="0"/>
              <a:t>Class instead of struct</a:t>
            </a:r>
          </a:p>
          <a:p>
            <a:r>
              <a:rPr lang="en-US" dirty="0"/>
              <a:t>Use local variables instead of class fields</a:t>
            </a:r>
          </a:p>
          <a:p>
            <a:r>
              <a:rPr lang="en-US" dirty="0"/>
              <a:t>Return &gt; out</a:t>
            </a:r>
          </a:p>
          <a:p>
            <a:r>
              <a:rPr lang="en-US" dirty="0"/>
              <a:t>Multiple return values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Out</a:t>
            </a:r>
          </a:p>
          <a:p>
            <a:pPr lvl="1"/>
            <a:r>
              <a:rPr lang="en-US" dirty="0" err="1"/>
              <a:t>KeyValuePair</a:t>
            </a:r>
            <a:endParaRPr lang="en-US" dirty="0"/>
          </a:p>
          <a:p>
            <a:pPr lvl="1"/>
            <a:r>
              <a:rPr lang="en-US" dirty="0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371699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optimization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Aggressive </a:t>
            </a:r>
            <a:r>
              <a:rPr lang="en-US" dirty="0" err="1"/>
              <a:t>inlining</a:t>
            </a:r>
            <a:endParaRPr lang="en-US" dirty="0"/>
          </a:p>
          <a:p>
            <a:pPr lvl="1"/>
            <a:r>
              <a:rPr lang="en-US" dirty="0"/>
              <a:t>Copy of method body</a:t>
            </a:r>
          </a:p>
          <a:p>
            <a:pPr lvl="1"/>
            <a:r>
              <a:rPr lang="en-US" dirty="0"/>
              <a:t>Not for frequently used methods</a:t>
            </a:r>
          </a:p>
          <a:p>
            <a:r>
              <a:rPr lang="en-US" dirty="0"/>
              <a:t>Call depth</a:t>
            </a:r>
          </a:p>
          <a:p>
            <a:pPr lvl="1"/>
            <a:r>
              <a:rPr lang="en-US" dirty="0"/>
              <a:t>Method call adds stack frame</a:t>
            </a:r>
          </a:p>
          <a:p>
            <a:pPr lvl="1"/>
            <a:r>
              <a:rPr lang="en-US" dirty="0"/>
              <a:t>Call sequential instead of nested methods if possible</a:t>
            </a:r>
          </a:p>
          <a:p>
            <a:pPr lvl="1"/>
            <a:r>
              <a:rPr lang="en-US" dirty="0"/>
              <a:t>Difficult to inline recursive methods =&gt; inline first call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C8C7D5-FE71-417A-916D-E6271BF3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27" y="1176497"/>
            <a:ext cx="4320914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 vs throw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67" y="964406"/>
            <a:ext cx="3800771" cy="3679957"/>
          </a:xfrm>
        </p:spPr>
        <p:txBody>
          <a:bodyPr/>
          <a:lstStyle/>
          <a:p>
            <a:r>
              <a:rPr lang="nl-BE" dirty="0" err="1"/>
              <a:t>Throw</a:t>
            </a:r>
            <a:r>
              <a:rPr lang="nl-BE" dirty="0"/>
              <a:t> ex</a:t>
            </a:r>
          </a:p>
          <a:p>
            <a:pPr lvl="1"/>
            <a:r>
              <a:rPr lang="en-US" kern="0" dirty="0"/>
              <a:t>Resets the </a:t>
            </a:r>
            <a:r>
              <a:rPr lang="en-US" kern="0" dirty="0" err="1"/>
              <a:t>stacktrace</a:t>
            </a:r>
            <a:r>
              <a:rPr lang="en-US" kern="0" dirty="0"/>
              <a:t> =&gt; your errors would appear to originate from </a:t>
            </a:r>
            <a:r>
              <a:rPr lang="en-US" kern="0" dirty="0" err="1"/>
              <a:t>HandleException</a:t>
            </a:r>
            <a:endParaRPr lang="en-US" kern="0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4AED3B3-04F7-47C4-8786-78ECBA8DBF02}"/>
              </a:ext>
            </a:extLst>
          </p:cNvPr>
          <p:cNvSpPr txBox="1">
            <a:spLocks/>
          </p:cNvSpPr>
          <p:nvPr/>
        </p:nvSpPr>
        <p:spPr>
          <a:xfrm>
            <a:off x="4572001" y="964405"/>
            <a:ext cx="4092434" cy="36799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534988" indent="-1778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2pPr>
            <a:lvl3pPr marL="720725" indent="-1857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Throw</a:t>
            </a:r>
            <a:endParaRPr lang="nl-BE" dirty="0"/>
          </a:p>
          <a:p>
            <a:pPr lvl="1"/>
            <a:r>
              <a:rPr lang="en-US" kern="0" dirty="0" err="1"/>
              <a:t>StackTrace</a:t>
            </a:r>
            <a:r>
              <a:rPr lang="en-US" kern="0" dirty="0"/>
              <a:t> not adjusted</a:t>
            </a:r>
          </a:p>
          <a:p>
            <a:pPr lvl="2"/>
            <a:r>
              <a:rPr lang="en-US" kern="0" dirty="0"/>
              <a:t>Original offender is preserved </a:t>
            </a:r>
          </a:p>
          <a:p>
            <a:pPr lvl="1"/>
            <a:r>
              <a:rPr lang="en-US" kern="0" dirty="0"/>
              <a:t>Reuse exception = less overhead</a:t>
            </a:r>
            <a:endParaRPr lang="nl-BE" dirty="0"/>
          </a:p>
        </p:txBody>
      </p:sp>
      <p:pic>
        <p:nvPicPr>
          <p:cNvPr id="9" name="Afbeelding 3">
            <a:extLst>
              <a:ext uri="{FF2B5EF4-FFF2-40B4-BE49-F238E27FC236}">
                <a16:creationId xmlns:a16="http://schemas.microsoft.com/office/drawing/2014/main" id="{A362CA71-5230-47AD-89CF-EC387B20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70" y="2654801"/>
            <a:ext cx="3400425" cy="122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8081AC-A8FF-453C-8FC4-A81FA71FD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005" y="2654801"/>
            <a:ext cx="3400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2112" y="1700386"/>
            <a:ext cx="4180948" cy="64192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optimization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368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2D264-E061-4E66-B0E9-3E916E23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0" y="943487"/>
            <a:ext cx="6021079" cy="34297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30101E-E681-437D-997B-1E46AD4FDA48}"/>
              </a:ext>
            </a:extLst>
          </p:cNvPr>
          <p:cNvSpPr txBox="1"/>
          <p:nvPr/>
        </p:nvSpPr>
        <p:spPr>
          <a:xfrm>
            <a:off x="434975" y="211651"/>
            <a:ext cx="63434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https://github.com/tiebird/Ordina-performance</a:t>
            </a:r>
            <a:endParaRPr lang="LID4096" sz="2400" dirty="0">
              <a:solidFill>
                <a:schemeClr val="tx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39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2112" y="1700386"/>
            <a:ext cx="2521178" cy="641920"/>
          </a:xfrm>
        </p:spPr>
        <p:txBody>
          <a:bodyPr/>
          <a:lstStyle/>
          <a:p>
            <a:r>
              <a:rPr lang="nl-NL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17722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was introduced with .NET 3.5</a:t>
            </a:r>
          </a:p>
          <a:p>
            <a:r>
              <a:rPr lang="en-US" dirty="0"/>
              <a:t>Stands for Language-Integrated Query Language</a:t>
            </a:r>
          </a:p>
          <a:p>
            <a:r>
              <a:rPr lang="en-US" dirty="0"/>
              <a:t>Look and feel of LINQ queries is similar to SQL statements</a:t>
            </a:r>
          </a:p>
          <a:p>
            <a:r>
              <a:rPr lang="en-US" dirty="0"/>
              <a:t>Query expressions can be used to interact with numerous types of data</a:t>
            </a:r>
          </a:p>
          <a:p>
            <a:r>
              <a:rPr lang="en-US" dirty="0"/>
              <a:t>Exists in many flavors</a:t>
            </a:r>
          </a:p>
          <a:p>
            <a:r>
              <a:rPr lang="en-US" dirty="0"/>
              <a:t>Can be written in query or method syntax</a:t>
            </a:r>
          </a:p>
        </p:txBody>
      </p:sp>
    </p:spTree>
    <p:extLst>
      <p:ext uri="{BB962C8B-B14F-4D97-AF65-F5344CB8AC3E}">
        <p14:creationId xmlns:p14="http://schemas.microsoft.com/office/powerpoint/2010/main" val="32289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flavors</a:t>
            </a:r>
          </a:p>
          <a:p>
            <a:pPr lvl="1"/>
            <a:r>
              <a:rPr lang="en-US" dirty="0"/>
              <a:t>LINQ to Objects</a:t>
            </a:r>
          </a:p>
          <a:p>
            <a:pPr lvl="2"/>
            <a:r>
              <a:rPr lang="en-US" dirty="0"/>
              <a:t>This term refers to the act of applying LINQ queries to arrays and collections.</a:t>
            </a:r>
          </a:p>
          <a:p>
            <a:pPr lvl="1"/>
            <a:r>
              <a:rPr lang="en-US" dirty="0"/>
              <a:t>LINQ to XML</a:t>
            </a:r>
          </a:p>
          <a:p>
            <a:pPr lvl="2"/>
            <a:r>
              <a:rPr lang="en-US" dirty="0"/>
              <a:t>This term refers to the act of using LINQ to manipulate and query XML documents.</a:t>
            </a:r>
          </a:p>
          <a:p>
            <a:pPr lvl="1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pPr lvl="2"/>
            <a:r>
              <a:rPr lang="en-US" dirty="0"/>
              <a:t>This term refers to the act of applying LINQ queries to ADO.NET </a:t>
            </a:r>
            <a:r>
              <a:rPr lang="en-US" dirty="0" err="1"/>
              <a:t>DataSet</a:t>
            </a:r>
            <a:r>
              <a:rPr lang="en-US" dirty="0"/>
              <a:t> objects.</a:t>
            </a:r>
          </a:p>
          <a:p>
            <a:pPr lvl="1"/>
            <a:r>
              <a:rPr lang="en-US" dirty="0"/>
              <a:t>LINQ to Entities</a:t>
            </a:r>
          </a:p>
          <a:p>
            <a:pPr lvl="2"/>
            <a:r>
              <a:rPr lang="en-US" dirty="0"/>
              <a:t>This aspect of LINQ allows you to make use of LINQ queries within the ADO.NET Entity Framework (EF) API.</a:t>
            </a:r>
          </a:p>
          <a:p>
            <a:pPr lvl="1"/>
            <a:r>
              <a:rPr lang="en-US" dirty="0"/>
              <a:t>Parallel LINQ(a.k.a. PLINQ)</a:t>
            </a:r>
          </a:p>
          <a:p>
            <a:pPr lvl="2"/>
            <a:r>
              <a:rPr lang="en-US" dirty="0"/>
              <a:t>This allows for parallel processing of data returned from a LINQ query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692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AC8A7F-9AE1-40A1-9363-5AA47A57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6" y="806489"/>
            <a:ext cx="6887536" cy="370574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nl-BE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5F81A06-128D-46EE-81DD-0DE256A6A7F4}"/>
              </a:ext>
            </a:extLst>
          </p:cNvPr>
          <p:cNvSpPr/>
          <p:nvPr/>
        </p:nvSpPr>
        <p:spPr bwMode="auto">
          <a:xfrm>
            <a:off x="1306249" y="2925133"/>
            <a:ext cx="2833966" cy="9225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E04D45C-B2C3-4F23-A261-96E15097F187}"/>
              </a:ext>
            </a:extLst>
          </p:cNvPr>
          <p:cNvSpPr txBox="1"/>
          <p:nvPr/>
        </p:nvSpPr>
        <p:spPr>
          <a:xfrm>
            <a:off x="4162116" y="3190806"/>
            <a:ext cx="18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tx2"/>
                </a:solidFill>
              </a:rPr>
              <a:t>LINQ query syntax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9445B-D26D-45F8-863B-8653E3546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57" y="4230935"/>
            <a:ext cx="2791215" cy="504895"/>
          </a:xfrm>
          <a:prstGeom prst="rect">
            <a:avLst/>
          </a:prstGeom>
        </p:spPr>
      </p:pic>
      <p:sp>
        <p:nvSpPr>
          <p:cNvPr id="10" name="Ovaal 6">
            <a:extLst>
              <a:ext uri="{FF2B5EF4-FFF2-40B4-BE49-F238E27FC236}">
                <a16:creationId xmlns:a16="http://schemas.microsoft.com/office/drawing/2014/main" id="{379A5244-9020-4504-B31A-5B9D78CA1E38}"/>
              </a:ext>
            </a:extLst>
          </p:cNvPr>
          <p:cNvSpPr/>
          <p:nvPr/>
        </p:nvSpPr>
        <p:spPr bwMode="auto">
          <a:xfrm>
            <a:off x="5663794" y="3925050"/>
            <a:ext cx="2833966" cy="9225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kstvak 7">
            <a:extLst>
              <a:ext uri="{FF2B5EF4-FFF2-40B4-BE49-F238E27FC236}">
                <a16:creationId xmlns:a16="http://schemas.microsoft.com/office/drawing/2014/main" id="{F006E810-DC56-4F7C-B474-7FB9021A8BF6}"/>
              </a:ext>
            </a:extLst>
          </p:cNvPr>
          <p:cNvSpPr txBox="1"/>
          <p:nvPr/>
        </p:nvSpPr>
        <p:spPr>
          <a:xfrm>
            <a:off x="3512672" y="4201673"/>
            <a:ext cx="211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tx2"/>
                </a:solidFill>
              </a:rPr>
              <a:t>LINQ </a:t>
            </a:r>
            <a:r>
              <a:rPr lang="nl-BE" dirty="0" err="1">
                <a:solidFill>
                  <a:schemeClr val="tx2"/>
                </a:solidFill>
              </a:rPr>
              <a:t>method</a:t>
            </a:r>
            <a:r>
              <a:rPr lang="nl-BE" dirty="0">
                <a:solidFill>
                  <a:schemeClr val="tx2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2677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Deferred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  <a:p>
            <a:pPr lvl="1"/>
            <a:r>
              <a:rPr lang="en-US" dirty="0"/>
              <a:t>Allows us to create several queries and still get back only the latest results</a:t>
            </a:r>
          </a:p>
          <a:p>
            <a:pPr lvl="2"/>
            <a:r>
              <a:rPr lang="en-US" dirty="0"/>
              <a:t>Aren’t cached somewhere, the list can change and so will the results</a:t>
            </a:r>
            <a:endParaRPr lang="nl-BE" dirty="0"/>
          </a:p>
          <a:p>
            <a:endParaRPr lang="nl-BE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EAFFBB2D-9FB9-4899-A223-2D75D740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14" y="2132458"/>
            <a:ext cx="5461644" cy="2372402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0961D1A4-A1E9-47C7-A859-ADDCF69EF1F7}"/>
              </a:ext>
            </a:extLst>
          </p:cNvPr>
          <p:cNvSpPr/>
          <p:nvPr/>
        </p:nvSpPr>
        <p:spPr bwMode="auto">
          <a:xfrm>
            <a:off x="619003" y="2711669"/>
            <a:ext cx="2304256" cy="3600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22ACF7A-3408-40B5-9780-5CEF10B37121}"/>
              </a:ext>
            </a:extLst>
          </p:cNvPr>
          <p:cNvSpPr txBox="1"/>
          <p:nvPr/>
        </p:nvSpPr>
        <p:spPr>
          <a:xfrm>
            <a:off x="2988106" y="270237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tx2"/>
                </a:solidFill>
              </a:rPr>
              <a:t>Query is </a:t>
            </a:r>
            <a:r>
              <a:rPr lang="nl-BE" dirty="0" err="1">
                <a:solidFill>
                  <a:schemeClr val="tx2"/>
                </a:solidFill>
              </a:rPr>
              <a:t>evaluated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here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82BAB809-07CB-4837-ACBE-A78998C119F4}"/>
              </a:ext>
            </a:extLst>
          </p:cNvPr>
          <p:cNvSpPr/>
          <p:nvPr/>
        </p:nvSpPr>
        <p:spPr bwMode="auto">
          <a:xfrm>
            <a:off x="565926" y="3801798"/>
            <a:ext cx="2304256" cy="3600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A8E67D7-44E5-4624-A26D-38494CF4603C}"/>
              </a:ext>
            </a:extLst>
          </p:cNvPr>
          <p:cNvSpPr txBox="1"/>
          <p:nvPr/>
        </p:nvSpPr>
        <p:spPr>
          <a:xfrm>
            <a:off x="2940784" y="380410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tx2"/>
                </a:solidFill>
              </a:rPr>
              <a:t>Query is </a:t>
            </a:r>
            <a:r>
              <a:rPr lang="nl-BE" dirty="0" err="1">
                <a:solidFill>
                  <a:schemeClr val="tx2"/>
                </a:solidFill>
              </a:rPr>
              <a:t>evaluated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here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again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Immediate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nl-BE" dirty="0"/>
          </a:p>
          <a:p>
            <a:pPr lvl="1"/>
            <a:r>
              <a:rPr lang="nl-BE" dirty="0"/>
              <a:t>Xbox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result</a:t>
            </a:r>
            <a:endParaRPr lang="nl-BE" dirty="0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C66EADD9-D6CF-41D9-86F6-D8DA293D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82" y="1473272"/>
            <a:ext cx="5942642" cy="2429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182BF2-2284-452C-8B08-C8318B29C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72" y="1311639"/>
            <a:ext cx="2859272" cy="8769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D744F3-2C3B-429B-A3A5-A9BD1123F387}"/>
              </a:ext>
            </a:extLst>
          </p:cNvPr>
          <p:cNvSpPr/>
          <p:nvPr/>
        </p:nvSpPr>
        <p:spPr>
          <a:xfrm>
            <a:off x="4639457" y="1603948"/>
            <a:ext cx="2449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chemeClr val="tx2"/>
                </a:solidFill>
              </a:rPr>
              <a:t>Query is evaluated here</a:t>
            </a:r>
          </a:p>
        </p:txBody>
      </p:sp>
    </p:spTree>
    <p:extLst>
      <p:ext uri="{BB962C8B-B14F-4D97-AF65-F5344CB8AC3E}">
        <p14:creationId xmlns:p14="http://schemas.microsoft.com/office/powerpoint/2010/main" val="12435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Entities optimization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only necessary data</a:t>
            </a:r>
          </a:p>
          <a:p>
            <a:r>
              <a:rPr lang="en-US" dirty="0"/>
              <a:t>Order your queries carefully</a:t>
            </a:r>
          </a:p>
          <a:p>
            <a:r>
              <a:rPr lang="en-US" dirty="0"/>
              <a:t>Turn off object tracking when only reading =&gt; .</a:t>
            </a:r>
            <a:r>
              <a:rPr lang="en-US" dirty="0" err="1"/>
              <a:t>AsNoTracking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BDD2A-CB4D-463F-AFAC-6A1D072F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3" y="2293689"/>
            <a:ext cx="472505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Entities optimization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your data when possible</a:t>
            </a:r>
          </a:p>
          <a:p>
            <a:r>
              <a:rPr lang="en-US" dirty="0"/>
              <a:t>Use projections =&gt; anonymous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0CCD9-D42B-4B4F-8B39-7BAD88C6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1" y="1891115"/>
            <a:ext cx="469648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Entities optimization</a:t>
            </a:r>
            <a:endParaRPr lang="nl-B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E1F22F-F816-438C-BD0D-FD9D6446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24494"/>
              </p:ext>
            </p:extLst>
          </p:nvPr>
        </p:nvGraphicFramePr>
        <p:xfrm>
          <a:off x="479566" y="1017451"/>
          <a:ext cx="7443737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18">
                  <a:extLst>
                    <a:ext uri="{9D8B030D-6E8A-4147-A177-3AD203B41FA5}">
                      <a16:colId xmlns:a16="http://schemas.microsoft.com/office/drawing/2014/main" val="1621879080"/>
                    </a:ext>
                  </a:extLst>
                </a:gridCol>
                <a:gridCol w="4202419">
                  <a:extLst>
                    <a:ext uri="{9D8B030D-6E8A-4147-A177-3AD203B41FA5}">
                      <a16:colId xmlns:a16="http://schemas.microsoft.com/office/drawing/2014/main" val="3078213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Eager loading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 HIGH chance data will be requested shortly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3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Lazy loading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there is a LOW chance data will be requested shortly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5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Precompiled query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Queries that are used frequently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 your queries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query contains complex logic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5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(Disable optimistic concurrency)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there is no issue with only keeping the last saved item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7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3542705" cy="332450"/>
          </a:xfrm>
        </p:spPr>
        <p:txBody>
          <a:bodyPr/>
          <a:lstStyle/>
          <a:p>
            <a:r>
              <a:rPr lang="en-US" dirty="0"/>
              <a:t>Application optimization</a:t>
            </a:r>
            <a:endParaRPr lang="LID4096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10FD3-4990-4C42-A33F-7C9D0652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processing applications</a:t>
            </a:r>
          </a:p>
          <a:p>
            <a:pPr lvl="1"/>
            <a:r>
              <a:rPr lang="en-US" dirty="0"/>
              <a:t>Maximize throughput</a:t>
            </a:r>
          </a:p>
          <a:p>
            <a:pPr lvl="1"/>
            <a:r>
              <a:rPr lang="en-US" dirty="0"/>
              <a:t>Optimize for 100% load</a:t>
            </a:r>
          </a:p>
          <a:p>
            <a:pPr marL="357188" lvl="1" indent="0">
              <a:buNone/>
            </a:pPr>
            <a:endParaRPr lang="en-US" dirty="0"/>
          </a:p>
          <a:p>
            <a:r>
              <a:rPr lang="en-US" dirty="0"/>
              <a:t>GUI applications</a:t>
            </a:r>
          </a:p>
          <a:p>
            <a:pPr lvl="1"/>
            <a:r>
              <a:rPr lang="en-US" dirty="0"/>
              <a:t>Minimize latency</a:t>
            </a:r>
          </a:p>
          <a:p>
            <a:pPr lvl="1"/>
            <a:r>
              <a:rPr lang="en-US" dirty="0"/>
              <a:t>Minimize memory utilization</a:t>
            </a:r>
          </a:p>
        </p:txBody>
      </p:sp>
    </p:spTree>
    <p:extLst>
      <p:ext uri="{BB962C8B-B14F-4D97-AF65-F5344CB8AC3E}">
        <p14:creationId xmlns:p14="http://schemas.microsoft.com/office/powerpoint/2010/main" val="303878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2112" y="1700386"/>
            <a:ext cx="2521178" cy="641920"/>
          </a:xfrm>
        </p:spPr>
        <p:txBody>
          <a:bodyPr/>
          <a:lstStyle/>
          <a:p>
            <a:r>
              <a:rPr lang="nl-NL" dirty="0" err="1"/>
              <a:t>Threading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720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nl-BE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DC71971C-9721-420C-BC0C-9ADF5744F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6" y="2197915"/>
            <a:ext cx="2937461" cy="22735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2BE13B-4D6C-444A-9A73-4FD6132A5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52" y="1613993"/>
            <a:ext cx="21717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20C92-AC10-48A0-B1D3-B39611D88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42" y="2566493"/>
            <a:ext cx="1895475" cy="1905000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B4188E1-6DA1-48B6-A979-9CB567D1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783" y="1117262"/>
            <a:ext cx="987841" cy="3932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43BCC06-02AC-4E6B-8993-D8D698AF68CB}"/>
              </a:ext>
            </a:extLst>
          </p:cNvPr>
          <p:cNvSpPr txBox="1">
            <a:spLocks/>
          </p:cNvSpPr>
          <p:nvPr/>
        </p:nvSpPr>
        <p:spPr>
          <a:xfrm>
            <a:off x="7169723" y="1098072"/>
            <a:ext cx="839112" cy="363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534988" indent="-1778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2pPr>
            <a:lvl3pPr marL="720725" indent="-1857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45AE734-7A90-4E97-BD57-9983C97CC239}"/>
              </a:ext>
            </a:extLst>
          </p:cNvPr>
          <p:cNvSpPr txBox="1">
            <a:spLocks/>
          </p:cNvSpPr>
          <p:nvPr/>
        </p:nvSpPr>
        <p:spPr>
          <a:xfrm>
            <a:off x="4164039" y="1117262"/>
            <a:ext cx="1460126" cy="3932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2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534988" indent="-1778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2pPr>
            <a:lvl3pPr marL="720725" indent="-185738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nl-NL" sz="1400" kern="1200" dirty="0" smtClean="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3pPr>
            <a:lvl4pPr marL="893763" indent="-177800" algn="l" defTabSz="490538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Concurrent</a:t>
            </a:r>
          </a:p>
        </p:txBody>
      </p:sp>
    </p:spTree>
    <p:extLst>
      <p:ext uri="{BB962C8B-B14F-4D97-AF65-F5344CB8AC3E}">
        <p14:creationId xmlns:p14="http://schemas.microsoft.com/office/powerpoint/2010/main" val="6790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LID4096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10FD3-4990-4C42-A33F-7C9D0652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Long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tasks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offloaded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thread</a:t>
            </a:r>
          </a:p>
          <a:p>
            <a:pPr lvl="1"/>
            <a:r>
              <a:rPr lang="nl-BE" dirty="0" err="1"/>
              <a:t>Avoid</a:t>
            </a:r>
            <a:r>
              <a:rPr lang="nl-BE" dirty="0"/>
              <a:t> UI </a:t>
            </a:r>
            <a:r>
              <a:rPr lang="nl-BE" dirty="0" err="1"/>
              <a:t>freeze</a:t>
            </a:r>
            <a:endParaRPr lang="nl-BE" dirty="0"/>
          </a:p>
          <a:p>
            <a:pPr lvl="1"/>
            <a:r>
              <a:rPr lang="nl-BE" dirty="0" err="1"/>
              <a:t>Threads</a:t>
            </a:r>
            <a:r>
              <a:rPr lang="nl-BE" dirty="0"/>
              <a:t> are </a:t>
            </a:r>
            <a:r>
              <a:rPr lang="nl-BE" dirty="0" err="1"/>
              <a:t>quite</a:t>
            </a:r>
            <a:r>
              <a:rPr lang="nl-BE" dirty="0"/>
              <a:t> hard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implement</a:t>
            </a:r>
            <a:endParaRPr lang="nl-BE" dirty="0"/>
          </a:p>
          <a:p>
            <a:r>
              <a:rPr lang="nl-BE" dirty="0"/>
              <a:t>Visual Studio 2012 </a:t>
            </a:r>
            <a:r>
              <a:rPr lang="nl-BE" dirty="0" err="1"/>
              <a:t>introduces</a:t>
            </a:r>
            <a:r>
              <a:rPr lang="nl-BE" dirty="0"/>
              <a:t> </a:t>
            </a:r>
            <a:r>
              <a:rPr lang="en-US" dirty="0"/>
              <a:t>simplified approach 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programming</a:t>
            </a:r>
          </a:p>
          <a:p>
            <a:pPr lvl="1"/>
            <a:r>
              <a:rPr lang="en-US" dirty="0"/>
              <a:t>Leverages asynchronous support in the .NET Framework 4.5 and the Windows Runtime</a:t>
            </a:r>
          </a:p>
          <a:p>
            <a:pPr lvl="1"/>
            <a:r>
              <a:rPr lang="en-US" dirty="0"/>
              <a:t>Compiler does the difficult work</a:t>
            </a:r>
          </a:p>
          <a:p>
            <a:r>
              <a:rPr lang="en-US" dirty="0"/>
              <a:t>Doesn’t start new threads itself</a:t>
            </a:r>
          </a:p>
          <a:p>
            <a:pPr lvl="1"/>
            <a:r>
              <a:rPr lang="en-US" dirty="0"/>
              <a:t>Just of way of controlling continuations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10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LID4096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10FD3-4990-4C42-A33F-7C9D0652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Potential</a:t>
            </a:r>
            <a:r>
              <a:rPr lang="nl-BE" dirty="0"/>
              <a:t> long running </a:t>
            </a:r>
            <a:r>
              <a:rPr lang="nl-BE" dirty="0" err="1"/>
              <a:t>methods</a:t>
            </a:r>
            <a:r>
              <a:rPr lang="nl-BE" dirty="0"/>
              <a:t> have been made </a:t>
            </a:r>
            <a:r>
              <a:rPr lang="nl-BE" dirty="0" err="1"/>
              <a:t>async</a:t>
            </a:r>
            <a:r>
              <a:rPr lang="nl-BE" dirty="0"/>
              <a:t> in .NET4.5</a:t>
            </a:r>
          </a:p>
          <a:p>
            <a:pPr lvl="1"/>
            <a:r>
              <a:rPr lang="nl-BE" dirty="0" err="1"/>
              <a:t>WebAccess</a:t>
            </a:r>
            <a:endParaRPr lang="nl-BE" dirty="0"/>
          </a:p>
          <a:p>
            <a:pPr lvl="2"/>
            <a:r>
              <a:rPr lang="nl-BE" dirty="0" err="1"/>
              <a:t>HttpClient</a:t>
            </a:r>
            <a:r>
              <a:rPr lang="nl-BE" dirty="0"/>
              <a:t>, …</a:t>
            </a:r>
          </a:p>
          <a:p>
            <a:pPr lvl="1"/>
            <a:r>
              <a:rPr lang="nl-BE" dirty="0" err="1"/>
              <a:t>Accessing</a:t>
            </a:r>
            <a:r>
              <a:rPr lang="nl-BE" dirty="0"/>
              <a:t> files</a:t>
            </a:r>
          </a:p>
          <a:p>
            <a:pPr lvl="2"/>
            <a:r>
              <a:rPr lang="nl-BE" dirty="0" err="1"/>
              <a:t>StorageFile</a:t>
            </a:r>
            <a:r>
              <a:rPr lang="nl-BE" dirty="0"/>
              <a:t>, </a:t>
            </a:r>
            <a:r>
              <a:rPr lang="nl-BE" dirty="0" err="1"/>
              <a:t>StreamWriter</a:t>
            </a:r>
            <a:r>
              <a:rPr lang="nl-BE" dirty="0"/>
              <a:t>, …</a:t>
            </a:r>
          </a:p>
          <a:p>
            <a:pPr lvl="1"/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images</a:t>
            </a:r>
          </a:p>
          <a:p>
            <a:pPr lvl="2"/>
            <a:r>
              <a:rPr lang="nl-BE" dirty="0" err="1"/>
              <a:t>MediaCapture</a:t>
            </a:r>
            <a:r>
              <a:rPr lang="nl-BE" dirty="0"/>
              <a:t>, </a:t>
            </a:r>
            <a:r>
              <a:rPr lang="nl-BE" dirty="0" err="1"/>
              <a:t>BitmapEncoder</a:t>
            </a:r>
            <a:r>
              <a:rPr lang="nl-BE" dirty="0"/>
              <a:t>, …</a:t>
            </a:r>
          </a:p>
          <a:p>
            <a:pPr lvl="1"/>
            <a:r>
              <a:rPr lang="nl-BE" dirty="0"/>
              <a:t>WCF </a:t>
            </a:r>
            <a:r>
              <a:rPr lang="nl-BE" dirty="0" err="1"/>
              <a:t>programming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2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LID4096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10FD3-4990-4C42-A33F-7C9D0652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HttpClient</a:t>
            </a:r>
            <a:endParaRPr lang="nl-BE" dirty="0"/>
          </a:p>
          <a:p>
            <a:pPr lvl="1"/>
            <a:r>
              <a:rPr lang="nl-BE" dirty="0"/>
              <a:t>public </a:t>
            </a:r>
            <a:r>
              <a:rPr lang="nl-BE" dirty="0" err="1"/>
              <a:t>async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&lt;string&gt; </a:t>
            </a:r>
            <a:r>
              <a:rPr lang="nl-BE" dirty="0" err="1"/>
              <a:t>GetStringAsync</a:t>
            </a:r>
            <a:r>
              <a:rPr lang="nl-BE" dirty="0"/>
              <a:t>(string </a:t>
            </a:r>
            <a:r>
              <a:rPr lang="nl-BE" dirty="0" err="1"/>
              <a:t>uri</a:t>
            </a:r>
            <a:r>
              <a:rPr lang="nl-BE" dirty="0"/>
              <a:t>);</a:t>
            </a:r>
          </a:p>
          <a:p>
            <a:pPr lvl="2"/>
            <a:r>
              <a:rPr lang="en-US" dirty="0" err="1"/>
              <a:t>GetStringAsync</a:t>
            </a:r>
            <a:r>
              <a:rPr lang="en-US" dirty="0"/>
              <a:t> returns a Task&lt;string&gt;</a:t>
            </a:r>
          </a:p>
          <a:p>
            <a:pPr lvl="2"/>
            <a:r>
              <a:rPr lang="en-US" dirty="0"/>
              <a:t>A string will be returned when we await the task</a:t>
            </a:r>
          </a:p>
          <a:p>
            <a:pPr lvl="2"/>
            <a:r>
              <a:rPr lang="en-US" dirty="0"/>
              <a:t>We can await the method</a:t>
            </a:r>
            <a:endParaRPr lang="nl-BE" dirty="0"/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8C3E424-2DA9-4FA3-8D76-E8CE1A53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65377"/>
            <a:ext cx="4594303" cy="2078986"/>
          </a:xfrm>
          <a:prstGeom prst="rect">
            <a:avLst/>
          </a:prstGeom>
        </p:spPr>
      </p:pic>
      <p:sp>
        <p:nvSpPr>
          <p:cNvPr id="5" name="Ovaal 6">
            <a:extLst>
              <a:ext uri="{FF2B5EF4-FFF2-40B4-BE49-F238E27FC236}">
                <a16:creationId xmlns:a16="http://schemas.microsoft.com/office/drawing/2014/main" id="{D8DBDEAE-8A5F-46BB-9018-A179538D3234}"/>
              </a:ext>
            </a:extLst>
          </p:cNvPr>
          <p:cNvSpPr/>
          <p:nvPr/>
        </p:nvSpPr>
        <p:spPr bwMode="auto">
          <a:xfrm>
            <a:off x="2128156" y="4022272"/>
            <a:ext cx="451759" cy="21227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Ovaal 6">
            <a:extLst>
              <a:ext uri="{FF2B5EF4-FFF2-40B4-BE49-F238E27FC236}">
                <a16:creationId xmlns:a16="http://schemas.microsoft.com/office/drawing/2014/main" id="{799EAA91-CA33-448C-AB4E-4EE63866520C}"/>
              </a:ext>
            </a:extLst>
          </p:cNvPr>
          <p:cNvSpPr/>
          <p:nvPr/>
        </p:nvSpPr>
        <p:spPr bwMode="auto">
          <a:xfrm>
            <a:off x="3140524" y="4022271"/>
            <a:ext cx="990604" cy="21227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8CC51CD5-300E-4BA3-9BB5-6D80CEB04D32}"/>
              </a:ext>
            </a:extLst>
          </p:cNvPr>
          <p:cNvSpPr/>
          <p:nvPr/>
        </p:nvSpPr>
        <p:spPr bwMode="auto">
          <a:xfrm>
            <a:off x="941613" y="3621198"/>
            <a:ext cx="451759" cy="21227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3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LID4096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10FD3-4990-4C42-A33F-7C9D0652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Async</a:t>
            </a:r>
            <a:r>
              <a:rPr lang="nl-BE" dirty="0"/>
              <a:t> </a:t>
            </a:r>
            <a:r>
              <a:rPr lang="nl-BE" dirty="0" err="1"/>
              <a:t>void</a:t>
            </a:r>
            <a:endParaRPr lang="nl-BE" dirty="0"/>
          </a:p>
          <a:p>
            <a:pPr lvl="1"/>
            <a:r>
              <a:rPr lang="nl-BE" dirty="0"/>
              <a:t>Method </a:t>
            </a:r>
            <a:r>
              <a:rPr lang="nl-BE" dirty="0" err="1"/>
              <a:t>contains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or more long running taks</a:t>
            </a:r>
          </a:p>
          <a:p>
            <a:pPr lvl="1"/>
            <a:r>
              <a:rPr lang="nl-BE" dirty="0"/>
              <a:t>Method </a:t>
            </a:r>
            <a:r>
              <a:rPr lang="nl-BE" dirty="0" err="1"/>
              <a:t>can’t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awaited</a:t>
            </a:r>
            <a:r>
              <a:rPr lang="nl-BE" dirty="0"/>
              <a:t>!</a:t>
            </a:r>
          </a:p>
          <a:p>
            <a:pPr lvl="2"/>
            <a:r>
              <a:rPr lang="nl-BE" dirty="0" err="1"/>
              <a:t>Void</a:t>
            </a:r>
            <a:endParaRPr lang="nl-BE" dirty="0"/>
          </a:p>
          <a:p>
            <a:pPr lvl="2"/>
            <a:r>
              <a:rPr lang="nl-BE" dirty="0"/>
              <a:t>Fire and forget</a:t>
            </a:r>
          </a:p>
          <a:p>
            <a:r>
              <a:rPr lang="nl-BE" dirty="0"/>
              <a:t>Return </a:t>
            </a:r>
            <a:r>
              <a:rPr lang="nl-BE" dirty="0" err="1"/>
              <a:t>values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packed</a:t>
            </a:r>
            <a:r>
              <a:rPr lang="nl-BE" dirty="0"/>
              <a:t> in a </a:t>
            </a:r>
            <a:r>
              <a:rPr lang="nl-BE" dirty="0" err="1"/>
              <a:t>Task</a:t>
            </a:r>
            <a:endParaRPr lang="nl-BE" dirty="0"/>
          </a:p>
          <a:p>
            <a:pPr lvl="1"/>
            <a:r>
              <a:rPr lang="nl-BE" dirty="0" err="1"/>
              <a:t>Async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&lt;int&gt;</a:t>
            </a:r>
          </a:p>
          <a:p>
            <a:pPr lvl="2"/>
            <a:r>
              <a:rPr lang="nl-BE" dirty="0" err="1"/>
              <a:t>Result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long running </a:t>
            </a:r>
            <a:r>
              <a:rPr lang="nl-BE" dirty="0" err="1"/>
              <a:t>method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integer</a:t>
            </a:r>
          </a:p>
          <a:p>
            <a:pPr lvl="2"/>
            <a:r>
              <a:rPr lang="nl-BE" dirty="0" err="1"/>
              <a:t>Await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r>
              <a:rPr lang="nl-BE" dirty="0"/>
              <a:t> ‘</a:t>
            </a:r>
            <a:r>
              <a:rPr lang="nl-BE" dirty="0" err="1"/>
              <a:t>unpack</a:t>
            </a:r>
            <a:r>
              <a:rPr lang="nl-BE" dirty="0"/>
              <a:t>’ </a:t>
            </a:r>
            <a:r>
              <a:rPr lang="nl-BE" dirty="0" err="1"/>
              <a:t>the</a:t>
            </a:r>
            <a:r>
              <a:rPr lang="nl-BE" dirty="0"/>
              <a:t> integer</a:t>
            </a:r>
          </a:p>
          <a:p>
            <a:pPr lvl="1"/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return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C1AF37-8B48-427A-9C2D-375E7D29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68" y="3267738"/>
            <a:ext cx="2796909" cy="13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3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LID4096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10FD3-4990-4C42-A33F-7C9D0652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Task</a:t>
            </a:r>
            <a:r>
              <a:rPr lang="nl-BE" dirty="0"/>
              <a:t>&lt;&gt; </a:t>
            </a:r>
            <a:r>
              <a:rPr lang="nl-BE" dirty="0" err="1"/>
              <a:t>also</a:t>
            </a:r>
            <a:r>
              <a:rPr lang="nl-BE" dirty="0"/>
              <a:t> has a </a:t>
            </a:r>
            <a:r>
              <a:rPr lang="nl-BE" dirty="0" err="1"/>
              <a:t>Result</a:t>
            </a:r>
            <a:r>
              <a:rPr lang="nl-BE" dirty="0"/>
              <a:t> property</a:t>
            </a:r>
          </a:p>
          <a:p>
            <a:pPr lvl="1"/>
            <a:r>
              <a:rPr lang="nl-BE" dirty="0" err="1"/>
              <a:t>Blocking</a:t>
            </a:r>
            <a:r>
              <a:rPr lang="nl-BE" dirty="0"/>
              <a:t> call! =&gt; UI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freeze</a:t>
            </a:r>
            <a:endParaRPr lang="en-US" dirty="0"/>
          </a:p>
        </p:txBody>
      </p:sp>
      <p:pic>
        <p:nvPicPr>
          <p:cNvPr id="5" name="Afbeelding 3">
            <a:extLst>
              <a:ext uri="{FF2B5EF4-FFF2-40B4-BE49-F238E27FC236}">
                <a16:creationId xmlns:a16="http://schemas.microsoft.com/office/drawing/2014/main" id="{EA0A90A6-5379-4340-9D0B-F248897D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4" y="1816836"/>
            <a:ext cx="4532818" cy="278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D15B9-EDB5-432E-A077-720C6D6FB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101" y="1778735"/>
            <a:ext cx="2801955" cy="28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LID4096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10FD3-4990-4C42-A33F-7C9D0652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long during tasks that don’t interfere with each other can be launched simultaneously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Task.WhenAll</a:t>
            </a:r>
            <a:r>
              <a:rPr lang="en-US" dirty="0"/>
              <a:t> for all the tasks to complete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195E315-ECA7-4EE4-A29F-5C3F0FE1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22" y="2182979"/>
            <a:ext cx="3712078" cy="22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LID4096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10FD3-4990-4C42-A33F-7C9D0652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Async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start multiple </a:t>
            </a:r>
            <a:r>
              <a:rPr lang="nl-BE" dirty="0" err="1"/>
              <a:t>threads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itself</a:t>
            </a:r>
            <a:endParaRPr lang="nl-BE" dirty="0"/>
          </a:p>
          <a:p>
            <a:r>
              <a:rPr lang="nl-BE" dirty="0" err="1"/>
              <a:t>Awaiting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Task.Run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does </a:t>
            </a:r>
            <a:r>
              <a:rPr lang="nl-BE" dirty="0" err="1"/>
              <a:t>execute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code on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thread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32B4C-BD88-40F3-A50A-FF012576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83" y="2139710"/>
            <a:ext cx="3977568" cy="11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4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2112" y="1700386"/>
            <a:ext cx="2521178" cy="641920"/>
          </a:xfrm>
        </p:spPr>
        <p:txBody>
          <a:bodyPr/>
          <a:lstStyle/>
          <a:p>
            <a:r>
              <a:rPr lang="nl-NL" dirty="0" err="1"/>
              <a:t>Profiling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412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3542705" cy="332450"/>
          </a:xfrm>
        </p:spPr>
        <p:txBody>
          <a:bodyPr/>
          <a:lstStyle/>
          <a:p>
            <a:r>
              <a:rPr lang="en-US" dirty="0"/>
              <a:t>Memory hierarchy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3F0350-E4A9-4D3E-99FE-58576FD52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12011"/>
              </p:ext>
            </p:extLst>
          </p:nvPr>
        </p:nvGraphicFramePr>
        <p:xfrm>
          <a:off x="914400" y="1088390"/>
          <a:ext cx="6700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386">
                  <a:extLst>
                    <a:ext uri="{9D8B030D-6E8A-4147-A177-3AD203B41FA5}">
                      <a16:colId xmlns:a16="http://schemas.microsoft.com/office/drawing/2014/main" val="1330259627"/>
                    </a:ext>
                  </a:extLst>
                </a:gridCol>
                <a:gridCol w="2233386">
                  <a:extLst>
                    <a:ext uri="{9D8B030D-6E8A-4147-A177-3AD203B41FA5}">
                      <a16:colId xmlns:a16="http://schemas.microsoft.com/office/drawing/2014/main" val="627630176"/>
                    </a:ext>
                  </a:extLst>
                </a:gridCol>
                <a:gridCol w="2233386">
                  <a:extLst>
                    <a:ext uri="{9D8B030D-6E8A-4147-A177-3AD203B41FA5}">
                      <a16:colId xmlns:a16="http://schemas.microsoft.com/office/drawing/2014/main" val="763072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0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memory: HDD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2GB - …GB typical size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3-15 </a:t>
                      </a:r>
                      <a:r>
                        <a:rPr lang="en-US" dirty="0" err="1"/>
                        <a:t>ms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1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memory: SSD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2GB typical size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 </a:t>
                      </a:r>
                      <a:r>
                        <a:rPr lang="nl-BE" dirty="0"/>
                        <a:t>µ</a:t>
                      </a:r>
                      <a:r>
                        <a:rPr lang="en-US" dirty="0"/>
                        <a:t>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Physical memory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8GB typical size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ns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L3 cache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ns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cache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MB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ns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0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L1 cache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768 KB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ns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2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44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1C0BBE-0C66-9740-9097-9B05A243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profiling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2F147B2-B1DA-1443-8EB4-3E362F08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br>
              <a:rPr lang="en-US" u="sng" dirty="0"/>
            </a:br>
            <a:br>
              <a:rPr lang="en-US" u="sng" dirty="0"/>
            </a:br>
            <a:r>
              <a:rPr lang="en-US" u="sng" dirty="0"/>
              <a:t>In software engineering</a:t>
            </a:r>
            <a:r>
              <a:rPr lang="en-US" dirty="0"/>
              <a:t>, profiling ("program profiling", "software profiling") is a form of dynamic program analysis that measures, for example, the space (memory) or time complexity of a program, the usage of particular instructions, or the frequency and duration of function calls. Most commonly, profiling information serves to aid program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959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1C0BBE-0C66-9740-9097-9B05A243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profile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2F147B2-B1DA-1443-8EB4-3E362F08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writing</a:t>
            </a:r>
            <a:r>
              <a:rPr lang="nl-NL" dirty="0"/>
              <a:t> a performance </a:t>
            </a:r>
            <a:r>
              <a:rPr lang="nl-NL" dirty="0" err="1"/>
              <a:t>critical</a:t>
            </a:r>
            <a:r>
              <a:rPr lang="nl-NL" dirty="0"/>
              <a:t> service</a:t>
            </a:r>
          </a:p>
          <a:p>
            <a:r>
              <a:rPr lang="nl-NL" dirty="0"/>
              <a:t>AND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a performance </a:t>
            </a:r>
            <a:r>
              <a:rPr lang="nl-NL" dirty="0" err="1"/>
              <a:t>critical</a:t>
            </a:r>
            <a:r>
              <a:rPr lang="nl-NL" dirty="0"/>
              <a:t> service</a:t>
            </a:r>
          </a:p>
          <a:p>
            <a:r>
              <a:rPr lang="en-US" dirty="0"/>
              <a:t>Code that will be reused often</a:t>
            </a:r>
          </a:p>
          <a:p>
            <a:pPr lvl="1"/>
            <a:r>
              <a:rPr lang="en-US" dirty="0"/>
              <a:t>Includes loops!</a:t>
            </a:r>
          </a:p>
          <a:p>
            <a:r>
              <a:rPr lang="en-US" dirty="0"/>
              <a:t>When debugging</a:t>
            </a:r>
          </a:p>
          <a:p>
            <a:r>
              <a:rPr lang="en-US" dirty="0"/>
              <a:t>If memory or performance issues already surfaced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7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1C0BBE-0C66-9740-9097-9B05A243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Measurement</a:t>
            </a:r>
            <a:r>
              <a:rPr lang="nl-NL" dirty="0"/>
              <a:t> tools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2F147B2-B1DA-1443-8EB4-3E362F08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Sampling </a:t>
            </a:r>
            <a:r>
              <a:rPr lang="en-US" dirty="0"/>
              <a:t>profilers</a:t>
            </a:r>
          </a:p>
          <a:p>
            <a:pPr lvl="1"/>
            <a:r>
              <a:rPr lang="nl-NL" dirty="0"/>
              <a:t>Snapshots</a:t>
            </a:r>
          </a:p>
          <a:p>
            <a:pPr lvl="1"/>
            <a:r>
              <a:rPr lang="nl-NL" dirty="0" err="1"/>
              <a:t>Controllable</a:t>
            </a:r>
            <a:r>
              <a:rPr lang="nl-NL" dirty="0"/>
              <a:t> overhead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reducing</a:t>
            </a:r>
            <a:r>
              <a:rPr lang="nl-NL" dirty="0"/>
              <a:t> sampling </a:t>
            </a:r>
            <a:r>
              <a:rPr lang="nl-NL" dirty="0" err="1"/>
              <a:t>rate</a:t>
            </a:r>
            <a:endParaRPr lang="nl-NL" dirty="0"/>
          </a:p>
          <a:p>
            <a:pPr lvl="1"/>
            <a:r>
              <a:rPr lang="nl-NL" dirty="0"/>
              <a:t>Support </a:t>
            </a:r>
            <a:r>
              <a:rPr lang="nl-NL" dirty="0" err="1"/>
              <a:t>attach</a:t>
            </a:r>
            <a:endParaRPr lang="nl-NL" dirty="0"/>
          </a:p>
          <a:p>
            <a:pPr lvl="1"/>
            <a:r>
              <a:rPr lang="nl-NL" dirty="0" err="1"/>
              <a:t>Imprecise</a:t>
            </a:r>
            <a:endParaRPr lang="nl-NL" dirty="0"/>
          </a:p>
          <a:p>
            <a:pPr marL="342900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nl-NL" sz="2400" dirty="0"/>
              <a:t>Instrumentation </a:t>
            </a:r>
            <a:r>
              <a:rPr lang="nl-NL" sz="2400" dirty="0" err="1"/>
              <a:t>profilers</a:t>
            </a:r>
            <a:endParaRPr lang="nl-NL" sz="2400" dirty="0"/>
          </a:p>
          <a:p>
            <a:pPr lvl="1"/>
            <a:r>
              <a:rPr lang="nl-NL" dirty="0"/>
              <a:t>Code </a:t>
            </a:r>
            <a:r>
              <a:rPr lang="nl-NL" dirty="0" err="1"/>
              <a:t>injection</a:t>
            </a:r>
            <a:endParaRPr lang="nl-NL" dirty="0"/>
          </a:p>
          <a:p>
            <a:pPr lvl="1"/>
            <a:r>
              <a:rPr lang="nl-NL" dirty="0"/>
              <a:t>Accurate timing</a:t>
            </a:r>
          </a:p>
          <a:p>
            <a:pPr lvl="1"/>
            <a:r>
              <a:rPr lang="nl-NL" dirty="0"/>
              <a:t>More overhead</a:t>
            </a:r>
          </a:p>
          <a:p>
            <a:pPr lvl="1"/>
            <a:r>
              <a:rPr lang="nl-NL" dirty="0" err="1"/>
              <a:t>Require</a:t>
            </a:r>
            <a:r>
              <a:rPr lang="nl-NL" dirty="0"/>
              <a:t> </a:t>
            </a:r>
            <a:r>
              <a:rPr lang="nl-NL" dirty="0" err="1"/>
              <a:t>restart</a:t>
            </a:r>
            <a:endParaRPr lang="nl-NL" dirty="0"/>
          </a:p>
        </p:txBody>
      </p:sp>
      <p:pic>
        <p:nvPicPr>
          <p:cNvPr id="9220" name="Picture 4" descr="Image result for measurement">
            <a:extLst>
              <a:ext uri="{FF2B5EF4-FFF2-40B4-BE49-F238E27FC236}">
                <a16:creationId xmlns:a16="http://schemas.microsoft.com/office/drawing/2014/main" id="{303172BA-71E2-4A2F-B314-490007E5A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12636" r="1161" b="15188"/>
          <a:stretch/>
        </p:blipFill>
        <p:spPr bwMode="auto">
          <a:xfrm>
            <a:off x="4882100" y="2796351"/>
            <a:ext cx="3782333" cy="184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1C0BBE-0C66-9740-9097-9B05A24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3780333" cy="332450"/>
          </a:xfrm>
        </p:spPr>
        <p:txBody>
          <a:bodyPr/>
          <a:lstStyle/>
          <a:p>
            <a:r>
              <a:rPr lang="nl-NL" dirty="0"/>
              <a:t>Most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measurements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2F147B2-B1DA-1443-8EB4-3E362F08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CPU</a:t>
            </a:r>
          </a:p>
          <a:p>
            <a:pPr lvl="1"/>
            <a:r>
              <a:rPr lang="nl-NL" dirty="0" err="1"/>
              <a:t>Utilization</a:t>
            </a:r>
            <a:endParaRPr lang="nl-NL" dirty="0"/>
          </a:p>
          <a:p>
            <a:pPr lvl="1"/>
            <a:r>
              <a:rPr lang="nl-NL" dirty="0"/>
              <a:t>CPU </a:t>
            </a:r>
            <a:r>
              <a:rPr lang="nl-NL" dirty="0" err="1"/>
              <a:t>cycles</a:t>
            </a:r>
            <a:r>
              <a:rPr lang="nl-NL" dirty="0"/>
              <a:t>/</a:t>
            </a:r>
            <a:r>
              <a:rPr lang="nl-NL" dirty="0" err="1"/>
              <a:t>ticks</a:t>
            </a:r>
            <a:r>
              <a:rPr lang="nl-NL" dirty="0"/>
              <a:t> or </a:t>
            </a:r>
            <a:r>
              <a:rPr lang="nl-NL" dirty="0" err="1"/>
              <a:t>wall-clock</a:t>
            </a:r>
            <a:r>
              <a:rPr lang="nl-NL" dirty="0"/>
              <a:t> time</a:t>
            </a:r>
          </a:p>
          <a:p>
            <a:r>
              <a:rPr lang="nl-NL" dirty="0"/>
              <a:t>Memory</a:t>
            </a:r>
          </a:p>
          <a:p>
            <a:pPr lvl="1"/>
            <a:r>
              <a:rPr lang="nl-NL" dirty="0" err="1"/>
              <a:t>Utilization</a:t>
            </a:r>
            <a:endParaRPr lang="nl-NL" dirty="0"/>
          </a:p>
          <a:p>
            <a:pPr lvl="1"/>
            <a:r>
              <a:rPr lang="nl-NL" dirty="0"/>
              <a:t>% load</a:t>
            </a:r>
          </a:p>
          <a:p>
            <a:r>
              <a:rPr lang="nl-NL" dirty="0"/>
              <a:t>Data access</a:t>
            </a:r>
          </a:p>
          <a:p>
            <a:pPr lvl="1"/>
            <a:r>
              <a:rPr lang="nl-NL" dirty="0" err="1"/>
              <a:t>Utilization</a:t>
            </a:r>
            <a:endParaRPr lang="nl-NL" dirty="0"/>
          </a:p>
          <a:p>
            <a:pPr lvl="1"/>
            <a:r>
              <a:rPr lang="nl-NL" dirty="0" err="1"/>
              <a:t>Bandwidth</a:t>
            </a:r>
            <a:endParaRPr lang="nl-NL" dirty="0"/>
          </a:p>
          <a:p>
            <a:pPr lvl="1"/>
            <a:r>
              <a:rPr lang="nl-NL" dirty="0" err="1"/>
              <a:t>Latency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15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1C0BBE-0C66-9740-9097-9B05A24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3780333" cy="332450"/>
          </a:xfrm>
        </p:spPr>
        <p:txBody>
          <a:bodyPr/>
          <a:lstStyle/>
          <a:p>
            <a:r>
              <a:rPr lang="nl-NL" dirty="0" err="1"/>
              <a:t>Profiling</a:t>
            </a:r>
            <a:r>
              <a:rPr lang="nl-NL" dirty="0"/>
              <a:t> software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2F147B2-B1DA-1443-8EB4-3E362F08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Free</a:t>
            </a:r>
          </a:p>
          <a:p>
            <a:pPr lvl="1"/>
            <a:r>
              <a:rPr lang="nl-NL" dirty="0"/>
              <a:t>Visual Studio </a:t>
            </a:r>
            <a:r>
              <a:rPr lang="nl-NL" dirty="0" err="1"/>
              <a:t>Diagnostic</a:t>
            </a:r>
            <a:r>
              <a:rPr lang="nl-NL" dirty="0"/>
              <a:t> Tools</a:t>
            </a:r>
          </a:p>
          <a:p>
            <a:pPr lvl="2"/>
            <a:r>
              <a:rPr lang="nl-NL" dirty="0"/>
              <a:t>Basic memory </a:t>
            </a:r>
            <a:r>
              <a:rPr lang="nl-NL" dirty="0" err="1"/>
              <a:t>and</a:t>
            </a:r>
            <a:r>
              <a:rPr lang="nl-NL" dirty="0"/>
              <a:t> CPU </a:t>
            </a:r>
            <a:r>
              <a:rPr lang="nl-NL" dirty="0" err="1"/>
              <a:t>profiling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1 </a:t>
            </a:r>
            <a:r>
              <a:rPr lang="nl-NL" dirty="0" err="1"/>
              <a:t>process</a:t>
            </a:r>
            <a:endParaRPr lang="nl-NL" dirty="0"/>
          </a:p>
          <a:p>
            <a:pPr lvl="1"/>
            <a:r>
              <a:rPr lang="nl-NL" dirty="0" err="1"/>
              <a:t>Perfview</a:t>
            </a:r>
            <a:endParaRPr lang="nl-NL" dirty="0"/>
          </a:p>
          <a:p>
            <a:pPr lvl="2"/>
            <a:r>
              <a:rPr lang="nl-NL" dirty="0"/>
              <a:t>Global memory </a:t>
            </a:r>
            <a:r>
              <a:rPr lang="nl-NL" dirty="0" err="1"/>
              <a:t>and</a:t>
            </a:r>
            <a:r>
              <a:rPr lang="nl-NL" dirty="0"/>
              <a:t> CPU </a:t>
            </a:r>
            <a:r>
              <a:rPr lang="nl-NL" dirty="0" err="1"/>
              <a:t>profiling</a:t>
            </a:r>
            <a:endParaRPr lang="nl-NL" dirty="0"/>
          </a:p>
          <a:p>
            <a:pPr lvl="1"/>
            <a:r>
              <a:rPr lang="nl-NL" dirty="0"/>
              <a:t>SQL Server Profiler</a:t>
            </a:r>
          </a:p>
          <a:p>
            <a:pPr lvl="2"/>
            <a:r>
              <a:rPr lang="nl-NL" dirty="0"/>
              <a:t>SQL </a:t>
            </a:r>
            <a:r>
              <a:rPr lang="nl-NL" dirty="0" err="1"/>
              <a:t>execution</a:t>
            </a:r>
            <a:r>
              <a:rPr lang="nl-NL" dirty="0"/>
              <a:t> plan </a:t>
            </a:r>
            <a:r>
              <a:rPr lang="nl-NL" dirty="0" err="1"/>
              <a:t>profiling</a:t>
            </a:r>
            <a:endParaRPr lang="nl-NL" dirty="0"/>
          </a:p>
          <a:p>
            <a:pPr lvl="2"/>
            <a:r>
              <a:rPr lang="nl-NL" dirty="0"/>
              <a:t>Part of </a:t>
            </a:r>
            <a:r>
              <a:rPr lang="nl-NL" dirty="0" err="1"/>
              <a:t>the</a:t>
            </a:r>
            <a:r>
              <a:rPr lang="nl-NL" dirty="0"/>
              <a:t> Microsoft SQL Server Management Studio</a:t>
            </a:r>
          </a:p>
          <a:p>
            <a:r>
              <a:rPr lang="nl-NL" dirty="0" err="1"/>
              <a:t>Paid</a:t>
            </a:r>
            <a:endParaRPr lang="nl-NL" dirty="0"/>
          </a:p>
          <a:p>
            <a:pPr lvl="1"/>
            <a:r>
              <a:rPr lang="nl-NL" dirty="0" err="1"/>
              <a:t>JetBrains</a:t>
            </a:r>
            <a:r>
              <a:rPr lang="nl-NL" dirty="0"/>
              <a:t> </a:t>
            </a:r>
            <a:r>
              <a:rPr lang="nl-NL" dirty="0" err="1"/>
              <a:t>dotTrace</a:t>
            </a:r>
            <a:r>
              <a:rPr lang="nl-NL" dirty="0"/>
              <a:t> =&gt; free student </a:t>
            </a:r>
            <a:r>
              <a:rPr lang="nl-NL" dirty="0" err="1"/>
              <a:t>license</a:t>
            </a:r>
            <a:endParaRPr lang="nl-NL" dirty="0"/>
          </a:p>
          <a:p>
            <a:pPr lvl="1"/>
            <a:r>
              <a:rPr lang="nl-NL" dirty="0" err="1"/>
              <a:t>RedGate</a:t>
            </a:r>
            <a:r>
              <a:rPr lang="nl-NL" dirty="0"/>
              <a:t> ANTS</a:t>
            </a:r>
          </a:p>
        </p:txBody>
      </p:sp>
    </p:spTree>
    <p:extLst>
      <p:ext uri="{BB962C8B-B14F-4D97-AF65-F5344CB8AC3E}">
        <p14:creationId xmlns:p14="http://schemas.microsoft.com/office/powerpoint/2010/main" val="29879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09CD34-7CB6-49EE-AF8C-50BE8160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4492142" cy="332450"/>
          </a:xfrm>
        </p:spPr>
        <p:txBody>
          <a:bodyPr/>
          <a:lstStyle/>
          <a:p>
            <a:r>
              <a:rPr lang="en-US" dirty="0"/>
              <a:t>Visual Studio Diagnostic Tools</a:t>
            </a:r>
            <a:br>
              <a:rPr lang="en-US" dirty="0"/>
            </a:b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DB051-6CEC-40B8-BFF8-7F152773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6" y="795557"/>
            <a:ext cx="7455230" cy="39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2D264-E061-4E66-B0E9-3E916E23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0" y="943487"/>
            <a:ext cx="6021079" cy="34297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30101E-E681-437D-997B-1E46AD4FDA48}"/>
              </a:ext>
            </a:extLst>
          </p:cNvPr>
          <p:cNvSpPr txBox="1"/>
          <p:nvPr/>
        </p:nvSpPr>
        <p:spPr>
          <a:xfrm>
            <a:off x="434975" y="211651"/>
            <a:ext cx="63434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https://github.com/tiebird/Ordina-performance</a:t>
            </a:r>
            <a:endParaRPr lang="LID4096" sz="2400" dirty="0">
              <a:solidFill>
                <a:schemeClr val="tx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228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387D8897-AC88-45D8-A5E5-C4CCE3DA4D37}"/>
              </a:ext>
            </a:extLst>
          </p:cNvPr>
          <p:cNvSpPr txBox="1">
            <a:spLocks/>
          </p:cNvSpPr>
          <p:nvPr/>
        </p:nvSpPr>
        <p:spPr>
          <a:xfrm>
            <a:off x="5315805" y="3797345"/>
            <a:ext cx="3650775" cy="9707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rob.liekens@ordina.be </a:t>
            </a:r>
          </a:p>
          <a:p>
            <a:r>
              <a:rPr lang="nl-NL" dirty="0"/>
              <a:t>marc.wouters@ordina.be</a:t>
            </a:r>
          </a:p>
        </p:txBody>
      </p:sp>
      <p:pic>
        <p:nvPicPr>
          <p:cNvPr id="4098" name="Picture 2" descr="Farewell, Say Goodbye, Bye, Road, Shield, Note">
            <a:extLst>
              <a:ext uri="{FF2B5EF4-FFF2-40B4-BE49-F238E27FC236}">
                <a16:creationId xmlns:a16="http://schemas.microsoft.com/office/drawing/2014/main" id="{ACA477E6-28C1-4134-94D4-77FDDC213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" t="7975" r="-69" b="13820"/>
          <a:stretch/>
        </p:blipFill>
        <p:spPr bwMode="auto">
          <a:xfrm>
            <a:off x="0" y="-1"/>
            <a:ext cx="9144000" cy="362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1">
            <a:extLst>
              <a:ext uri="{FF2B5EF4-FFF2-40B4-BE49-F238E27FC236}">
                <a16:creationId xmlns:a16="http://schemas.microsoft.com/office/drawing/2014/main" id="{5110201E-9F21-4020-B8CE-A1209E2ED192}"/>
              </a:ext>
            </a:extLst>
          </p:cNvPr>
          <p:cNvSpPr txBox="1">
            <a:spLocks/>
          </p:cNvSpPr>
          <p:nvPr/>
        </p:nvSpPr>
        <p:spPr>
          <a:xfrm>
            <a:off x="3819621" y="3799123"/>
            <a:ext cx="1362501" cy="9707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Contact:</a:t>
            </a:r>
          </a:p>
        </p:txBody>
      </p:sp>
    </p:spTree>
    <p:extLst>
      <p:ext uri="{BB962C8B-B14F-4D97-AF65-F5344CB8AC3E}">
        <p14:creationId xmlns:p14="http://schemas.microsoft.com/office/powerpoint/2010/main" val="38912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E0DD99-583E-4268-B0E7-250A8FF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optimization</a:t>
            </a:r>
            <a:endParaRPr lang="LID4096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10FD3-4990-4C42-A33F-7C9D0652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constrained</a:t>
            </a:r>
          </a:p>
          <a:p>
            <a:r>
              <a:rPr lang="en-US" dirty="0"/>
              <a:t>Sacrifice speed for memory</a:t>
            </a:r>
          </a:p>
          <a:p>
            <a:r>
              <a:rPr lang="en-US" dirty="0"/>
              <a:t>Less caching</a:t>
            </a:r>
          </a:p>
          <a:p>
            <a:r>
              <a:rPr lang="en-US" dirty="0"/>
              <a:t>Limit threads</a:t>
            </a:r>
          </a:p>
          <a:p>
            <a:r>
              <a:rPr lang="en-US" dirty="0"/>
              <a:t>Limit assets</a:t>
            </a:r>
          </a:p>
          <a:p>
            <a:r>
              <a:rPr lang="en-US" dirty="0"/>
              <a:t>Less complicated UI</a:t>
            </a:r>
          </a:p>
        </p:txBody>
      </p:sp>
      <p:pic>
        <p:nvPicPr>
          <p:cNvPr id="7170" name="Picture 2" descr="Image result for mobile phone loading">
            <a:extLst>
              <a:ext uri="{FF2B5EF4-FFF2-40B4-BE49-F238E27FC236}">
                <a16:creationId xmlns:a16="http://schemas.microsoft.com/office/drawing/2014/main" id="{F9986D0B-A1E0-4BD4-AEC6-FFD947821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320937"/>
            <a:ext cx="4130534" cy="232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2112" y="1700386"/>
            <a:ext cx="4180948" cy="641920"/>
          </a:xfrm>
        </p:spPr>
        <p:txBody>
          <a:bodyPr/>
          <a:lstStyle/>
          <a:p>
            <a:r>
              <a:rPr lang="nl-NL" dirty="0"/>
              <a:t>Value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309406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964828-4D84-44E2-B001-9F92501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6" y="166687"/>
            <a:ext cx="3635888" cy="332450"/>
          </a:xfrm>
        </p:spPr>
        <p:txBody>
          <a:bodyPr/>
          <a:lstStyle/>
          <a:p>
            <a:r>
              <a:rPr lang="en-US" dirty="0"/>
              <a:t>Value vs reference types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06A3F-5A4D-4C3A-AFA5-7BF709E1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Value types </a:t>
            </a:r>
            <a:r>
              <a:rPr lang="nl-BE" dirty="0"/>
              <a:t>store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directly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stack</a:t>
            </a:r>
          </a:p>
          <a:p>
            <a:r>
              <a:rPr lang="nl-BE" b="1" dirty="0"/>
              <a:t>Reference types </a:t>
            </a:r>
            <a:r>
              <a:rPr lang="nl-BE" dirty="0"/>
              <a:t>store a </a:t>
            </a:r>
            <a:r>
              <a:rPr lang="nl-BE" dirty="0" err="1"/>
              <a:t>reference</a:t>
            </a:r>
            <a:r>
              <a:rPr lang="nl-BE" dirty="0"/>
              <a:t> (on </a:t>
            </a:r>
            <a:r>
              <a:rPr lang="nl-BE" dirty="0" err="1"/>
              <a:t>the</a:t>
            </a:r>
            <a:r>
              <a:rPr lang="nl-BE" dirty="0"/>
              <a:t> stack)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location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heap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357B08-6917-4B0E-803D-282B113C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54" y="2138640"/>
            <a:ext cx="4110672" cy="26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dia 1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dina - Corporate Presentatie - 2018 TEMPLATES - DEF 23-3" id="{F44C3B8D-D2D8-FD46-AFED-4E98E22B006E}" vid="{F72510AD-262A-7E46-A7FC-D330A7302DCA}"/>
    </a:ext>
  </a:extLst>
</a:theme>
</file>

<file path=ppt/theme/theme2.xml><?xml version="1.0" encoding="utf-8"?>
<a:theme xmlns:a="http://schemas.openxmlformats.org/drawingml/2006/main" name="Ordina diamodel 2018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dina - Corporate Presentatie - 2018 TEMPLATES - DEF 23-3" id="{F44C3B8D-D2D8-FD46-AFED-4E98E22B006E}" vid="{86B8C471-241D-744B-A602-C96B4E5C5C80}"/>
    </a:ext>
  </a:extLst>
</a:theme>
</file>

<file path=ppt/theme/theme3.xml><?xml version="1.0" encoding="utf-8"?>
<a:theme xmlns:a="http://schemas.openxmlformats.org/drawingml/2006/main" name="1_Ordina diamodel 2018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dina - Corporate Presentatie - 2018 TEMPLATES - DEF 23-3" id="{F44C3B8D-D2D8-FD46-AFED-4E98E22B006E}" vid="{B894C1D4-7993-EF4F-9A7D-713A52CCE887}"/>
    </a:ext>
  </a:extLst>
</a:theme>
</file>

<file path=ppt/theme/theme4.xml><?xml version="1.0" encoding="utf-8"?>
<a:theme xmlns:a="http://schemas.openxmlformats.org/drawingml/2006/main" name="B. Tussen pagina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spcAft>
            <a:spcPts val="0"/>
          </a:spcAft>
          <a:defRPr sz="1100" b="1" dirty="0" smtClean="0">
            <a:solidFill>
              <a:schemeClr val="tx2"/>
            </a:solidFill>
            <a:latin typeface="Arial" panose="020B0604020202020204" pitchFamily="34" charset="0"/>
            <a:ea typeface="Times New Roman" panose="020206030504050203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dina - Corporate Presentatie - 2018 TEMPLATES - DEF 23-3" id="{F44C3B8D-D2D8-FD46-AFED-4E98E22B006E}" vid="{11C6633C-FE1D-6C4A-B691-3BE7541A0462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947e74f-0c74-4337-8298-46b4ff49fe7f">Templates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rdina Template Document" ma:contentTypeID="0x010100EA055D59575F3F46AEA2C8B20B49738900089AF63BADF87B4191D9222B2F645AFE" ma:contentTypeVersion="2" ma:contentTypeDescription="" ma:contentTypeScope="" ma:versionID="354c7b7259c627705bd09091dc4bd17a">
  <xsd:schema xmlns:xsd="http://www.w3.org/2001/XMLSchema" xmlns:xs="http://www.w3.org/2001/XMLSchema" xmlns:p="http://schemas.microsoft.com/office/2006/metadata/properties" xmlns:ns2="9947e74f-0c74-4337-8298-46b4ff49fe7f" targetNamespace="http://schemas.microsoft.com/office/2006/metadata/properties" ma:root="true" ma:fieldsID="37dce77abde8b0e46d7b13c129903fba" ns2:_="">
    <xsd:import namespace="9947e74f-0c74-4337-8298-46b4ff49fe7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e74f-0c74-4337-8298-46b4ff49fe7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Logo's"/>
          <xsd:enumeration value="Templates"/>
          <xsd:enumeration value="Corporate movie &amp; presentations"/>
          <xsd:enumeration value="Other documents"/>
          <xsd:enumeration value="Route Description"/>
          <xsd:enumeration value="Hidde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A52A7F-7D86-4C6F-A75A-9CE4CDA91126}">
  <ds:schemaRefs>
    <ds:schemaRef ds:uri="http://schemas.microsoft.com/office/2006/metadata/properties"/>
    <ds:schemaRef ds:uri="http://schemas.microsoft.com/office/infopath/2007/PartnerControls"/>
    <ds:schemaRef ds:uri="9947e74f-0c74-4337-8298-46b4ff49fe7f"/>
  </ds:schemaRefs>
</ds:datastoreItem>
</file>

<file path=customXml/itemProps2.xml><?xml version="1.0" encoding="utf-8"?>
<ds:datastoreItem xmlns:ds="http://schemas.openxmlformats.org/officeDocument/2006/customXml" ds:itemID="{862E6C8B-0FB0-4BC0-9C6A-D4466681F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e74f-0c74-4337-8298-46b4ff49f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2720CE-4B3B-4104-A833-0E17295E99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Ordina PowerPoint Template 2018</Template>
  <TotalTime>1887</TotalTime>
  <Words>2137</Words>
  <Application>Microsoft Office PowerPoint</Application>
  <PresentationFormat>On-screen Show (16:9)</PresentationFormat>
  <Paragraphs>555</Paragraphs>
  <Slides>67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Helvetica</vt:lpstr>
      <vt:lpstr>Times New Roman</vt:lpstr>
      <vt:lpstr>Wingdings</vt:lpstr>
      <vt:lpstr>titeldia 1</vt:lpstr>
      <vt:lpstr>Ordina diamodel 2018</vt:lpstr>
      <vt:lpstr>1_Ordina diamodel 2018</vt:lpstr>
      <vt:lpstr>B. Tussen pagina</vt:lpstr>
      <vt:lpstr>.NET Performance</vt:lpstr>
      <vt:lpstr>Who are we?</vt:lpstr>
      <vt:lpstr>Agenda</vt:lpstr>
      <vt:lpstr>PowerPoint Presentation</vt:lpstr>
      <vt:lpstr>Application optimization</vt:lpstr>
      <vt:lpstr>Memory hierarchy</vt:lpstr>
      <vt:lpstr>Mobile application optimization</vt:lpstr>
      <vt:lpstr>PowerPoint Presentation</vt:lpstr>
      <vt:lpstr>Value vs reference types</vt:lpstr>
      <vt:lpstr>Stack vs heap</vt:lpstr>
      <vt:lpstr>Common Value Types</vt:lpstr>
      <vt:lpstr>Common Value Types</vt:lpstr>
      <vt:lpstr>Reference Types</vt:lpstr>
      <vt:lpstr>Putting it al together</vt:lpstr>
      <vt:lpstr>PowerPoint Presentation</vt:lpstr>
      <vt:lpstr>Boxing / Unboxing</vt:lpstr>
      <vt:lpstr>Boxing / Unboxing</vt:lpstr>
      <vt:lpstr>Boxing / Unboxing</vt:lpstr>
      <vt:lpstr>PowerPoint Presentation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PowerPoint Presentation</vt:lpstr>
      <vt:lpstr>Basic optimization</vt:lpstr>
      <vt:lpstr>StringBuilder</vt:lpstr>
      <vt:lpstr>StringBuilder</vt:lpstr>
      <vt:lpstr>StringBuilder</vt:lpstr>
      <vt:lpstr>StringBuilder</vt:lpstr>
      <vt:lpstr>Collection optimization</vt:lpstr>
      <vt:lpstr>Collection optimization</vt:lpstr>
      <vt:lpstr>Method optimization</vt:lpstr>
      <vt:lpstr>Method optimization</vt:lpstr>
      <vt:lpstr>Throw ex vs throw</vt:lpstr>
      <vt:lpstr>PowerPoint Presentation</vt:lpstr>
      <vt:lpstr>PowerPoint Presentation</vt:lpstr>
      <vt:lpstr>LINQ</vt:lpstr>
      <vt:lpstr>LINQ</vt:lpstr>
      <vt:lpstr>LINQ</vt:lpstr>
      <vt:lpstr>LINQ</vt:lpstr>
      <vt:lpstr>LINQ</vt:lpstr>
      <vt:lpstr>LINQ to Entities optimization</vt:lpstr>
      <vt:lpstr>LINQ to Entities optimization</vt:lpstr>
      <vt:lpstr>LINQ to Entities optimization</vt:lpstr>
      <vt:lpstr>PowerPoint Presentation</vt:lpstr>
      <vt:lpstr>Threading</vt:lpstr>
      <vt:lpstr>Threading</vt:lpstr>
      <vt:lpstr>Threading</vt:lpstr>
      <vt:lpstr>Threading</vt:lpstr>
      <vt:lpstr>Threading</vt:lpstr>
      <vt:lpstr>Threading</vt:lpstr>
      <vt:lpstr>Threading</vt:lpstr>
      <vt:lpstr>Threading</vt:lpstr>
      <vt:lpstr>PowerPoint Presentation</vt:lpstr>
      <vt:lpstr>What is profiling</vt:lpstr>
      <vt:lpstr>When to profile</vt:lpstr>
      <vt:lpstr>Measurement tools</vt:lpstr>
      <vt:lpstr>Most used measurements</vt:lpstr>
      <vt:lpstr>Profiling software</vt:lpstr>
      <vt:lpstr>Visual Studio Diagnostic Tools </vt:lpstr>
      <vt:lpstr>PowerPoint Presentation</vt:lpstr>
      <vt:lpstr>PowerPoint Presentation</vt:lpstr>
    </vt:vector>
  </TitlesOfParts>
  <Company>zzz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Performance</dc:title>
  <dc:creator>Marc Wouters</dc:creator>
  <cp:lastModifiedBy>Marc Wouters</cp:lastModifiedBy>
  <cp:revision>150</cp:revision>
  <cp:lastPrinted>2018-03-21T15:44:33Z</cp:lastPrinted>
  <dcterms:created xsi:type="dcterms:W3CDTF">2018-09-22T18:30:01Z</dcterms:created>
  <dcterms:modified xsi:type="dcterms:W3CDTF">2018-10-14T21:59:20Z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0x010100EA055D59575F3F46AEA2C8B20B49738900089AF63BADF87B4191D9222B2F645AFE</vt:lpwstr>
  </property>
</Properties>
</file>