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C_D0E5A6BC.xml" ContentType="application/vnd.ms-powerpoint.comments+xml"/>
  <Override PartName="/ppt/comments/modernComment_13D_E7E02CCE.xml" ContentType="application/vnd.ms-powerpoint.comments+xml"/>
  <Override PartName="/ppt/comments/modernComment_140_EC768EBE.xml" ContentType="application/vnd.ms-powerpoint.comments+xml"/>
  <Override PartName="/ppt/comments/modernComment_154_6FF28250.xml" ContentType="application/vnd.ms-powerpoint.comments+xml"/>
  <Override PartName="/ppt/comments/modernComment_196_EE5B2BB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8" r:id="rId3"/>
    <p:sldId id="364" r:id="rId4"/>
    <p:sldId id="317" r:id="rId5"/>
    <p:sldId id="320" r:id="rId6"/>
    <p:sldId id="365" r:id="rId7"/>
    <p:sldId id="372" r:id="rId8"/>
    <p:sldId id="373" r:id="rId9"/>
    <p:sldId id="374" r:id="rId10"/>
    <p:sldId id="375" r:id="rId11"/>
    <p:sldId id="376" r:id="rId12"/>
    <p:sldId id="377" r:id="rId13"/>
    <p:sldId id="397" r:id="rId14"/>
    <p:sldId id="398" r:id="rId15"/>
    <p:sldId id="399" r:id="rId16"/>
    <p:sldId id="378" r:id="rId17"/>
    <p:sldId id="402" r:id="rId18"/>
    <p:sldId id="400" r:id="rId19"/>
    <p:sldId id="403" r:id="rId20"/>
    <p:sldId id="404" r:id="rId21"/>
    <p:sldId id="379" r:id="rId22"/>
    <p:sldId id="405" r:id="rId23"/>
    <p:sldId id="381" r:id="rId24"/>
    <p:sldId id="380" r:id="rId25"/>
    <p:sldId id="340" r:id="rId26"/>
    <p:sldId id="406" r:id="rId27"/>
    <p:sldId id="383" r:id="rId28"/>
    <p:sldId id="384" r:id="rId29"/>
    <p:sldId id="386" r:id="rId3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96" userDrawn="1">
          <p15:clr>
            <a:srgbClr val="A4A3A4"/>
          </p15:clr>
        </p15:guide>
        <p15:guide id="4" orient="horz" pos="14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0FFE27-4B4B-5AC1-48D0-08AE5831669F}" name="Filotas Theodosiou" initials="FT" userId="S::u0153325@vives.be::4d314f86-04bd-4c94-b8b5-e595c52c48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15"/>
    <a:srgbClr val="B00000"/>
    <a:srgbClr val="FF5757"/>
    <a:srgbClr val="860000"/>
    <a:srgbClr val="E20000"/>
    <a:srgbClr val="FF1111"/>
    <a:srgbClr val="A80000"/>
    <a:srgbClr val="DE0000"/>
    <a:srgbClr val="FF2D2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B1435-AF2F-4B3F-A91F-E132F6F67F23}" v="18" dt="2023-12-12T13:05:32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>
        <p:guide orient="horz" pos="2856"/>
        <p:guide pos="3840"/>
        <p:guide pos="3696"/>
        <p:guide orient="horz" pos="1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otas Theodosiou" userId="4d314f86-04bd-4c94-b8b5-e595c52c48e0" providerId="ADAL" clId="{DACB1435-AF2F-4B3F-A91F-E132F6F67F23}"/>
    <pc:docChg chg="undo custSel addSld delSld modSld sldOrd">
      <pc:chgData name="Filotas Theodosiou" userId="4d314f86-04bd-4c94-b8b5-e595c52c48e0" providerId="ADAL" clId="{DACB1435-AF2F-4B3F-A91F-E132F6F67F23}" dt="2023-12-13T09:35:22.358" v="201" actId="207"/>
      <pc:docMkLst>
        <pc:docMk/>
      </pc:docMkLst>
      <pc:sldChg chg="delSp mod">
        <pc:chgData name="Filotas Theodosiou" userId="4d314f86-04bd-4c94-b8b5-e595c52c48e0" providerId="ADAL" clId="{DACB1435-AF2F-4B3F-A91F-E132F6F67F23}" dt="2023-12-13T09:26:52.772" v="171" actId="478"/>
        <pc:sldMkLst>
          <pc:docMk/>
          <pc:sldMk cId="2378089497" sldId="256"/>
        </pc:sldMkLst>
        <pc:spChg chg="del">
          <ac:chgData name="Filotas Theodosiou" userId="4d314f86-04bd-4c94-b8b5-e595c52c48e0" providerId="ADAL" clId="{DACB1435-AF2F-4B3F-A91F-E132F6F67F23}" dt="2023-12-13T09:26:52.772" v="171" actId="478"/>
          <ac:spMkLst>
            <pc:docMk/>
            <pc:sldMk cId="2378089497" sldId="256"/>
            <ac:spMk id="3" creationId="{B1FBC58B-D174-DC7F-8E39-5714E52CA4BA}"/>
          </ac:spMkLst>
        </pc:spChg>
      </pc:sldChg>
      <pc:sldChg chg="del">
        <pc:chgData name="Filotas Theodosiou" userId="4d314f86-04bd-4c94-b8b5-e595c52c48e0" providerId="ADAL" clId="{DACB1435-AF2F-4B3F-A91F-E132F6F67F23}" dt="2023-12-12T12:54:34.470" v="0" actId="47"/>
        <pc:sldMkLst>
          <pc:docMk/>
          <pc:sldMk cId="2896763316" sldId="257"/>
        </pc:sldMkLst>
      </pc:sldChg>
      <pc:sldChg chg="del">
        <pc:chgData name="Filotas Theodosiou" userId="4d314f86-04bd-4c94-b8b5-e595c52c48e0" providerId="ADAL" clId="{DACB1435-AF2F-4B3F-A91F-E132F6F67F23}" dt="2023-12-12T13:08:10.082" v="164" actId="47"/>
        <pc:sldMkLst>
          <pc:docMk/>
          <pc:sldMk cId="1357726477" sldId="297"/>
        </pc:sldMkLst>
      </pc:sldChg>
      <pc:sldChg chg="del">
        <pc:chgData name="Filotas Theodosiou" userId="4d314f86-04bd-4c94-b8b5-e595c52c48e0" providerId="ADAL" clId="{DACB1435-AF2F-4B3F-A91F-E132F6F67F23}" dt="2023-12-12T13:08:03.880" v="158" actId="47"/>
        <pc:sldMkLst>
          <pc:docMk/>
          <pc:sldMk cId="3661439993" sldId="300"/>
        </pc:sldMkLst>
      </pc:sldChg>
      <pc:sldChg chg="del">
        <pc:chgData name="Filotas Theodosiou" userId="4d314f86-04bd-4c94-b8b5-e595c52c48e0" providerId="ADAL" clId="{DACB1435-AF2F-4B3F-A91F-E132F6F67F23}" dt="2023-12-12T13:08:02.823" v="156" actId="47"/>
        <pc:sldMkLst>
          <pc:docMk/>
          <pc:sldMk cId="3662595568" sldId="314"/>
        </pc:sldMkLst>
      </pc:sldChg>
      <pc:sldChg chg="del">
        <pc:chgData name="Filotas Theodosiou" userId="4d314f86-04bd-4c94-b8b5-e595c52c48e0" providerId="ADAL" clId="{DACB1435-AF2F-4B3F-A91F-E132F6F67F23}" dt="2023-12-12T13:08:09.719" v="163" actId="47"/>
        <pc:sldMkLst>
          <pc:docMk/>
          <pc:sldMk cId="676375355" sldId="329"/>
        </pc:sldMkLst>
      </pc:sldChg>
      <pc:sldChg chg="del">
        <pc:chgData name="Filotas Theodosiou" userId="4d314f86-04bd-4c94-b8b5-e595c52c48e0" providerId="ADAL" clId="{DACB1435-AF2F-4B3F-A91F-E132F6F67F23}" dt="2023-12-12T13:08:12.523" v="170" actId="47"/>
        <pc:sldMkLst>
          <pc:docMk/>
          <pc:sldMk cId="2505794307" sldId="337"/>
        </pc:sldMkLst>
      </pc:sldChg>
      <pc:sldChg chg="addSp delSp modSp mod">
        <pc:chgData name="Filotas Theodosiou" userId="4d314f86-04bd-4c94-b8b5-e595c52c48e0" providerId="ADAL" clId="{DACB1435-AF2F-4B3F-A91F-E132F6F67F23}" dt="2023-12-12T13:07:16.576" v="142" actId="207"/>
        <pc:sldMkLst>
          <pc:docMk/>
          <pc:sldMk cId="1878164048" sldId="340"/>
        </pc:sldMkLst>
        <pc:spChg chg="mod">
          <ac:chgData name="Filotas Theodosiou" userId="4d314f86-04bd-4c94-b8b5-e595c52c48e0" providerId="ADAL" clId="{DACB1435-AF2F-4B3F-A91F-E132F6F67F23}" dt="2023-12-12T13:06:02.644" v="124" actId="1076"/>
          <ac:spMkLst>
            <pc:docMk/>
            <pc:sldMk cId="1878164048" sldId="340"/>
            <ac:spMk id="3" creationId="{97645438-EF8B-D877-44F0-DD32947362FD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5" creationId="{69BCBA80-B83A-5724-434D-6C310902BB66}"/>
          </ac:spMkLst>
        </pc:spChg>
        <pc:spChg chg="del">
          <ac:chgData name="Filotas Theodosiou" userId="4d314f86-04bd-4c94-b8b5-e595c52c48e0" providerId="ADAL" clId="{DACB1435-AF2F-4B3F-A91F-E132F6F67F23}" dt="2023-12-12T13:06:33.835" v="133" actId="478"/>
          <ac:spMkLst>
            <pc:docMk/>
            <pc:sldMk cId="1878164048" sldId="340"/>
            <ac:spMk id="7" creationId="{02060F81-117A-91C1-11F7-5CA2898A71B0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8" creationId="{ACFD6EB3-0C60-ADAD-7E97-BC3C23A78DF4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9" creationId="{B64E6E83-DF75-E3CD-F2D1-66F796CEA3B5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10" creationId="{4934B006-0CD4-E1EA-979B-CD6059014BCC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11" creationId="{0E7030FF-A070-63DB-72B0-A5BEC0E9E303}"/>
          </ac:spMkLst>
        </pc:spChg>
        <pc:spChg chg="del">
          <ac:chgData name="Filotas Theodosiou" userId="4d314f86-04bd-4c94-b8b5-e595c52c48e0" providerId="ADAL" clId="{DACB1435-AF2F-4B3F-A91F-E132F6F67F23}" dt="2023-12-12T13:06:05.233" v="125" actId="478"/>
          <ac:spMkLst>
            <pc:docMk/>
            <pc:sldMk cId="1878164048" sldId="340"/>
            <ac:spMk id="13" creationId="{482E239C-8D7A-44E2-A6FC-9907566783DF}"/>
          </ac:spMkLst>
        </pc:spChg>
        <pc:spChg chg="del">
          <ac:chgData name="Filotas Theodosiou" userId="4d314f86-04bd-4c94-b8b5-e595c52c48e0" providerId="ADAL" clId="{DACB1435-AF2F-4B3F-A91F-E132F6F67F23}" dt="2023-12-12T13:06:08.552" v="126" actId="478"/>
          <ac:spMkLst>
            <pc:docMk/>
            <pc:sldMk cId="1878164048" sldId="340"/>
            <ac:spMk id="15" creationId="{422B30BB-C376-4882-B37B-7B2072A1E884}"/>
          </ac:spMkLst>
        </pc:spChg>
        <pc:spChg chg="mod">
          <ac:chgData name="Filotas Theodosiou" userId="4d314f86-04bd-4c94-b8b5-e595c52c48e0" providerId="ADAL" clId="{DACB1435-AF2F-4B3F-A91F-E132F6F67F23}" dt="2023-12-12T13:05:59.605" v="122" actId="14100"/>
          <ac:spMkLst>
            <pc:docMk/>
            <pc:sldMk cId="1878164048" sldId="340"/>
            <ac:spMk id="17" creationId="{E41F545F-CF96-8503-EB92-B8B3867C4CE5}"/>
          </ac:spMkLst>
        </pc:spChg>
        <pc:spChg chg="del">
          <ac:chgData name="Filotas Theodosiou" userId="4d314f86-04bd-4c94-b8b5-e595c52c48e0" providerId="ADAL" clId="{DACB1435-AF2F-4B3F-A91F-E132F6F67F23}" dt="2023-12-12T13:06:33.835" v="133" actId="478"/>
          <ac:spMkLst>
            <pc:docMk/>
            <pc:sldMk cId="1878164048" sldId="340"/>
            <ac:spMk id="18" creationId="{E21D0B65-10BE-B6AC-69AB-1B7A77E41E8F}"/>
          </ac:spMkLst>
        </pc:spChg>
        <pc:spChg chg="del">
          <ac:chgData name="Filotas Theodosiou" userId="4d314f86-04bd-4c94-b8b5-e595c52c48e0" providerId="ADAL" clId="{DACB1435-AF2F-4B3F-A91F-E132F6F67F23}" dt="2023-12-12T13:06:33.835" v="133" actId="478"/>
          <ac:spMkLst>
            <pc:docMk/>
            <pc:sldMk cId="1878164048" sldId="340"/>
            <ac:spMk id="19" creationId="{A1D5FA0E-415D-564D-CF48-EB33BA7660CE}"/>
          </ac:spMkLst>
        </pc:spChg>
        <pc:spChg chg="del">
          <ac:chgData name="Filotas Theodosiou" userId="4d314f86-04bd-4c94-b8b5-e595c52c48e0" providerId="ADAL" clId="{DACB1435-AF2F-4B3F-A91F-E132F6F67F23}" dt="2023-12-12T13:06:33.835" v="133" actId="478"/>
          <ac:spMkLst>
            <pc:docMk/>
            <pc:sldMk cId="1878164048" sldId="340"/>
            <ac:spMk id="20" creationId="{F96F84FE-9DBD-68B8-5E72-DAFF2965795C}"/>
          </ac:spMkLst>
        </pc:spChg>
        <pc:spChg chg="add mod">
          <ac:chgData name="Filotas Theodosiou" userId="4d314f86-04bd-4c94-b8b5-e595c52c48e0" providerId="ADAL" clId="{DACB1435-AF2F-4B3F-A91F-E132F6F67F23}" dt="2023-12-12T13:07:16.576" v="142" actId="207"/>
          <ac:spMkLst>
            <pc:docMk/>
            <pc:sldMk cId="1878164048" sldId="340"/>
            <ac:spMk id="21" creationId="{F181C540-9B59-62E6-ADE0-D9CBBAFE9DB8}"/>
          </ac:spMkLst>
        </pc:spChg>
        <pc:picChg chg="del">
          <ac:chgData name="Filotas Theodosiou" userId="4d314f86-04bd-4c94-b8b5-e595c52c48e0" providerId="ADAL" clId="{DACB1435-AF2F-4B3F-A91F-E132F6F67F23}" dt="2023-12-12T13:06:08.552" v="126" actId="478"/>
          <ac:picMkLst>
            <pc:docMk/>
            <pc:sldMk cId="1878164048" sldId="340"/>
            <ac:picMk id="6" creationId="{E0FE5DB7-833C-01F1-C082-1C6E3973C74F}"/>
          </ac:picMkLst>
        </pc:picChg>
        <pc:picChg chg="add del mod">
          <ac:chgData name="Filotas Theodosiou" userId="4d314f86-04bd-4c94-b8b5-e595c52c48e0" providerId="ADAL" clId="{DACB1435-AF2F-4B3F-A91F-E132F6F67F23}" dt="2023-12-12T13:06:27.940" v="132" actId="1076"/>
          <ac:picMkLst>
            <pc:docMk/>
            <pc:sldMk cId="1878164048" sldId="340"/>
            <ac:picMk id="16" creationId="{D83BA338-5EA5-8258-F41D-B00ED0114B99}"/>
          </ac:picMkLst>
        </pc:picChg>
        <pc:cxnChg chg="del">
          <ac:chgData name="Filotas Theodosiou" userId="4d314f86-04bd-4c94-b8b5-e595c52c48e0" providerId="ADAL" clId="{DACB1435-AF2F-4B3F-A91F-E132F6F67F23}" dt="2023-12-12T13:06:05.233" v="125" actId="478"/>
          <ac:cxnSpMkLst>
            <pc:docMk/>
            <pc:sldMk cId="1878164048" sldId="340"/>
            <ac:cxnSpMk id="12" creationId="{3F29C201-9D73-E411-D9D6-2FF8F03496EB}"/>
          </ac:cxnSpMkLst>
        </pc:cxnChg>
        <pc:cxnChg chg="del">
          <ac:chgData name="Filotas Theodosiou" userId="4d314f86-04bd-4c94-b8b5-e595c52c48e0" providerId="ADAL" clId="{DACB1435-AF2F-4B3F-A91F-E132F6F67F23}" dt="2023-12-12T13:06:08.552" v="126" actId="478"/>
          <ac:cxnSpMkLst>
            <pc:docMk/>
            <pc:sldMk cId="1878164048" sldId="340"/>
            <ac:cxnSpMk id="14" creationId="{04051791-371C-BC38-CF89-D03BD7B49054}"/>
          </ac:cxnSpMkLst>
        </pc:cxnChg>
      </pc:sldChg>
      <pc:sldChg chg="modSp mod">
        <pc:chgData name="Filotas Theodosiou" userId="4d314f86-04bd-4c94-b8b5-e595c52c48e0" providerId="ADAL" clId="{DACB1435-AF2F-4B3F-A91F-E132F6F67F23}" dt="2023-12-13T09:27:20.690" v="173" actId="113"/>
        <pc:sldMkLst>
          <pc:docMk/>
          <pc:sldMk cId="7597140" sldId="365"/>
        </pc:sldMkLst>
        <pc:spChg chg="mod">
          <ac:chgData name="Filotas Theodosiou" userId="4d314f86-04bd-4c94-b8b5-e595c52c48e0" providerId="ADAL" clId="{DACB1435-AF2F-4B3F-A91F-E132F6F67F23}" dt="2023-12-13T09:27:20.690" v="173" actId="113"/>
          <ac:spMkLst>
            <pc:docMk/>
            <pc:sldMk cId="7597140" sldId="365"/>
            <ac:spMk id="3" creationId="{E5D0DEC2-7A78-5BB3-B5F8-F580EBB48E2F}"/>
          </ac:spMkLst>
        </pc:spChg>
      </pc:sldChg>
      <pc:sldChg chg="del">
        <pc:chgData name="Filotas Theodosiou" userId="4d314f86-04bd-4c94-b8b5-e595c52c48e0" providerId="ADAL" clId="{DACB1435-AF2F-4B3F-A91F-E132F6F67F23}" dt="2023-12-12T12:55:07.057" v="1" actId="47"/>
        <pc:sldMkLst>
          <pc:docMk/>
          <pc:sldMk cId="2093775277" sldId="366"/>
        </pc:sldMkLst>
      </pc:sldChg>
      <pc:sldChg chg="del">
        <pc:chgData name="Filotas Theodosiou" userId="4d314f86-04bd-4c94-b8b5-e595c52c48e0" providerId="ADAL" clId="{DACB1435-AF2F-4B3F-A91F-E132F6F67F23}" dt="2023-12-12T12:55:07.497" v="2" actId="47"/>
        <pc:sldMkLst>
          <pc:docMk/>
          <pc:sldMk cId="1720374596" sldId="367"/>
        </pc:sldMkLst>
      </pc:sldChg>
      <pc:sldChg chg="del">
        <pc:chgData name="Filotas Theodosiou" userId="4d314f86-04bd-4c94-b8b5-e595c52c48e0" providerId="ADAL" clId="{DACB1435-AF2F-4B3F-A91F-E132F6F67F23}" dt="2023-12-12T12:55:07.927" v="3" actId="47"/>
        <pc:sldMkLst>
          <pc:docMk/>
          <pc:sldMk cId="3055016737" sldId="368"/>
        </pc:sldMkLst>
      </pc:sldChg>
      <pc:sldChg chg="del">
        <pc:chgData name="Filotas Theodosiou" userId="4d314f86-04bd-4c94-b8b5-e595c52c48e0" providerId="ADAL" clId="{DACB1435-AF2F-4B3F-A91F-E132F6F67F23}" dt="2023-12-12T12:55:08.406" v="4" actId="47"/>
        <pc:sldMkLst>
          <pc:docMk/>
          <pc:sldMk cId="3137625166" sldId="369"/>
        </pc:sldMkLst>
      </pc:sldChg>
      <pc:sldChg chg="del">
        <pc:chgData name="Filotas Theodosiou" userId="4d314f86-04bd-4c94-b8b5-e595c52c48e0" providerId="ADAL" clId="{DACB1435-AF2F-4B3F-A91F-E132F6F67F23}" dt="2023-12-12T12:55:08.894" v="5" actId="47"/>
        <pc:sldMkLst>
          <pc:docMk/>
          <pc:sldMk cId="319257928" sldId="370"/>
        </pc:sldMkLst>
      </pc:sldChg>
      <pc:sldChg chg="del">
        <pc:chgData name="Filotas Theodosiou" userId="4d314f86-04bd-4c94-b8b5-e595c52c48e0" providerId="ADAL" clId="{DACB1435-AF2F-4B3F-A91F-E132F6F67F23}" dt="2023-12-12T12:55:09.523" v="6" actId="47"/>
        <pc:sldMkLst>
          <pc:docMk/>
          <pc:sldMk cId="1561692695" sldId="371"/>
        </pc:sldMkLst>
      </pc:sldChg>
      <pc:sldChg chg="modSp mod">
        <pc:chgData name="Filotas Theodosiou" userId="4d314f86-04bd-4c94-b8b5-e595c52c48e0" providerId="ADAL" clId="{DACB1435-AF2F-4B3F-A91F-E132F6F67F23}" dt="2023-12-13T09:27:45.120" v="176" actId="207"/>
        <pc:sldMkLst>
          <pc:docMk/>
          <pc:sldMk cId="2693324324" sldId="372"/>
        </pc:sldMkLst>
        <pc:spChg chg="mod">
          <ac:chgData name="Filotas Theodosiou" userId="4d314f86-04bd-4c94-b8b5-e595c52c48e0" providerId="ADAL" clId="{DACB1435-AF2F-4B3F-A91F-E132F6F67F23}" dt="2023-12-13T09:27:45.120" v="176" actId="207"/>
          <ac:spMkLst>
            <pc:docMk/>
            <pc:sldMk cId="2693324324" sldId="372"/>
            <ac:spMk id="3" creationId="{047DC50E-6E72-D323-F234-B773A9273380}"/>
          </ac:spMkLst>
        </pc:spChg>
      </pc:sldChg>
      <pc:sldChg chg="delSp modSp mod">
        <pc:chgData name="Filotas Theodosiou" userId="4d314f86-04bd-4c94-b8b5-e595c52c48e0" providerId="ADAL" clId="{DACB1435-AF2F-4B3F-A91F-E132F6F67F23}" dt="2023-12-13T09:28:20.069" v="180" actId="478"/>
        <pc:sldMkLst>
          <pc:docMk/>
          <pc:sldMk cId="1000712808" sldId="373"/>
        </pc:sldMkLst>
        <pc:spChg chg="mod">
          <ac:chgData name="Filotas Theodosiou" userId="4d314f86-04bd-4c94-b8b5-e595c52c48e0" providerId="ADAL" clId="{DACB1435-AF2F-4B3F-A91F-E132F6F67F23}" dt="2023-12-13T09:28:16.849" v="179" actId="207"/>
          <ac:spMkLst>
            <pc:docMk/>
            <pc:sldMk cId="1000712808" sldId="373"/>
            <ac:spMk id="3" creationId="{1EB30297-9B69-3A89-7AA6-B1045B981CDA}"/>
          </ac:spMkLst>
        </pc:spChg>
        <pc:spChg chg="del">
          <ac:chgData name="Filotas Theodosiou" userId="4d314f86-04bd-4c94-b8b5-e595c52c48e0" providerId="ADAL" clId="{DACB1435-AF2F-4B3F-A91F-E132F6F67F23}" dt="2023-12-13T09:28:20.069" v="180" actId="478"/>
          <ac:spMkLst>
            <pc:docMk/>
            <pc:sldMk cId="1000712808" sldId="373"/>
            <ac:spMk id="4" creationId="{D8FF4D8A-8AA1-D9E6-D3CE-A19C1BE18179}"/>
          </ac:spMkLst>
        </pc:spChg>
      </pc:sldChg>
      <pc:sldChg chg="modSp mod">
        <pc:chgData name="Filotas Theodosiou" userId="4d314f86-04bd-4c94-b8b5-e595c52c48e0" providerId="ADAL" clId="{DACB1435-AF2F-4B3F-A91F-E132F6F67F23}" dt="2023-12-13T09:29:07.191" v="190" actId="14100"/>
        <pc:sldMkLst>
          <pc:docMk/>
          <pc:sldMk cId="3227215361" sldId="374"/>
        </pc:sldMkLst>
        <pc:spChg chg="mod">
          <ac:chgData name="Filotas Theodosiou" userId="4d314f86-04bd-4c94-b8b5-e595c52c48e0" providerId="ADAL" clId="{DACB1435-AF2F-4B3F-A91F-E132F6F67F23}" dt="2023-12-13T09:29:07.191" v="190" actId="14100"/>
          <ac:spMkLst>
            <pc:docMk/>
            <pc:sldMk cId="3227215361" sldId="374"/>
            <ac:spMk id="9" creationId="{5FBF949F-C43B-93B7-0CAA-4B73F7062A11}"/>
          </ac:spMkLst>
        </pc:spChg>
        <pc:picChg chg="mod">
          <ac:chgData name="Filotas Theodosiou" userId="4d314f86-04bd-4c94-b8b5-e595c52c48e0" providerId="ADAL" clId="{DACB1435-AF2F-4B3F-A91F-E132F6F67F23}" dt="2023-12-13T09:28:42.224" v="184" actId="1076"/>
          <ac:picMkLst>
            <pc:docMk/>
            <pc:sldMk cId="3227215361" sldId="374"/>
            <ac:picMk id="3" creationId="{C48673BF-BABB-DB12-C544-596E0AEB4B7D}"/>
          </ac:picMkLst>
        </pc:picChg>
        <pc:picChg chg="mod">
          <ac:chgData name="Filotas Theodosiou" userId="4d314f86-04bd-4c94-b8b5-e595c52c48e0" providerId="ADAL" clId="{DACB1435-AF2F-4B3F-A91F-E132F6F67F23}" dt="2023-12-13T09:28:42.224" v="184" actId="1076"/>
          <ac:picMkLst>
            <pc:docMk/>
            <pc:sldMk cId="3227215361" sldId="374"/>
            <ac:picMk id="5" creationId="{1C14BF05-ACD1-5A78-79F5-37BD08FEC7DC}"/>
          </ac:picMkLst>
        </pc:picChg>
      </pc:sldChg>
      <pc:sldChg chg="delSp modSp mod">
        <pc:chgData name="Filotas Theodosiou" userId="4d314f86-04bd-4c94-b8b5-e595c52c48e0" providerId="ADAL" clId="{DACB1435-AF2F-4B3F-A91F-E132F6F67F23}" dt="2023-12-12T12:56:08.373" v="9" actId="1076"/>
        <pc:sldMkLst>
          <pc:docMk/>
          <pc:sldMk cId="2837270062" sldId="376"/>
        </pc:sldMkLst>
        <pc:spChg chg="mod">
          <ac:chgData name="Filotas Theodosiou" userId="4d314f86-04bd-4c94-b8b5-e595c52c48e0" providerId="ADAL" clId="{DACB1435-AF2F-4B3F-A91F-E132F6F67F23}" dt="2023-12-12T12:56:08.373" v="9" actId="1076"/>
          <ac:spMkLst>
            <pc:docMk/>
            <pc:sldMk cId="2837270062" sldId="376"/>
            <ac:spMk id="2" creationId="{41D6D895-6A94-A445-AFB5-8288D536A247}"/>
          </ac:spMkLst>
        </pc:spChg>
        <pc:spChg chg="del">
          <ac:chgData name="Filotas Theodosiou" userId="4d314f86-04bd-4c94-b8b5-e595c52c48e0" providerId="ADAL" clId="{DACB1435-AF2F-4B3F-A91F-E132F6F67F23}" dt="2023-12-12T12:56:01.010" v="7" actId="478"/>
          <ac:spMkLst>
            <pc:docMk/>
            <pc:sldMk cId="2837270062" sldId="376"/>
            <ac:spMk id="3" creationId="{7D4CDC59-ACB7-A583-4FAE-68FE91001B5F}"/>
          </ac:spMkLst>
        </pc:spChg>
      </pc:sldChg>
      <pc:sldChg chg="delSp modSp mod">
        <pc:chgData name="Filotas Theodosiou" userId="4d314f86-04bd-4c94-b8b5-e595c52c48e0" providerId="ADAL" clId="{DACB1435-AF2F-4B3F-A91F-E132F6F67F23}" dt="2023-12-13T09:34:35.902" v="191" actId="478"/>
        <pc:sldMkLst>
          <pc:docMk/>
          <pc:sldMk cId="3469994597" sldId="377"/>
        </pc:sldMkLst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4" creationId="{0AA8586D-791F-C995-DF1A-3B68410EF779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5" creationId="{ECD3EBEF-CF5F-D157-9226-27C50E9BFD70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6" creationId="{32E61608-114C-459C-245C-3622597EFC2C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7" creationId="{13FEAE3C-588C-5367-3A1E-282CB0286698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8" creationId="{FAA0BAEC-BC10-0523-B512-DA8545EA78CC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18" creationId="{845FF7D0-8064-ADA4-F934-C98CC747C0FE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19" creationId="{A52F6C82-1388-D249-1ACB-3F48662365D8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0" creationId="{DF64F1F1-AF52-6967-2EDB-16FDF4B6001E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1" creationId="{83FE4BF1-01A0-6E19-C66C-44EAC81227A1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2" creationId="{77A54A9E-1016-07A0-465F-37DD5CA15F5B}"/>
          </ac:spMkLst>
        </pc:spChg>
        <pc:spChg chg="del">
          <ac:chgData name="Filotas Theodosiou" userId="4d314f86-04bd-4c94-b8b5-e595c52c48e0" providerId="ADAL" clId="{DACB1435-AF2F-4B3F-A91F-E132F6F67F23}" dt="2023-12-12T12:57:54.862" v="14" actId="478"/>
          <ac:spMkLst>
            <pc:docMk/>
            <pc:sldMk cId="3469994597" sldId="377"/>
            <ac:spMk id="24" creationId="{951EEB1B-8E9A-CCA8-3724-068E194250AD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5" creationId="{055D100B-9180-E3C1-E820-B4157C6695A0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6" creationId="{70F7CEC2-69BA-4359-A069-86DFFB9DB294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7" creationId="{95A3954F-03BE-F83C-B349-05355C71D2CE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28" creationId="{00B0838B-0FDC-6D4C-6B5E-322519DD63C8}"/>
          </ac:spMkLst>
        </pc:spChg>
        <pc:spChg chg="del">
          <ac:chgData name="Filotas Theodosiou" userId="4d314f86-04bd-4c94-b8b5-e595c52c48e0" providerId="ADAL" clId="{DACB1435-AF2F-4B3F-A91F-E132F6F67F23}" dt="2023-12-13T09:34:35.902" v="191" actId="478"/>
          <ac:spMkLst>
            <pc:docMk/>
            <pc:sldMk cId="3469994597" sldId="377"/>
            <ac:spMk id="29" creationId="{AE23BCCF-3947-4CBB-68E9-B70175E5A3CE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30" creationId="{616D18F2-7FDE-0DC7-2E08-B4B703B79FD9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31" creationId="{A8D96371-E18C-6455-2DCA-EE20D55068AF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32" creationId="{B6EF774B-63A2-F084-CD37-3AE98FA6CA2C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37" creationId="{FDF939D5-55B2-6833-105B-7C83C402C07F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41" creationId="{BCDFEE2F-A1DF-71AC-378F-E11F1443E19E}"/>
          </ac:spMkLst>
        </pc:spChg>
        <pc:spChg chg="del">
          <ac:chgData name="Filotas Theodosiou" userId="4d314f86-04bd-4c94-b8b5-e595c52c48e0" providerId="ADAL" clId="{DACB1435-AF2F-4B3F-A91F-E132F6F67F23}" dt="2023-12-12T12:57:52.227" v="13" actId="478"/>
          <ac:spMkLst>
            <pc:docMk/>
            <pc:sldMk cId="3469994597" sldId="377"/>
            <ac:spMk id="42" creationId="{36D1361A-ED14-3AD6-F869-87D195A99E20}"/>
          </ac:spMkLst>
        </pc:spChg>
        <pc:picChg chg="del">
          <ac:chgData name="Filotas Theodosiou" userId="4d314f86-04bd-4c94-b8b5-e595c52c48e0" providerId="ADAL" clId="{DACB1435-AF2F-4B3F-A91F-E132F6F67F23}" dt="2023-12-12T12:57:52.227" v="13" actId="478"/>
          <ac:picMkLst>
            <pc:docMk/>
            <pc:sldMk cId="3469994597" sldId="377"/>
            <ac:picMk id="36" creationId="{28643910-20A0-C91E-B7CE-AEB34595129D}"/>
          </ac:picMkLst>
        </pc:picChg>
        <pc:cxnChg chg="del">
          <ac:chgData name="Filotas Theodosiou" userId="4d314f86-04bd-4c94-b8b5-e595c52c48e0" providerId="ADAL" clId="{DACB1435-AF2F-4B3F-A91F-E132F6F67F23}" dt="2023-12-12T12:57:52.227" v="13" actId="478"/>
          <ac:cxnSpMkLst>
            <pc:docMk/>
            <pc:sldMk cId="3469994597" sldId="377"/>
            <ac:cxnSpMk id="10" creationId="{51C22FB7-7EA7-5971-241E-37D36E4401DF}"/>
          </ac:cxnSpMkLst>
        </pc:cxnChg>
        <pc:cxnChg chg="del">
          <ac:chgData name="Filotas Theodosiou" userId="4d314f86-04bd-4c94-b8b5-e595c52c48e0" providerId="ADAL" clId="{DACB1435-AF2F-4B3F-A91F-E132F6F67F23}" dt="2023-12-12T12:57:52.227" v="13" actId="478"/>
          <ac:cxnSpMkLst>
            <pc:docMk/>
            <pc:sldMk cId="3469994597" sldId="377"/>
            <ac:cxnSpMk id="23" creationId="{58E64230-ABCB-4AA1-0DF0-7E1120F07D18}"/>
          </ac:cxnSpMkLst>
        </pc:cxnChg>
        <pc:cxnChg chg="del mod">
          <ac:chgData name="Filotas Theodosiou" userId="4d314f86-04bd-4c94-b8b5-e595c52c48e0" providerId="ADAL" clId="{DACB1435-AF2F-4B3F-A91F-E132F6F67F23}" dt="2023-12-12T12:57:52.227" v="13" actId="478"/>
          <ac:cxnSpMkLst>
            <pc:docMk/>
            <pc:sldMk cId="3469994597" sldId="377"/>
            <ac:cxnSpMk id="39" creationId="{C16854D5-6011-821D-B47C-9FF737432409}"/>
          </ac:cxnSpMkLst>
        </pc:cxnChg>
      </pc:sldChg>
      <pc:sldChg chg="delSp modSp mod">
        <pc:chgData name="Filotas Theodosiou" userId="4d314f86-04bd-4c94-b8b5-e595c52c48e0" providerId="ADAL" clId="{DACB1435-AF2F-4B3F-A91F-E132F6F67F23}" dt="2023-12-12T13:01:17.870" v="55" actId="478"/>
        <pc:sldMkLst>
          <pc:docMk/>
          <pc:sldMk cId="2702442390" sldId="378"/>
        </pc:sldMkLst>
        <pc:spChg chg="mod">
          <ac:chgData name="Filotas Theodosiou" userId="4d314f86-04bd-4c94-b8b5-e595c52c48e0" providerId="ADAL" clId="{DACB1435-AF2F-4B3F-A91F-E132F6F67F23}" dt="2023-12-12T13:00:56.099" v="50" actId="207"/>
          <ac:spMkLst>
            <pc:docMk/>
            <pc:sldMk cId="2702442390" sldId="378"/>
            <ac:spMk id="4" creationId="{CD200191-C578-9D19-9FA3-BE423BB2B60B}"/>
          </ac:spMkLst>
        </pc:spChg>
        <pc:spChg chg="del mod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11" creationId="{C30DA38D-D632-AD5A-A97D-F773FE4F536A}"/>
          </ac:spMkLst>
        </pc:spChg>
        <pc:spChg chg="del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18" creationId="{1D27F8F5-4BDC-67B8-CB41-0E1258A765E0}"/>
          </ac:spMkLst>
        </pc:spChg>
        <pc:spChg chg="del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19" creationId="{141FD01E-069B-CEE4-CE11-BA29DAF17DEE}"/>
          </ac:spMkLst>
        </pc:spChg>
        <pc:spChg chg="del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22" creationId="{25F2A5BA-3E42-7D82-EDC1-AAE365FDF4DC}"/>
          </ac:spMkLst>
        </pc:spChg>
        <pc:spChg chg="del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23" creationId="{CFE81E07-3238-6016-1A82-CA3DCE4DCC05}"/>
          </ac:spMkLst>
        </pc:spChg>
        <pc:spChg chg="del mod">
          <ac:chgData name="Filotas Theodosiou" userId="4d314f86-04bd-4c94-b8b5-e595c52c48e0" providerId="ADAL" clId="{DACB1435-AF2F-4B3F-A91F-E132F6F67F23}" dt="2023-12-12T13:01:17.870" v="55" actId="478"/>
          <ac:spMkLst>
            <pc:docMk/>
            <pc:sldMk cId="2702442390" sldId="378"/>
            <ac:spMk id="24" creationId="{9E3AF7E2-FE72-0936-CAB9-88E0F13BDCAB}"/>
          </ac:spMkLst>
        </pc:spChg>
        <pc:picChg chg="del">
          <ac:chgData name="Filotas Theodosiou" userId="4d314f86-04bd-4c94-b8b5-e595c52c48e0" providerId="ADAL" clId="{DACB1435-AF2F-4B3F-A91F-E132F6F67F23}" dt="2023-12-12T13:01:17.870" v="55" actId="478"/>
          <ac:picMkLst>
            <pc:docMk/>
            <pc:sldMk cId="2702442390" sldId="378"/>
            <ac:picMk id="13" creationId="{E63AE0B6-5D3A-97C9-F1FB-F5F5B4321B55}"/>
          </ac:picMkLst>
        </pc:picChg>
        <pc:picChg chg="del">
          <ac:chgData name="Filotas Theodosiou" userId="4d314f86-04bd-4c94-b8b5-e595c52c48e0" providerId="ADAL" clId="{DACB1435-AF2F-4B3F-A91F-E132F6F67F23}" dt="2023-12-12T13:01:17.870" v="55" actId="478"/>
          <ac:picMkLst>
            <pc:docMk/>
            <pc:sldMk cId="2702442390" sldId="378"/>
            <ac:picMk id="17" creationId="{3AFAFF50-AC0D-BAEF-A7BE-02C7C79CB422}"/>
          </ac:picMkLst>
        </pc:picChg>
      </pc:sldChg>
      <pc:sldChg chg="addSp delSp modSp mod">
        <pc:chgData name="Filotas Theodosiou" userId="4d314f86-04bd-4c94-b8b5-e595c52c48e0" providerId="ADAL" clId="{DACB1435-AF2F-4B3F-A91F-E132F6F67F23}" dt="2023-12-13T09:35:13.865" v="198" actId="207"/>
        <pc:sldMkLst>
          <pc:docMk/>
          <pc:sldMk cId="3748402846" sldId="379"/>
        </pc:sldMkLst>
        <pc:spChg chg="mod">
          <ac:chgData name="Filotas Theodosiou" userId="4d314f86-04bd-4c94-b8b5-e595c52c48e0" providerId="ADAL" clId="{DACB1435-AF2F-4B3F-A91F-E132F6F67F23}" dt="2023-12-13T09:35:08.803" v="197" actId="207"/>
          <ac:spMkLst>
            <pc:docMk/>
            <pc:sldMk cId="3748402846" sldId="379"/>
            <ac:spMk id="4" creationId="{A493097B-215F-C100-85DD-216DD8327FB0}"/>
          </ac:spMkLst>
        </pc:spChg>
        <pc:spChg chg="add del mod">
          <ac:chgData name="Filotas Theodosiou" userId="4d314f86-04bd-4c94-b8b5-e595c52c48e0" providerId="ADAL" clId="{DACB1435-AF2F-4B3F-A91F-E132F6F67F23}" dt="2023-12-13T09:35:06.453" v="196" actId="207"/>
          <ac:spMkLst>
            <pc:docMk/>
            <pc:sldMk cId="3748402846" sldId="379"/>
            <ac:spMk id="6" creationId="{86FD604A-7939-20F6-491B-109595934A4B}"/>
          </ac:spMkLst>
        </pc:spChg>
        <pc:spChg chg="mod">
          <ac:chgData name="Filotas Theodosiou" userId="4d314f86-04bd-4c94-b8b5-e595c52c48e0" providerId="ADAL" clId="{DACB1435-AF2F-4B3F-A91F-E132F6F67F23}" dt="2023-12-12T13:04:48.442" v="110" actId="1076"/>
          <ac:spMkLst>
            <pc:docMk/>
            <pc:sldMk cId="3748402846" sldId="379"/>
            <ac:spMk id="7" creationId="{1CD81984-E711-C082-C876-C2FA16673875}"/>
          </ac:spMkLst>
        </pc:spChg>
        <pc:spChg chg="mod">
          <ac:chgData name="Filotas Theodosiou" userId="4d314f86-04bd-4c94-b8b5-e595c52c48e0" providerId="ADAL" clId="{DACB1435-AF2F-4B3F-A91F-E132F6F67F23}" dt="2023-12-13T09:35:13.865" v="198" actId="207"/>
          <ac:spMkLst>
            <pc:docMk/>
            <pc:sldMk cId="3748402846" sldId="379"/>
            <ac:spMk id="8" creationId="{034EC196-0837-67D3-0A16-EA4055AA7FB8}"/>
          </ac:spMkLst>
        </pc:spChg>
        <pc:spChg chg="add del">
          <ac:chgData name="Filotas Theodosiou" userId="4d314f86-04bd-4c94-b8b5-e595c52c48e0" providerId="ADAL" clId="{DACB1435-AF2F-4B3F-A91F-E132F6F67F23}" dt="2023-12-12T13:04:04.505" v="93" actId="478"/>
          <ac:spMkLst>
            <pc:docMk/>
            <pc:sldMk cId="3748402846" sldId="379"/>
            <ac:spMk id="9" creationId="{BF426058-CD5C-A3A5-1D55-59F54BF6836E}"/>
          </ac:spMkLst>
        </pc:spChg>
        <pc:spChg chg="del">
          <ac:chgData name="Filotas Theodosiou" userId="4d314f86-04bd-4c94-b8b5-e595c52c48e0" providerId="ADAL" clId="{DACB1435-AF2F-4B3F-A91F-E132F6F67F23}" dt="2023-12-12T13:04:04.505" v="93" actId="478"/>
          <ac:spMkLst>
            <pc:docMk/>
            <pc:sldMk cId="3748402846" sldId="379"/>
            <ac:spMk id="10" creationId="{8B0C9132-DA91-E27F-323A-A23E29754299}"/>
          </ac:spMkLst>
        </pc:spChg>
        <pc:spChg chg="add del">
          <ac:chgData name="Filotas Theodosiou" userId="4d314f86-04bd-4c94-b8b5-e595c52c48e0" providerId="ADAL" clId="{DACB1435-AF2F-4B3F-A91F-E132F6F67F23}" dt="2023-12-12T13:04:04.505" v="93" actId="478"/>
          <ac:spMkLst>
            <pc:docMk/>
            <pc:sldMk cId="3748402846" sldId="379"/>
            <ac:spMk id="12" creationId="{5D450B2E-F71A-963C-321B-2A7C55B3A242}"/>
          </ac:spMkLst>
        </pc:spChg>
      </pc:sldChg>
      <pc:sldChg chg="delSp modSp mod">
        <pc:chgData name="Filotas Theodosiou" userId="4d314f86-04bd-4c94-b8b5-e595c52c48e0" providerId="ADAL" clId="{DACB1435-AF2F-4B3F-A91F-E132F6F67F23}" dt="2023-12-12T13:05:22.088" v="113" actId="1076"/>
        <pc:sldMkLst>
          <pc:docMk/>
          <pc:sldMk cId="2048185730" sldId="380"/>
        </pc:sldMkLst>
        <pc:spChg chg="mod">
          <ac:chgData name="Filotas Theodosiou" userId="4d314f86-04bd-4c94-b8b5-e595c52c48e0" providerId="ADAL" clId="{DACB1435-AF2F-4B3F-A91F-E132F6F67F23}" dt="2023-12-12T13:05:22.088" v="113" actId="1076"/>
          <ac:spMkLst>
            <pc:docMk/>
            <pc:sldMk cId="2048185730" sldId="380"/>
            <ac:spMk id="2" creationId="{E0B589C6-C01B-25FA-7937-ED148532131C}"/>
          </ac:spMkLst>
        </pc:spChg>
        <pc:spChg chg="del">
          <ac:chgData name="Filotas Theodosiou" userId="4d314f86-04bd-4c94-b8b5-e595c52c48e0" providerId="ADAL" clId="{DACB1435-AF2F-4B3F-A91F-E132F6F67F23}" dt="2023-12-12T13:05:17.435" v="112" actId="478"/>
          <ac:spMkLst>
            <pc:docMk/>
            <pc:sldMk cId="2048185730" sldId="380"/>
            <ac:spMk id="3" creationId="{D7F46F18-1CDF-7B6A-B9A3-C0459A4EDE1F}"/>
          </ac:spMkLst>
        </pc:spChg>
      </pc:sldChg>
      <pc:sldChg chg="modSp mod">
        <pc:chgData name="Filotas Theodosiou" userId="4d314f86-04bd-4c94-b8b5-e595c52c48e0" providerId="ADAL" clId="{DACB1435-AF2F-4B3F-A91F-E132F6F67F23}" dt="2023-12-12T13:07:45.147" v="154" actId="20577"/>
        <pc:sldMkLst>
          <pc:docMk/>
          <pc:sldMk cId="4219096591" sldId="384"/>
        </pc:sldMkLst>
        <pc:spChg chg="mod">
          <ac:chgData name="Filotas Theodosiou" userId="4d314f86-04bd-4c94-b8b5-e595c52c48e0" providerId="ADAL" clId="{DACB1435-AF2F-4B3F-A91F-E132F6F67F23}" dt="2023-12-12T13:07:45.147" v="154" actId="20577"/>
          <ac:spMkLst>
            <pc:docMk/>
            <pc:sldMk cId="4219096591" sldId="384"/>
            <ac:spMk id="5" creationId="{9287A53F-CFF2-6F99-3AAC-6F18A43FEDCE}"/>
          </ac:spMkLst>
        </pc:spChg>
      </pc:sldChg>
      <pc:sldChg chg="del">
        <pc:chgData name="Filotas Theodosiou" userId="4d314f86-04bd-4c94-b8b5-e595c52c48e0" providerId="ADAL" clId="{DACB1435-AF2F-4B3F-A91F-E132F6F67F23}" dt="2023-12-12T13:08:02.206" v="155" actId="47"/>
        <pc:sldMkLst>
          <pc:docMk/>
          <pc:sldMk cId="578845691" sldId="385"/>
        </pc:sldMkLst>
      </pc:sldChg>
      <pc:sldChg chg="del">
        <pc:chgData name="Filotas Theodosiou" userId="4d314f86-04bd-4c94-b8b5-e595c52c48e0" providerId="ADAL" clId="{DACB1435-AF2F-4B3F-A91F-E132F6F67F23}" dt="2023-12-12T13:08:03.385" v="157" actId="47"/>
        <pc:sldMkLst>
          <pc:docMk/>
          <pc:sldMk cId="234392593" sldId="387"/>
        </pc:sldMkLst>
      </pc:sldChg>
      <pc:sldChg chg="del">
        <pc:chgData name="Filotas Theodosiou" userId="4d314f86-04bd-4c94-b8b5-e595c52c48e0" providerId="ADAL" clId="{DACB1435-AF2F-4B3F-A91F-E132F6F67F23}" dt="2023-12-12T13:08:04.317" v="159" actId="47"/>
        <pc:sldMkLst>
          <pc:docMk/>
          <pc:sldMk cId="2674401584" sldId="388"/>
        </pc:sldMkLst>
      </pc:sldChg>
      <pc:sldChg chg="del">
        <pc:chgData name="Filotas Theodosiou" userId="4d314f86-04bd-4c94-b8b5-e595c52c48e0" providerId="ADAL" clId="{DACB1435-AF2F-4B3F-A91F-E132F6F67F23}" dt="2023-12-12T13:08:04.821" v="160" actId="47"/>
        <pc:sldMkLst>
          <pc:docMk/>
          <pc:sldMk cId="730262231" sldId="389"/>
        </pc:sldMkLst>
      </pc:sldChg>
      <pc:sldChg chg="del">
        <pc:chgData name="Filotas Theodosiou" userId="4d314f86-04bd-4c94-b8b5-e595c52c48e0" providerId="ADAL" clId="{DACB1435-AF2F-4B3F-A91F-E132F6F67F23}" dt="2023-12-12T13:08:05.674" v="161" actId="47"/>
        <pc:sldMkLst>
          <pc:docMk/>
          <pc:sldMk cId="423249459" sldId="390"/>
        </pc:sldMkLst>
      </pc:sldChg>
      <pc:sldChg chg="del">
        <pc:chgData name="Filotas Theodosiou" userId="4d314f86-04bd-4c94-b8b5-e595c52c48e0" providerId="ADAL" clId="{DACB1435-AF2F-4B3F-A91F-E132F6F67F23}" dt="2023-12-12T13:08:06.263" v="162" actId="47"/>
        <pc:sldMkLst>
          <pc:docMk/>
          <pc:sldMk cId="3499770751" sldId="391"/>
        </pc:sldMkLst>
      </pc:sldChg>
      <pc:sldChg chg="del">
        <pc:chgData name="Filotas Theodosiou" userId="4d314f86-04bd-4c94-b8b5-e595c52c48e0" providerId="ADAL" clId="{DACB1435-AF2F-4B3F-A91F-E132F6F67F23}" dt="2023-12-12T13:08:10.454" v="165" actId="47"/>
        <pc:sldMkLst>
          <pc:docMk/>
          <pc:sldMk cId="2129936585" sldId="392"/>
        </pc:sldMkLst>
      </pc:sldChg>
      <pc:sldChg chg="del">
        <pc:chgData name="Filotas Theodosiou" userId="4d314f86-04bd-4c94-b8b5-e595c52c48e0" providerId="ADAL" clId="{DACB1435-AF2F-4B3F-A91F-E132F6F67F23}" dt="2023-12-12T13:08:11.995" v="169" actId="47"/>
        <pc:sldMkLst>
          <pc:docMk/>
          <pc:sldMk cId="1351706258" sldId="393"/>
        </pc:sldMkLst>
      </pc:sldChg>
      <pc:sldChg chg="del">
        <pc:chgData name="Filotas Theodosiou" userId="4d314f86-04bd-4c94-b8b5-e595c52c48e0" providerId="ADAL" clId="{DACB1435-AF2F-4B3F-A91F-E132F6F67F23}" dt="2023-12-12T13:08:10.819" v="166" actId="47"/>
        <pc:sldMkLst>
          <pc:docMk/>
          <pc:sldMk cId="4204303052" sldId="394"/>
        </pc:sldMkLst>
      </pc:sldChg>
      <pc:sldChg chg="del">
        <pc:chgData name="Filotas Theodosiou" userId="4d314f86-04bd-4c94-b8b5-e595c52c48e0" providerId="ADAL" clId="{DACB1435-AF2F-4B3F-A91F-E132F6F67F23}" dt="2023-12-12T13:08:11.193" v="167" actId="47"/>
        <pc:sldMkLst>
          <pc:docMk/>
          <pc:sldMk cId="2191348277" sldId="395"/>
        </pc:sldMkLst>
      </pc:sldChg>
      <pc:sldChg chg="del">
        <pc:chgData name="Filotas Theodosiou" userId="4d314f86-04bd-4c94-b8b5-e595c52c48e0" providerId="ADAL" clId="{DACB1435-AF2F-4B3F-A91F-E132F6F67F23}" dt="2023-12-12T13:08:11.557" v="168" actId="47"/>
        <pc:sldMkLst>
          <pc:docMk/>
          <pc:sldMk cId="523601443" sldId="396"/>
        </pc:sldMkLst>
      </pc:sldChg>
      <pc:sldChg chg="delSp modSp add mod">
        <pc:chgData name="Filotas Theodosiou" userId="4d314f86-04bd-4c94-b8b5-e595c52c48e0" providerId="ADAL" clId="{DACB1435-AF2F-4B3F-A91F-E132F6F67F23}" dt="2023-12-12T12:58:34.137" v="20" actId="207"/>
        <pc:sldMkLst>
          <pc:docMk/>
          <pc:sldMk cId="1154779740" sldId="397"/>
        </pc:sldMkLst>
        <pc:spChg chg="mod">
          <ac:chgData name="Filotas Theodosiou" userId="4d314f86-04bd-4c94-b8b5-e595c52c48e0" providerId="ADAL" clId="{DACB1435-AF2F-4B3F-A91F-E132F6F67F23}" dt="2023-12-12T12:58:34.137" v="20" actId="207"/>
          <ac:spMkLst>
            <pc:docMk/>
            <pc:sldMk cId="1154779740" sldId="397"/>
            <ac:spMk id="4" creationId="{0AA8586D-791F-C995-DF1A-3B68410EF779}"/>
          </ac:spMkLst>
        </pc:spChg>
        <pc:spChg chg="mod">
          <ac:chgData name="Filotas Theodosiou" userId="4d314f86-04bd-4c94-b8b5-e595c52c48e0" providerId="ADAL" clId="{DACB1435-AF2F-4B3F-A91F-E132F6F67F23}" dt="2023-12-12T12:58:29.877" v="19" actId="207"/>
          <ac:spMkLst>
            <pc:docMk/>
            <pc:sldMk cId="1154779740" sldId="397"/>
            <ac:spMk id="5" creationId="{ECD3EBEF-CF5F-D157-9226-27C50E9BFD70}"/>
          </ac:spMkLst>
        </pc:spChg>
        <pc:spChg chg="del">
          <ac:chgData name="Filotas Theodosiou" userId="4d314f86-04bd-4c94-b8b5-e595c52c48e0" providerId="ADAL" clId="{DACB1435-AF2F-4B3F-A91F-E132F6F67F23}" dt="2023-12-12T12:58:08.985" v="17" actId="478"/>
          <ac:spMkLst>
            <pc:docMk/>
            <pc:sldMk cId="1154779740" sldId="397"/>
            <ac:spMk id="7" creationId="{13FEAE3C-588C-5367-3A1E-282CB0286698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19" creationId="{A52F6C82-1388-D249-1ACB-3F48662365D8}"/>
          </ac:spMkLst>
        </pc:spChg>
        <pc:spChg chg="del">
          <ac:chgData name="Filotas Theodosiou" userId="4d314f86-04bd-4c94-b8b5-e595c52c48e0" providerId="ADAL" clId="{DACB1435-AF2F-4B3F-A91F-E132F6F67F23}" dt="2023-12-12T12:58:02.431" v="16" actId="478"/>
          <ac:spMkLst>
            <pc:docMk/>
            <pc:sldMk cId="1154779740" sldId="397"/>
            <ac:spMk id="20" creationId="{DF64F1F1-AF52-6967-2EDB-16FDF4B6001E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21" creationId="{83FE4BF1-01A0-6E19-C66C-44EAC81227A1}"/>
          </ac:spMkLst>
        </pc:spChg>
        <pc:spChg chg="del">
          <ac:chgData name="Filotas Theodosiou" userId="4d314f86-04bd-4c94-b8b5-e595c52c48e0" providerId="ADAL" clId="{DACB1435-AF2F-4B3F-A91F-E132F6F67F23}" dt="2023-12-12T12:58:08.985" v="17" actId="478"/>
          <ac:spMkLst>
            <pc:docMk/>
            <pc:sldMk cId="1154779740" sldId="397"/>
            <ac:spMk id="22" creationId="{77A54A9E-1016-07A0-465F-37DD5CA15F5B}"/>
          </ac:spMkLst>
        </pc:spChg>
        <pc:spChg chg="del">
          <ac:chgData name="Filotas Theodosiou" userId="4d314f86-04bd-4c94-b8b5-e595c52c48e0" providerId="ADAL" clId="{DACB1435-AF2F-4B3F-A91F-E132F6F67F23}" dt="2023-12-12T12:58:02.431" v="16" actId="478"/>
          <ac:spMkLst>
            <pc:docMk/>
            <pc:sldMk cId="1154779740" sldId="397"/>
            <ac:spMk id="24" creationId="{951EEB1B-8E9A-CCA8-3724-068E194250AD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25" creationId="{055D100B-9180-E3C1-E820-B4157C6695A0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26" creationId="{70F7CEC2-69BA-4359-A069-86DFFB9DB294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27" creationId="{95A3954F-03BE-F83C-B349-05355C71D2CE}"/>
          </ac:spMkLst>
        </pc:spChg>
        <pc:spChg chg="del">
          <ac:chgData name="Filotas Theodosiou" userId="4d314f86-04bd-4c94-b8b5-e595c52c48e0" providerId="ADAL" clId="{DACB1435-AF2F-4B3F-A91F-E132F6F67F23}" dt="2023-12-12T12:58:02.431" v="16" actId="478"/>
          <ac:spMkLst>
            <pc:docMk/>
            <pc:sldMk cId="1154779740" sldId="397"/>
            <ac:spMk id="28" creationId="{00B0838B-0FDC-6D4C-6B5E-322519DD63C8}"/>
          </ac:spMkLst>
        </pc:spChg>
        <pc:spChg chg="del">
          <ac:chgData name="Filotas Theodosiou" userId="4d314f86-04bd-4c94-b8b5-e595c52c48e0" providerId="ADAL" clId="{DACB1435-AF2F-4B3F-A91F-E132F6F67F23}" dt="2023-12-12T12:58:02.431" v="16" actId="478"/>
          <ac:spMkLst>
            <pc:docMk/>
            <pc:sldMk cId="1154779740" sldId="397"/>
            <ac:spMk id="29" creationId="{AE23BCCF-3947-4CBB-68E9-B70175E5A3CE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30" creationId="{616D18F2-7FDE-0DC7-2E08-B4B703B79FD9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31" creationId="{A8D96371-E18C-6455-2DCA-EE20D55068AF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32" creationId="{B6EF774B-63A2-F084-CD37-3AE98FA6CA2C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37" creationId="{FDF939D5-55B2-6833-105B-7C83C402C07F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41" creationId="{BCDFEE2F-A1DF-71AC-378F-E11F1443E19E}"/>
          </ac:spMkLst>
        </pc:spChg>
        <pc:spChg chg="del">
          <ac:chgData name="Filotas Theodosiou" userId="4d314f86-04bd-4c94-b8b5-e595c52c48e0" providerId="ADAL" clId="{DACB1435-AF2F-4B3F-A91F-E132F6F67F23}" dt="2023-12-12T12:57:59.505" v="15" actId="478"/>
          <ac:spMkLst>
            <pc:docMk/>
            <pc:sldMk cId="1154779740" sldId="397"/>
            <ac:spMk id="42" creationId="{36D1361A-ED14-3AD6-F869-87D195A99E20}"/>
          </ac:spMkLst>
        </pc:spChg>
        <pc:picChg chg="del">
          <ac:chgData name="Filotas Theodosiou" userId="4d314f86-04bd-4c94-b8b5-e595c52c48e0" providerId="ADAL" clId="{DACB1435-AF2F-4B3F-A91F-E132F6F67F23}" dt="2023-12-12T12:57:59.505" v="15" actId="478"/>
          <ac:picMkLst>
            <pc:docMk/>
            <pc:sldMk cId="1154779740" sldId="397"/>
            <ac:picMk id="36" creationId="{28643910-20A0-C91E-B7CE-AEB34595129D}"/>
          </ac:picMkLst>
        </pc:picChg>
        <pc:cxnChg chg="del">
          <ac:chgData name="Filotas Theodosiou" userId="4d314f86-04bd-4c94-b8b5-e595c52c48e0" providerId="ADAL" clId="{DACB1435-AF2F-4B3F-A91F-E132F6F67F23}" dt="2023-12-12T12:57:59.505" v="15" actId="478"/>
          <ac:cxnSpMkLst>
            <pc:docMk/>
            <pc:sldMk cId="1154779740" sldId="397"/>
            <ac:cxnSpMk id="23" creationId="{58E64230-ABCB-4AA1-0DF0-7E1120F07D18}"/>
          </ac:cxnSpMkLst>
        </pc:cxnChg>
        <pc:cxnChg chg="del mod">
          <ac:chgData name="Filotas Theodosiou" userId="4d314f86-04bd-4c94-b8b5-e595c52c48e0" providerId="ADAL" clId="{DACB1435-AF2F-4B3F-A91F-E132F6F67F23}" dt="2023-12-12T12:57:59.505" v="15" actId="478"/>
          <ac:cxnSpMkLst>
            <pc:docMk/>
            <pc:sldMk cId="1154779740" sldId="397"/>
            <ac:cxnSpMk id="39" creationId="{C16854D5-6011-821D-B47C-9FF737432409}"/>
          </ac:cxnSpMkLst>
        </pc:cxnChg>
      </pc:sldChg>
      <pc:sldChg chg="addSp delSp modSp add mod">
        <pc:chgData name="Filotas Theodosiou" userId="4d314f86-04bd-4c94-b8b5-e595c52c48e0" providerId="ADAL" clId="{DACB1435-AF2F-4B3F-A91F-E132F6F67F23}" dt="2023-12-12T12:59:53.176" v="29" actId="1076"/>
        <pc:sldMkLst>
          <pc:docMk/>
          <pc:sldMk cId="1332056696" sldId="398"/>
        </pc:sldMkLst>
        <pc:spChg chg="del">
          <ac:chgData name="Filotas Theodosiou" userId="4d314f86-04bd-4c94-b8b5-e595c52c48e0" providerId="ADAL" clId="{DACB1435-AF2F-4B3F-A91F-E132F6F67F23}" dt="2023-12-12T12:58:45.731" v="21" actId="478"/>
          <ac:spMkLst>
            <pc:docMk/>
            <pc:sldMk cId="1332056696" sldId="398"/>
            <ac:spMk id="4" creationId="{0AA8586D-791F-C995-DF1A-3B68410EF779}"/>
          </ac:spMkLst>
        </pc:spChg>
        <pc:spChg chg="del">
          <ac:chgData name="Filotas Theodosiou" userId="4d314f86-04bd-4c94-b8b5-e595c52c48e0" providerId="ADAL" clId="{DACB1435-AF2F-4B3F-A91F-E132F6F67F23}" dt="2023-12-12T12:58:45.731" v="21" actId="478"/>
          <ac:spMkLst>
            <pc:docMk/>
            <pc:sldMk cId="1332056696" sldId="398"/>
            <ac:spMk id="5" creationId="{ECD3EBEF-CF5F-D157-9226-27C50E9BFD70}"/>
          </ac:spMkLst>
        </pc:spChg>
        <pc:spChg chg="del">
          <ac:chgData name="Filotas Theodosiou" userId="4d314f86-04bd-4c94-b8b5-e595c52c48e0" providerId="ADAL" clId="{DACB1435-AF2F-4B3F-A91F-E132F6F67F23}" dt="2023-12-12T12:58:45.731" v="21" actId="478"/>
          <ac:spMkLst>
            <pc:docMk/>
            <pc:sldMk cId="1332056696" sldId="398"/>
            <ac:spMk id="6" creationId="{32E61608-114C-459C-245C-3622597EFC2C}"/>
          </ac:spMkLst>
        </pc:spChg>
        <pc:spChg chg="del">
          <ac:chgData name="Filotas Theodosiou" userId="4d314f86-04bd-4c94-b8b5-e595c52c48e0" providerId="ADAL" clId="{DACB1435-AF2F-4B3F-A91F-E132F6F67F23}" dt="2023-12-12T12:58:45.731" v="21" actId="478"/>
          <ac:spMkLst>
            <pc:docMk/>
            <pc:sldMk cId="1332056696" sldId="398"/>
            <ac:spMk id="8" creationId="{FAA0BAEC-BC10-0523-B512-DA8545EA78CC}"/>
          </ac:spMkLst>
        </pc:spChg>
        <pc:spChg chg="add mod">
          <ac:chgData name="Filotas Theodosiou" userId="4d314f86-04bd-4c94-b8b5-e595c52c48e0" providerId="ADAL" clId="{DACB1435-AF2F-4B3F-A91F-E132F6F67F23}" dt="2023-12-12T12:58:46.054" v="22"/>
          <ac:spMkLst>
            <pc:docMk/>
            <pc:sldMk cId="1332056696" sldId="398"/>
            <ac:spMk id="9" creationId="{10277DA0-AC7E-A57F-FB68-7BD5FF3442C9}"/>
          </ac:spMkLst>
        </pc:spChg>
        <pc:spChg chg="add mod">
          <ac:chgData name="Filotas Theodosiou" userId="4d314f86-04bd-4c94-b8b5-e595c52c48e0" providerId="ADAL" clId="{DACB1435-AF2F-4B3F-A91F-E132F6F67F23}" dt="2023-12-12T12:58:46.054" v="22"/>
          <ac:spMkLst>
            <pc:docMk/>
            <pc:sldMk cId="1332056696" sldId="398"/>
            <ac:spMk id="11" creationId="{4295B12B-1700-778E-A8C1-1D4C9203A8EB}"/>
          </ac:spMkLst>
        </pc:spChg>
        <pc:spChg chg="add mod">
          <ac:chgData name="Filotas Theodosiou" userId="4d314f86-04bd-4c94-b8b5-e595c52c48e0" providerId="ADAL" clId="{DACB1435-AF2F-4B3F-A91F-E132F6F67F23}" dt="2023-12-12T12:58:46.054" v="22"/>
          <ac:spMkLst>
            <pc:docMk/>
            <pc:sldMk cId="1332056696" sldId="398"/>
            <ac:spMk id="12" creationId="{23B44104-1417-004B-2238-927D6E2E6A9D}"/>
          </ac:spMkLst>
        </pc:spChg>
        <pc:spChg chg="add mod">
          <ac:chgData name="Filotas Theodosiou" userId="4d314f86-04bd-4c94-b8b5-e595c52c48e0" providerId="ADAL" clId="{DACB1435-AF2F-4B3F-A91F-E132F6F67F23}" dt="2023-12-12T12:58:46.054" v="22"/>
          <ac:spMkLst>
            <pc:docMk/>
            <pc:sldMk cId="1332056696" sldId="398"/>
            <ac:spMk id="13" creationId="{6E7ED567-776B-9C0C-C25E-71CA0F96EB82}"/>
          </ac:spMkLst>
        </pc:spChg>
        <pc:spChg chg="add mod">
          <ac:chgData name="Filotas Theodosiou" userId="4d314f86-04bd-4c94-b8b5-e595c52c48e0" providerId="ADAL" clId="{DACB1435-AF2F-4B3F-A91F-E132F6F67F23}" dt="2023-12-12T12:58:46.054" v="22"/>
          <ac:spMkLst>
            <pc:docMk/>
            <pc:sldMk cId="1332056696" sldId="398"/>
            <ac:spMk id="15" creationId="{0568624F-9B65-7E0D-7105-77315A44E4B1}"/>
          </ac:spMkLst>
        </pc:spChg>
        <pc:spChg chg="del">
          <ac:chgData name="Filotas Theodosiou" userId="4d314f86-04bd-4c94-b8b5-e595c52c48e0" providerId="ADAL" clId="{DACB1435-AF2F-4B3F-A91F-E132F6F67F23}" dt="2023-12-12T12:58:45.731" v="21" actId="478"/>
          <ac:spMkLst>
            <pc:docMk/>
            <pc:sldMk cId="1332056696" sldId="398"/>
            <ac:spMk id="18" creationId="{845FF7D0-8064-ADA4-F934-C98CC747C0FE}"/>
          </ac:spMkLst>
        </pc:spChg>
        <pc:spChg chg="mod">
          <ac:chgData name="Filotas Theodosiou" userId="4d314f86-04bd-4c94-b8b5-e595c52c48e0" providerId="ADAL" clId="{DACB1435-AF2F-4B3F-A91F-E132F6F67F23}" dt="2023-12-12T12:58:58.419" v="23" actId="207"/>
          <ac:spMkLst>
            <pc:docMk/>
            <pc:sldMk cId="1332056696" sldId="398"/>
            <ac:spMk id="20" creationId="{DF64F1F1-AF52-6967-2EDB-16FDF4B6001E}"/>
          </ac:spMkLst>
        </pc:spChg>
        <pc:spChg chg="mod">
          <ac:chgData name="Filotas Theodosiou" userId="4d314f86-04bd-4c94-b8b5-e595c52c48e0" providerId="ADAL" clId="{DACB1435-AF2F-4B3F-A91F-E132F6F67F23}" dt="2023-12-12T12:59:27.024" v="25" actId="207"/>
          <ac:spMkLst>
            <pc:docMk/>
            <pc:sldMk cId="1332056696" sldId="398"/>
            <ac:spMk id="21" creationId="{83FE4BF1-01A0-6E19-C66C-44EAC81227A1}"/>
          </ac:spMkLst>
        </pc:spChg>
        <pc:spChg chg="mod">
          <ac:chgData name="Filotas Theodosiou" userId="4d314f86-04bd-4c94-b8b5-e595c52c48e0" providerId="ADAL" clId="{DACB1435-AF2F-4B3F-A91F-E132F6F67F23}" dt="2023-12-12T12:59:53.176" v="29" actId="1076"/>
          <ac:spMkLst>
            <pc:docMk/>
            <pc:sldMk cId="1332056696" sldId="398"/>
            <ac:spMk id="24" creationId="{951EEB1B-8E9A-CCA8-3724-068E194250AD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28" creationId="{00B0838B-0FDC-6D4C-6B5E-322519DD63C8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29" creationId="{AE23BCCF-3947-4CBB-68E9-B70175E5A3CE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30" creationId="{616D18F2-7FDE-0DC7-2E08-B4B703B79FD9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31" creationId="{A8D96371-E18C-6455-2DCA-EE20D55068AF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32" creationId="{B6EF774B-63A2-F084-CD37-3AE98FA6CA2C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37" creationId="{FDF939D5-55B2-6833-105B-7C83C402C07F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41" creationId="{BCDFEE2F-A1DF-71AC-378F-E11F1443E19E}"/>
          </ac:spMkLst>
        </pc:spChg>
        <pc:spChg chg="del">
          <ac:chgData name="Filotas Theodosiou" userId="4d314f86-04bd-4c94-b8b5-e595c52c48e0" providerId="ADAL" clId="{DACB1435-AF2F-4B3F-A91F-E132F6F67F23}" dt="2023-12-12T12:59:21.639" v="24" actId="478"/>
          <ac:spMkLst>
            <pc:docMk/>
            <pc:sldMk cId="1332056696" sldId="398"/>
            <ac:spMk id="42" creationId="{36D1361A-ED14-3AD6-F869-87D195A99E20}"/>
          </ac:spMkLst>
        </pc:spChg>
        <pc:picChg chg="del">
          <ac:chgData name="Filotas Theodosiou" userId="4d314f86-04bd-4c94-b8b5-e595c52c48e0" providerId="ADAL" clId="{DACB1435-AF2F-4B3F-A91F-E132F6F67F23}" dt="2023-12-12T12:59:21.639" v="24" actId="478"/>
          <ac:picMkLst>
            <pc:docMk/>
            <pc:sldMk cId="1332056696" sldId="398"/>
            <ac:picMk id="36" creationId="{28643910-20A0-C91E-B7CE-AEB34595129D}"/>
          </ac:picMkLst>
        </pc:picChg>
        <pc:cxnChg chg="del">
          <ac:chgData name="Filotas Theodosiou" userId="4d314f86-04bd-4c94-b8b5-e595c52c48e0" providerId="ADAL" clId="{DACB1435-AF2F-4B3F-A91F-E132F6F67F23}" dt="2023-12-12T12:58:45.731" v="21" actId="478"/>
          <ac:cxnSpMkLst>
            <pc:docMk/>
            <pc:sldMk cId="1332056696" sldId="398"/>
            <ac:cxnSpMk id="10" creationId="{51C22FB7-7EA7-5971-241E-37D36E4401DF}"/>
          </ac:cxnSpMkLst>
        </pc:cxnChg>
        <pc:cxnChg chg="add mod">
          <ac:chgData name="Filotas Theodosiou" userId="4d314f86-04bd-4c94-b8b5-e595c52c48e0" providerId="ADAL" clId="{DACB1435-AF2F-4B3F-A91F-E132F6F67F23}" dt="2023-12-12T12:58:46.054" v="22"/>
          <ac:cxnSpMkLst>
            <pc:docMk/>
            <pc:sldMk cId="1332056696" sldId="398"/>
            <ac:cxnSpMk id="14" creationId="{0AA63F85-82ED-B354-D42D-B3FF705C6C31}"/>
          </ac:cxnSpMkLst>
        </pc:cxnChg>
        <pc:cxnChg chg="del mod">
          <ac:chgData name="Filotas Theodosiou" userId="4d314f86-04bd-4c94-b8b5-e595c52c48e0" providerId="ADAL" clId="{DACB1435-AF2F-4B3F-A91F-E132F6F67F23}" dt="2023-12-12T12:59:21.639" v="24" actId="478"/>
          <ac:cxnSpMkLst>
            <pc:docMk/>
            <pc:sldMk cId="1332056696" sldId="398"/>
            <ac:cxnSpMk id="39" creationId="{C16854D5-6011-821D-B47C-9FF737432409}"/>
          </ac:cxnSpMkLst>
        </pc:cxnChg>
      </pc:sldChg>
      <pc:sldChg chg="addSp delSp modSp add mod">
        <pc:chgData name="Filotas Theodosiou" userId="4d314f86-04bd-4c94-b8b5-e595c52c48e0" providerId="ADAL" clId="{DACB1435-AF2F-4B3F-A91F-E132F6F67F23}" dt="2023-12-13T09:34:44.157" v="192" actId="478"/>
        <pc:sldMkLst>
          <pc:docMk/>
          <pc:sldMk cId="2436313494" sldId="399"/>
        </pc:sldMkLst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4" creationId="{0AA8586D-791F-C995-DF1A-3B68410EF779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5" creationId="{ECD3EBEF-CF5F-D157-9226-27C50E9BFD70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6" creationId="{32E61608-114C-459C-245C-3622597EFC2C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7" creationId="{13FEAE3C-588C-5367-3A1E-282CB0286698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8" creationId="{FAA0BAEC-BC10-0523-B512-DA8545EA78CC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9" creationId="{873D8513-D286-A141-18B7-ACC4D5EC831B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1" creationId="{5ED933E7-993C-E87C-9469-FF366446BC2C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2" creationId="{AD6E8E8B-2070-26C4-D959-213D94C199FF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3" creationId="{67A1E3B3-E067-6832-5CB8-D5D91D1EC94F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4" creationId="{D7BD6B76-860B-D05B-F912-EED6982A798A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6" creationId="{71090839-7EA6-571F-74D6-A38801E75661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17" creationId="{0C4B990F-84D1-148B-E0D3-75BD67942E43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18" creationId="{845FF7D0-8064-ADA4-F934-C98CC747C0FE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19" creationId="{A52F6C82-1388-D249-1ACB-3F48662365D8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0" creationId="{DF64F1F1-AF52-6967-2EDB-16FDF4B6001E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1" creationId="{83FE4BF1-01A0-6E19-C66C-44EAC81227A1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2" creationId="{77A54A9E-1016-07A0-465F-37DD5CA15F5B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4" creationId="{951EEB1B-8E9A-CCA8-3724-068E194250AD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5" creationId="{055D100B-9180-E3C1-E820-B4157C6695A0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6" creationId="{70F7CEC2-69BA-4359-A069-86DFFB9DB294}"/>
          </ac:spMkLst>
        </pc:spChg>
        <pc:spChg chg="del">
          <ac:chgData name="Filotas Theodosiou" userId="4d314f86-04bd-4c94-b8b5-e595c52c48e0" providerId="ADAL" clId="{DACB1435-AF2F-4B3F-A91F-E132F6F67F23}" dt="2023-12-12T12:59:42.112" v="26" actId="478"/>
          <ac:spMkLst>
            <pc:docMk/>
            <pc:sldMk cId="2436313494" sldId="399"/>
            <ac:spMk id="27" creationId="{95A3954F-03BE-F83C-B349-05355C71D2CE}"/>
          </ac:spMkLst>
        </pc:spChg>
        <pc:spChg chg="mod">
          <ac:chgData name="Filotas Theodosiou" userId="4d314f86-04bd-4c94-b8b5-e595c52c48e0" providerId="ADAL" clId="{DACB1435-AF2F-4B3F-A91F-E132F6F67F23}" dt="2023-12-12T13:00:02.356" v="32" actId="14100"/>
          <ac:spMkLst>
            <pc:docMk/>
            <pc:sldMk cId="2436313494" sldId="399"/>
            <ac:spMk id="28" creationId="{00B0838B-0FDC-6D4C-6B5E-322519DD63C8}"/>
          </ac:spMkLst>
        </pc:spChg>
        <pc:spChg chg="del">
          <ac:chgData name="Filotas Theodosiou" userId="4d314f86-04bd-4c94-b8b5-e595c52c48e0" providerId="ADAL" clId="{DACB1435-AF2F-4B3F-A91F-E132F6F67F23}" dt="2023-12-13T09:34:44.157" v="192" actId="478"/>
          <ac:spMkLst>
            <pc:docMk/>
            <pc:sldMk cId="2436313494" sldId="399"/>
            <ac:spMk id="29" creationId="{AE23BCCF-3947-4CBB-68E9-B70175E5A3CE}"/>
          </ac:spMkLst>
        </pc:spChg>
        <pc:spChg chg="mod">
          <ac:chgData name="Filotas Theodosiou" userId="4d314f86-04bd-4c94-b8b5-e595c52c48e0" providerId="ADAL" clId="{DACB1435-AF2F-4B3F-A91F-E132F6F67F23}" dt="2023-12-12T13:00:09.969" v="33" actId="207"/>
          <ac:spMkLst>
            <pc:docMk/>
            <pc:sldMk cId="2436313494" sldId="399"/>
            <ac:spMk id="31" creationId="{A8D96371-E18C-6455-2DCA-EE20D55068AF}"/>
          </ac:spMkLst>
        </pc:spChg>
        <pc:spChg chg="mod">
          <ac:chgData name="Filotas Theodosiou" userId="4d314f86-04bd-4c94-b8b5-e595c52c48e0" providerId="ADAL" clId="{DACB1435-AF2F-4B3F-A91F-E132F6F67F23}" dt="2023-12-12T13:00:13.995" v="34" actId="207"/>
          <ac:spMkLst>
            <pc:docMk/>
            <pc:sldMk cId="2436313494" sldId="399"/>
            <ac:spMk id="32" creationId="{B6EF774B-63A2-F084-CD37-3AE98FA6CA2C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33" creationId="{500D4148-C78F-2878-2C36-128EA754290D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34" creationId="{57E3D6CF-7432-F9C8-B600-43BD1EE48122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35" creationId="{88D658CD-C430-4D7B-70CD-7D3F100AEAC1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38" creationId="{55B01668-8880-5671-7F69-DA3160137061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40" creationId="{B052F195-0250-A828-20F0-0B1DC8DC9885}"/>
          </ac:spMkLst>
        </pc:spChg>
        <pc:spChg chg="add mod">
          <ac:chgData name="Filotas Theodosiou" userId="4d314f86-04bd-4c94-b8b5-e595c52c48e0" providerId="ADAL" clId="{DACB1435-AF2F-4B3F-A91F-E132F6F67F23}" dt="2023-12-12T12:59:42.413" v="27"/>
          <ac:spMkLst>
            <pc:docMk/>
            <pc:sldMk cId="2436313494" sldId="399"/>
            <ac:spMk id="44" creationId="{DFE5C28B-6E87-467D-D0FA-6DE62C8C16E6}"/>
          </ac:spMkLst>
        </pc:spChg>
        <pc:spChg chg="add mod">
          <ac:chgData name="Filotas Theodosiou" userId="4d314f86-04bd-4c94-b8b5-e595c52c48e0" providerId="ADAL" clId="{DACB1435-AF2F-4B3F-A91F-E132F6F67F23}" dt="2023-12-12T12:59:55.862" v="30"/>
          <ac:spMkLst>
            <pc:docMk/>
            <pc:sldMk cId="2436313494" sldId="399"/>
            <ac:spMk id="45" creationId="{C3EA1E18-956F-6903-C632-49CBC9763749}"/>
          </ac:spMkLst>
        </pc:spChg>
        <pc:cxnChg chg="del">
          <ac:chgData name="Filotas Theodosiou" userId="4d314f86-04bd-4c94-b8b5-e595c52c48e0" providerId="ADAL" clId="{DACB1435-AF2F-4B3F-A91F-E132F6F67F23}" dt="2023-12-12T12:59:42.112" v="26" actId="478"/>
          <ac:cxnSpMkLst>
            <pc:docMk/>
            <pc:sldMk cId="2436313494" sldId="399"/>
            <ac:cxnSpMk id="10" creationId="{51C22FB7-7EA7-5971-241E-37D36E4401DF}"/>
          </ac:cxnSpMkLst>
        </pc:cxnChg>
        <pc:cxnChg chg="add mod">
          <ac:chgData name="Filotas Theodosiou" userId="4d314f86-04bd-4c94-b8b5-e595c52c48e0" providerId="ADAL" clId="{DACB1435-AF2F-4B3F-A91F-E132F6F67F23}" dt="2023-12-12T12:59:42.413" v="27"/>
          <ac:cxnSpMkLst>
            <pc:docMk/>
            <pc:sldMk cId="2436313494" sldId="399"/>
            <ac:cxnSpMk id="15" creationId="{FF6EE3E5-9D66-A708-87C3-9126E9868790}"/>
          </ac:cxnSpMkLst>
        </pc:cxnChg>
        <pc:cxnChg chg="del">
          <ac:chgData name="Filotas Theodosiou" userId="4d314f86-04bd-4c94-b8b5-e595c52c48e0" providerId="ADAL" clId="{DACB1435-AF2F-4B3F-A91F-E132F6F67F23}" dt="2023-12-12T12:59:42.112" v="26" actId="478"/>
          <ac:cxnSpMkLst>
            <pc:docMk/>
            <pc:sldMk cId="2436313494" sldId="399"/>
            <ac:cxnSpMk id="23" creationId="{58E64230-ABCB-4AA1-0DF0-7E1120F07D18}"/>
          </ac:cxnSpMkLst>
        </pc:cxnChg>
        <pc:cxnChg chg="add mod">
          <ac:chgData name="Filotas Theodosiou" userId="4d314f86-04bd-4c94-b8b5-e595c52c48e0" providerId="ADAL" clId="{DACB1435-AF2F-4B3F-A91F-E132F6F67F23}" dt="2023-12-12T12:59:42.413" v="27"/>
          <ac:cxnSpMkLst>
            <pc:docMk/>
            <pc:sldMk cId="2436313494" sldId="399"/>
            <ac:cxnSpMk id="43" creationId="{9BCBF529-275C-1159-3FF0-F2DA5051E072}"/>
          </ac:cxnSpMkLst>
        </pc:cxnChg>
      </pc:sldChg>
      <pc:sldChg chg="delSp add mod">
        <pc:chgData name="Filotas Theodosiou" userId="4d314f86-04bd-4c94-b8b5-e595c52c48e0" providerId="ADAL" clId="{DACB1435-AF2F-4B3F-A91F-E132F6F67F23}" dt="2023-12-12T13:01:12.388" v="54" actId="478"/>
        <pc:sldMkLst>
          <pc:docMk/>
          <pc:sldMk cId="2632625139" sldId="400"/>
        </pc:sldMkLst>
        <pc:spChg chg="del">
          <ac:chgData name="Filotas Theodosiou" userId="4d314f86-04bd-4c94-b8b5-e595c52c48e0" providerId="ADAL" clId="{DACB1435-AF2F-4B3F-A91F-E132F6F67F23}" dt="2023-12-12T13:01:12.388" v="54" actId="478"/>
          <ac:spMkLst>
            <pc:docMk/>
            <pc:sldMk cId="2632625139" sldId="400"/>
            <ac:spMk id="24" creationId="{9E3AF7E2-FE72-0936-CAB9-88E0F13BDCAB}"/>
          </ac:spMkLst>
        </pc:spChg>
      </pc:sldChg>
      <pc:sldChg chg="delSp add del mod">
        <pc:chgData name="Filotas Theodosiou" userId="4d314f86-04bd-4c94-b8b5-e595c52c48e0" providerId="ADAL" clId="{DACB1435-AF2F-4B3F-A91F-E132F6F67F23}" dt="2023-12-13T09:34:58.576" v="195" actId="47"/>
        <pc:sldMkLst>
          <pc:docMk/>
          <pc:sldMk cId="3836268571" sldId="401"/>
        </pc:sldMkLst>
        <pc:spChg chg="del">
          <ac:chgData name="Filotas Theodosiou" userId="4d314f86-04bd-4c94-b8b5-e595c52c48e0" providerId="ADAL" clId="{DACB1435-AF2F-4B3F-A91F-E132F6F67F23}" dt="2023-12-12T13:01:45.444" v="59" actId="478"/>
          <ac:spMkLst>
            <pc:docMk/>
            <pc:sldMk cId="3836268571" sldId="401"/>
            <ac:spMk id="18" creationId="{1D27F8F5-4BDC-67B8-CB41-0E1258A765E0}"/>
          </ac:spMkLst>
        </pc:spChg>
        <pc:spChg chg="del">
          <ac:chgData name="Filotas Theodosiou" userId="4d314f86-04bd-4c94-b8b5-e595c52c48e0" providerId="ADAL" clId="{DACB1435-AF2F-4B3F-A91F-E132F6F67F23}" dt="2023-12-12T13:01:45.444" v="59" actId="478"/>
          <ac:spMkLst>
            <pc:docMk/>
            <pc:sldMk cId="3836268571" sldId="401"/>
            <ac:spMk id="19" creationId="{141FD01E-069B-CEE4-CE11-BA29DAF17DEE}"/>
          </ac:spMkLst>
        </pc:spChg>
        <pc:spChg chg="del">
          <ac:chgData name="Filotas Theodosiou" userId="4d314f86-04bd-4c94-b8b5-e595c52c48e0" providerId="ADAL" clId="{DACB1435-AF2F-4B3F-A91F-E132F6F67F23}" dt="2023-12-12T13:01:45.444" v="59" actId="478"/>
          <ac:spMkLst>
            <pc:docMk/>
            <pc:sldMk cId="3836268571" sldId="401"/>
            <ac:spMk id="22" creationId="{25F2A5BA-3E42-7D82-EDC1-AAE365FDF4DC}"/>
          </ac:spMkLst>
        </pc:spChg>
        <pc:spChg chg="del">
          <ac:chgData name="Filotas Theodosiou" userId="4d314f86-04bd-4c94-b8b5-e595c52c48e0" providerId="ADAL" clId="{DACB1435-AF2F-4B3F-A91F-E132F6F67F23}" dt="2023-12-12T13:01:45.444" v="59" actId="478"/>
          <ac:spMkLst>
            <pc:docMk/>
            <pc:sldMk cId="3836268571" sldId="401"/>
            <ac:spMk id="23" creationId="{CFE81E07-3238-6016-1A82-CA3DCE4DCC05}"/>
          </ac:spMkLst>
        </pc:spChg>
        <pc:spChg chg="del">
          <ac:chgData name="Filotas Theodosiou" userId="4d314f86-04bd-4c94-b8b5-e595c52c48e0" providerId="ADAL" clId="{DACB1435-AF2F-4B3F-A91F-E132F6F67F23}" dt="2023-12-12T13:01:45.444" v="59" actId="478"/>
          <ac:spMkLst>
            <pc:docMk/>
            <pc:sldMk cId="3836268571" sldId="401"/>
            <ac:spMk id="24" creationId="{9E3AF7E2-FE72-0936-CAB9-88E0F13BDCAB}"/>
          </ac:spMkLst>
        </pc:spChg>
      </pc:sldChg>
      <pc:sldChg chg="delSp add mod ord">
        <pc:chgData name="Filotas Theodosiou" userId="4d314f86-04bd-4c94-b8b5-e595c52c48e0" providerId="ADAL" clId="{DACB1435-AF2F-4B3F-A91F-E132F6F67F23}" dt="2023-12-13T09:34:51.281" v="194"/>
        <pc:sldMkLst>
          <pc:docMk/>
          <pc:sldMk cId="791817069" sldId="402"/>
        </pc:sldMkLst>
        <pc:spChg chg="del">
          <ac:chgData name="Filotas Theodosiou" userId="4d314f86-04bd-4c94-b8b5-e595c52c48e0" providerId="ADAL" clId="{DACB1435-AF2F-4B3F-A91F-E132F6F67F23}" dt="2023-12-12T13:01:29.482" v="57" actId="478"/>
          <ac:spMkLst>
            <pc:docMk/>
            <pc:sldMk cId="791817069" sldId="402"/>
            <ac:spMk id="18" creationId="{1D27F8F5-4BDC-67B8-CB41-0E1258A765E0}"/>
          </ac:spMkLst>
        </pc:spChg>
        <pc:spChg chg="del">
          <ac:chgData name="Filotas Theodosiou" userId="4d314f86-04bd-4c94-b8b5-e595c52c48e0" providerId="ADAL" clId="{DACB1435-AF2F-4B3F-A91F-E132F6F67F23}" dt="2023-12-12T13:01:29.482" v="57" actId="478"/>
          <ac:spMkLst>
            <pc:docMk/>
            <pc:sldMk cId="791817069" sldId="402"/>
            <ac:spMk id="19" creationId="{141FD01E-069B-CEE4-CE11-BA29DAF17DEE}"/>
          </ac:spMkLst>
        </pc:spChg>
        <pc:spChg chg="del">
          <ac:chgData name="Filotas Theodosiou" userId="4d314f86-04bd-4c94-b8b5-e595c52c48e0" providerId="ADAL" clId="{DACB1435-AF2F-4B3F-A91F-E132F6F67F23}" dt="2023-12-12T13:01:29.482" v="57" actId="478"/>
          <ac:spMkLst>
            <pc:docMk/>
            <pc:sldMk cId="791817069" sldId="402"/>
            <ac:spMk id="22" creationId="{25F2A5BA-3E42-7D82-EDC1-AAE365FDF4DC}"/>
          </ac:spMkLst>
        </pc:spChg>
        <pc:spChg chg="del">
          <ac:chgData name="Filotas Theodosiou" userId="4d314f86-04bd-4c94-b8b5-e595c52c48e0" providerId="ADAL" clId="{DACB1435-AF2F-4B3F-A91F-E132F6F67F23}" dt="2023-12-12T13:01:29.482" v="57" actId="478"/>
          <ac:spMkLst>
            <pc:docMk/>
            <pc:sldMk cId="791817069" sldId="402"/>
            <ac:spMk id="23" creationId="{CFE81E07-3238-6016-1A82-CA3DCE4DCC05}"/>
          </ac:spMkLst>
        </pc:spChg>
        <pc:picChg chg="del">
          <ac:chgData name="Filotas Theodosiou" userId="4d314f86-04bd-4c94-b8b5-e595c52c48e0" providerId="ADAL" clId="{DACB1435-AF2F-4B3F-A91F-E132F6F67F23}" dt="2023-12-12T13:01:29.482" v="57" actId="478"/>
          <ac:picMkLst>
            <pc:docMk/>
            <pc:sldMk cId="791817069" sldId="402"/>
            <ac:picMk id="17" creationId="{3AFAFF50-AC0D-BAEF-A7BE-02C7C79CB422}"/>
          </ac:picMkLst>
        </pc:picChg>
      </pc:sldChg>
      <pc:sldChg chg="delSp add mod">
        <pc:chgData name="Filotas Theodosiou" userId="4d314f86-04bd-4c94-b8b5-e595c52c48e0" providerId="ADAL" clId="{DACB1435-AF2F-4B3F-A91F-E132F6F67F23}" dt="2023-12-12T13:01:53.421" v="61" actId="478"/>
        <pc:sldMkLst>
          <pc:docMk/>
          <pc:sldMk cId="3884041544" sldId="403"/>
        </pc:sldMkLst>
        <pc:spChg chg="del">
          <ac:chgData name="Filotas Theodosiou" userId="4d314f86-04bd-4c94-b8b5-e595c52c48e0" providerId="ADAL" clId="{DACB1435-AF2F-4B3F-A91F-E132F6F67F23}" dt="2023-12-12T13:01:53.421" v="61" actId="478"/>
          <ac:spMkLst>
            <pc:docMk/>
            <pc:sldMk cId="3884041544" sldId="403"/>
            <ac:spMk id="24" creationId="{9E3AF7E2-FE72-0936-CAB9-88E0F13BDCAB}"/>
          </ac:spMkLst>
        </pc:spChg>
      </pc:sldChg>
      <pc:sldChg chg="add">
        <pc:chgData name="Filotas Theodosiou" userId="4d314f86-04bd-4c94-b8b5-e595c52c48e0" providerId="ADAL" clId="{DACB1435-AF2F-4B3F-A91F-E132F6F67F23}" dt="2023-12-12T13:01:49.973" v="60"/>
        <pc:sldMkLst>
          <pc:docMk/>
          <pc:sldMk cId="1419280680" sldId="404"/>
        </pc:sldMkLst>
      </pc:sldChg>
      <pc:sldChg chg="addSp delSp modSp add mod">
        <pc:chgData name="Filotas Theodosiou" userId="4d314f86-04bd-4c94-b8b5-e595c52c48e0" providerId="ADAL" clId="{DACB1435-AF2F-4B3F-A91F-E132F6F67F23}" dt="2023-12-13T09:35:22.358" v="201" actId="207"/>
        <pc:sldMkLst>
          <pc:docMk/>
          <pc:sldMk cId="2094571476" sldId="405"/>
        </pc:sldMkLst>
        <pc:spChg chg="add mod">
          <ac:chgData name="Filotas Theodosiou" userId="4d314f86-04bd-4c94-b8b5-e595c52c48e0" providerId="ADAL" clId="{DACB1435-AF2F-4B3F-A91F-E132F6F67F23}" dt="2023-12-13T09:35:17.475" v="199" actId="207"/>
          <ac:spMkLst>
            <pc:docMk/>
            <pc:sldMk cId="2094571476" sldId="405"/>
            <ac:spMk id="3" creationId="{071AB927-AB48-FF4F-BC32-D469A9793646}"/>
          </ac:spMkLst>
        </pc:spChg>
        <pc:spChg chg="del">
          <ac:chgData name="Filotas Theodosiou" userId="4d314f86-04bd-4c94-b8b5-e595c52c48e0" providerId="ADAL" clId="{DACB1435-AF2F-4B3F-A91F-E132F6F67F23}" dt="2023-12-12T13:02:48.979" v="64" actId="478"/>
          <ac:spMkLst>
            <pc:docMk/>
            <pc:sldMk cId="2094571476" sldId="405"/>
            <ac:spMk id="4" creationId="{A493097B-215F-C100-85DD-216DD8327FB0}"/>
          </ac:spMkLst>
        </pc:spChg>
        <pc:spChg chg="del">
          <ac:chgData name="Filotas Theodosiou" userId="4d314f86-04bd-4c94-b8b5-e595c52c48e0" providerId="ADAL" clId="{DACB1435-AF2F-4B3F-A91F-E132F6F67F23}" dt="2023-12-12T13:02:48.979" v="64" actId="478"/>
          <ac:spMkLst>
            <pc:docMk/>
            <pc:sldMk cId="2094571476" sldId="405"/>
            <ac:spMk id="5" creationId="{E8A324F5-49A1-C372-D46B-56521AEAB16A}"/>
          </ac:spMkLst>
        </pc:spChg>
        <pc:spChg chg="del">
          <ac:chgData name="Filotas Theodosiou" userId="4d314f86-04bd-4c94-b8b5-e595c52c48e0" providerId="ADAL" clId="{DACB1435-AF2F-4B3F-A91F-E132F6F67F23}" dt="2023-12-12T13:02:48.979" v="64" actId="478"/>
          <ac:spMkLst>
            <pc:docMk/>
            <pc:sldMk cId="2094571476" sldId="405"/>
            <ac:spMk id="6" creationId="{86FD604A-7939-20F6-491B-109595934A4B}"/>
          </ac:spMkLst>
        </pc:spChg>
        <pc:spChg chg="del">
          <ac:chgData name="Filotas Theodosiou" userId="4d314f86-04bd-4c94-b8b5-e595c52c48e0" providerId="ADAL" clId="{DACB1435-AF2F-4B3F-A91F-E132F6F67F23}" dt="2023-12-12T13:02:48.979" v="64" actId="478"/>
          <ac:spMkLst>
            <pc:docMk/>
            <pc:sldMk cId="2094571476" sldId="405"/>
            <ac:spMk id="7" creationId="{1CD81984-E711-C082-C876-C2FA16673875}"/>
          </ac:spMkLst>
        </pc:spChg>
        <pc:spChg chg="del">
          <ac:chgData name="Filotas Theodosiou" userId="4d314f86-04bd-4c94-b8b5-e595c52c48e0" providerId="ADAL" clId="{DACB1435-AF2F-4B3F-A91F-E132F6F67F23}" dt="2023-12-12T13:02:48.979" v="64" actId="478"/>
          <ac:spMkLst>
            <pc:docMk/>
            <pc:sldMk cId="2094571476" sldId="405"/>
            <ac:spMk id="8" creationId="{034EC196-0837-67D3-0A16-EA4055AA7FB8}"/>
          </ac:spMkLst>
        </pc:spChg>
        <pc:spChg chg="del">
          <ac:chgData name="Filotas Theodosiou" userId="4d314f86-04bd-4c94-b8b5-e595c52c48e0" providerId="ADAL" clId="{DACB1435-AF2F-4B3F-A91F-E132F6F67F23}" dt="2023-12-12T13:02:45.396" v="63" actId="21"/>
          <ac:spMkLst>
            <pc:docMk/>
            <pc:sldMk cId="2094571476" sldId="405"/>
            <ac:spMk id="9" creationId="{BF426058-CD5C-A3A5-1D55-59F54BF6836E}"/>
          </ac:spMkLst>
        </pc:spChg>
        <pc:spChg chg="del">
          <ac:chgData name="Filotas Theodosiou" userId="4d314f86-04bd-4c94-b8b5-e595c52c48e0" providerId="ADAL" clId="{DACB1435-AF2F-4B3F-A91F-E132F6F67F23}" dt="2023-12-12T13:02:45.396" v="63" actId="21"/>
          <ac:spMkLst>
            <pc:docMk/>
            <pc:sldMk cId="2094571476" sldId="405"/>
            <ac:spMk id="10" creationId="{8B0C9132-DA91-E27F-323A-A23E29754299}"/>
          </ac:spMkLst>
        </pc:spChg>
        <pc:spChg chg="del">
          <ac:chgData name="Filotas Theodosiou" userId="4d314f86-04bd-4c94-b8b5-e595c52c48e0" providerId="ADAL" clId="{DACB1435-AF2F-4B3F-A91F-E132F6F67F23}" dt="2023-12-12T13:02:45.396" v="63" actId="21"/>
          <ac:spMkLst>
            <pc:docMk/>
            <pc:sldMk cId="2094571476" sldId="405"/>
            <ac:spMk id="12" creationId="{5D450B2E-F71A-963C-321B-2A7C55B3A242}"/>
          </ac:spMkLst>
        </pc:spChg>
        <pc:spChg chg="add mod">
          <ac:chgData name="Filotas Theodosiou" userId="4d314f86-04bd-4c94-b8b5-e595c52c48e0" providerId="ADAL" clId="{DACB1435-AF2F-4B3F-A91F-E132F6F67F23}" dt="2023-12-13T09:35:20.244" v="200" actId="207"/>
          <ac:spMkLst>
            <pc:docMk/>
            <pc:sldMk cId="2094571476" sldId="405"/>
            <ac:spMk id="13" creationId="{F60DBE2D-F9CE-BA07-552E-7A23C063A858}"/>
          </ac:spMkLst>
        </pc:spChg>
        <pc:spChg chg="add mod">
          <ac:chgData name="Filotas Theodosiou" userId="4d314f86-04bd-4c94-b8b5-e595c52c48e0" providerId="ADAL" clId="{DACB1435-AF2F-4B3F-A91F-E132F6F67F23}" dt="2023-12-13T09:35:22.358" v="201" actId="207"/>
          <ac:spMkLst>
            <pc:docMk/>
            <pc:sldMk cId="2094571476" sldId="405"/>
            <ac:spMk id="14" creationId="{80F36C50-96BA-4473-B60C-1C4C6F7DB466}"/>
          </ac:spMkLst>
        </pc:spChg>
      </pc:sldChg>
      <pc:sldChg chg="add">
        <pc:chgData name="Filotas Theodosiou" userId="4d314f86-04bd-4c94-b8b5-e595c52c48e0" providerId="ADAL" clId="{DACB1435-AF2F-4B3F-A91F-E132F6F67F23}" dt="2023-12-12T13:05:32.861" v="114"/>
        <pc:sldMkLst>
          <pc:docMk/>
          <pc:sldMk cId="3998952379" sldId="406"/>
        </pc:sldMkLst>
      </pc:sldChg>
    </pc:docChg>
  </pc:docChgLst>
</pc:chgInfo>
</file>

<file path=ppt/comments/modernComment_13D_E7E02C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694B2C-5994-47A3-AE93-2C698719EA69}" authorId="{C00FFE27-4B4B-5AC1-48D0-08AE5831669F}" created="2023-02-13T10:34:09.377">
    <pc:sldMkLst xmlns:pc="http://schemas.microsoft.com/office/powerpoint/2013/main/command">
      <pc:docMk/>
      <pc:sldMk cId="631310343" sldId="260"/>
    </pc:sldMkLst>
    <p188:txBody>
      <a:bodyPr/>
      <a:lstStyle/>
      <a:p>
        <a:r>
          <a:rPr lang="nl-BE"/>
          <a:t>The easy answer? To enhance our decion making. 
Forecasting is just a means to an end.
 We get a glimse into the future to plan our strategy accordingly. 
Lets consider an example.
</a:t>
        </a:r>
      </a:p>
    </p188:txBody>
  </p188:cm>
</p188:cmLst>
</file>

<file path=ppt/comments/modernComment_140_EC768EB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2D5A30-2581-47D9-A633-994D72A54C9D}" authorId="{C00FFE27-4B4B-5AC1-48D0-08AE5831669F}" created="2023-02-13T10:34:09.377">
    <pc:sldMkLst xmlns:pc="http://schemas.microsoft.com/office/powerpoint/2013/main/command">
      <pc:docMk/>
      <pc:sldMk cId="631310343" sldId="260"/>
    </pc:sldMkLst>
    <p188:txBody>
      <a:bodyPr/>
      <a:lstStyle/>
      <a:p>
        <a:r>
          <a:rPr lang="nl-BE"/>
          <a:t>The easy answer? To enhance our decion making. 
Forecasting is just a means to an end.
 We get a glimse into the future to plan our strategy accordingly. 
Lets consider an example.
</a:t>
        </a:r>
      </a:p>
    </p188:txBody>
  </p188:cm>
</p188:cmLst>
</file>

<file path=ppt/comments/modernComment_154_6FF282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626FE4-08A1-4AEB-BBEC-22A125D4DA37}" authorId="{C00FFE27-4B4B-5AC1-48D0-08AE5831669F}" created="2023-02-13T18:48:15.883">
    <pc:sldMkLst xmlns:pc="http://schemas.microsoft.com/office/powerpoint/2013/main/command">
      <pc:docMk/>
      <pc:sldMk cId="411468627" sldId="270"/>
    </pc:sldMkLst>
    <p188:txBody>
      <a:bodyPr/>
      <a:lstStyle/>
      <a:p>
        <a:r>
          <a:rPr lang="nl-BE"/>
          <a:t>Picture of Tim -&gt; find reference otherwise reference the presentation</a:t>
        </a:r>
      </a:p>
    </p188:txBody>
  </p188:cm>
  <p188:cm id="{21C87BBD-AEAA-44D0-8B2B-CB9BD08E4E37}" authorId="{C00FFE27-4B4B-5AC1-48D0-08AE5831669F}" created="2023-02-13T18:50:53.9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78164048" sldId="340"/>
      <ac:spMk id="3" creationId="{97645438-EF8B-D877-44F0-DD32947362FD}"/>
    </ac:deMkLst>
    <p188:txBody>
      <a:bodyPr/>
      <a:lstStyle/>
      <a:p>
        <a:r>
          <a:rPr lang="nl-BE"/>
          <a:t>Simpler models or overfitted models</a:t>
        </a:r>
      </a:p>
    </p188:txBody>
  </p188:cm>
</p188:cmLst>
</file>

<file path=ppt/comments/modernComment_16C_D0E5A6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A102263-39D9-4E6C-B251-60F2D72B3FF8}" authorId="{C00FFE27-4B4B-5AC1-48D0-08AE5831669F}" created="2023-02-13T10:34:09.377">
    <pc:sldMkLst xmlns:pc="http://schemas.microsoft.com/office/powerpoint/2013/main/command">
      <pc:docMk/>
      <pc:sldMk cId="631310343" sldId="260"/>
    </pc:sldMkLst>
    <p188:txBody>
      <a:bodyPr/>
      <a:lstStyle/>
      <a:p>
        <a:r>
          <a:rPr lang="nl-BE"/>
          <a:t>The easy answer? To enhance our decion making. 
Forecasting is just a means to an end.
 We get a glimse into the future to plan our strategy accordingly. 
Lets consider an example.
</a:t>
        </a:r>
      </a:p>
    </p188:txBody>
  </p188:cm>
</p188:cmLst>
</file>

<file path=ppt/comments/modernComment_196_EE5B2B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F75D93-C1AF-4AB9-A164-FA2C2277B524}" authorId="{C00FFE27-4B4B-5AC1-48D0-08AE5831669F}" created="2023-02-13T18:48:15.883">
    <pc:sldMkLst xmlns:pc="http://schemas.microsoft.com/office/powerpoint/2013/main/command">
      <pc:docMk/>
      <pc:sldMk cId="411468627" sldId="270"/>
    </pc:sldMkLst>
    <p188:txBody>
      <a:bodyPr/>
      <a:lstStyle/>
      <a:p>
        <a:r>
          <a:rPr lang="nl-BE"/>
          <a:t>Picture of Tim -&gt; find reference otherwise reference the presentation</a:t>
        </a:r>
      </a:p>
    </p188:txBody>
  </p188:cm>
  <p188:cm id="{EE386177-E414-4B21-BAF0-1D8BA4D1C4C2}" authorId="{C00FFE27-4B4B-5AC1-48D0-08AE5831669F}" created="2023-02-13T18:50:53.9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98952379" sldId="406"/>
      <ac:spMk id="3" creationId="{97645438-EF8B-D877-44F0-DD32947362FD}"/>
    </ac:deMkLst>
    <p188:txBody>
      <a:bodyPr/>
      <a:lstStyle/>
      <a:p>
        <a:r>
          <a:rPr lang="nl-BE"/>
          <a:t>Simpler models or overfitted models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100000">
              <a:srgbClr val="860000"/>
            </a:gs>
            <a:gs pos="75000">
              <a:srgbClr val="B00000"/>
            </a:gs>
            <a:gs pos="50000">
              <a:srgbClr val="C00000"/>
            </a:gs>
            <a:gs pos="26000">
              <a:srgbClr val="E01717"/>
            </a:gs>
            <a:gs pos="0">
              <a:srgbClr val="FF5757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9027-96EC-E5B0-D224-B348F1EFB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256" y="778545"/>
            <a:ext cx="9075175" cy="23875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07823-B052-8158-6AFE-96890E5A8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232" y="3429000"/>
            <a:ext cx="7610168" cy="1556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9462A-7024-826F-162A-D27C35171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CBCD-5009-A8C6-8256-4770A641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65FC-A0D6-E8D2-4E83-329F1D87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5A55A3-0EC0-4681-9677-82F5CD16A194}"/>
              </a:ext>
            </a:extLst>
          </p:cNvPr>
          <p:cNvCxnSpPr/>
          <p:nvPr userDrawn="1"/>
        </p:nvCxnSpPr>
        <p:spPr>
          <a:xfrm>
            <a:off x="688257" y="5270092"/>
            <a:ext cx="10766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8C6126-1C0B-494B-D6FC-2EEAFFE4561F}"/>
              </a:ext>
            </a:extLst>
          </p:cNvPr>
          <p:cNvCxnSpPr/>
          <p:nvPr userDrawn="1"/>
        </p:nvCxnSpPr>
        <p:spPr>
          <a:xfrm>
            <a:off x="688257" y="339214"/>
            <a:ext cx="107663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39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0F30-C616-28BD-1466-D5B69064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362A-4913-B355-C3BA-B4DD30FDC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C4B4-F87F-F080-2C80-D6B1D8BF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CF18-5FA1-5AEB-10E3-9B28B906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43C0-C011-0C95-A2AD-7F9234F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9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F434E-4E2A-BEBB-035F-027F56449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DEF5-4FE7-2645-7B21-8A9A5686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F5D4-ACF4-4347-A95C-CF63503E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86F6-979A-9F04-8CE1-185270D0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D95B-4FC7-53DD-F335-5CA0CFDC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09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9696-EE6D-57F4-A2D5-DB508A5D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4" y="384573"/>
            <a:ext cx="10515600" cy="9032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A90351D-B543-35E9-8F7A-F288CB7176B6}"/>
              </a:ext>
            </a:extLst>
          </p:cNvPr>
          <p:cNvSpPr/>
          <p:nvPr userDrawn="1"/>
        </p:nvSpPr>
        <p:spPr>
          <a:xfrm>
            <a:off x="10116" y="-31531"/>
            <a:ext cx="12181884" cy="349206"/>
          </a:xfrm>
          <a:prstGeom prst="flowChartProcess">
            <a:avLst/>
          </a:prstGeom>
          <a:gradFill>
            <a:gsLst>
              <a:gs pos="100000">
                <a:srgbClr val="700000"/>
              </a:gs>
              <a:gs pos="75000">
                <a:srgbClr val="B00000"/>
              </a:gs>
              <a:gs pos="50000">
                <a:srgbClr val="C00000"/>
              </a:gs>
              <a:gs pos="25000">
                <a:srgbClr val="FF1515"/>
              </a:gs>
              <a:gs pos="0">
                <a:srgbClr val="FF5757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pattFill prst="pct70">
                <a:fgClr>
                  <a:srgbClr val="FF2D2D"/>
                </a:fgClr>
                <a:bgClr>
                  <a:schemeClr val="bg1"/>
                </a:bgClr>
              </a:pattFill>
            </a:endParaRPr>
          </a:p>
        </p:txBody>
      </p:sp>
      <p:grpSp>
        <p:nvGrpSpPr>
          <p:cNvPr id="9" name="Google Shape;2576;p48">
            <a:extLst>
              <a:ext uri="{FF2B5EF4-FFF2-40B4-BE49-F238E27FC236}">
                <a16:creationId xmlns:a16="http://schemas.microsoft.com/office/drawing/2014/main" id="{2A4DE055-976A-FE8D-B5EC-FED9C1C91E6E}"/>
              </a:ext>
            </a:extLst>
          </p:cNvPr>
          <p:cNvGrpSpPr/>
          <p:nvPr userDrawn="1"/>
        </p:nvGrpSpPr>
        <p:grpSpPr>
          <a:xfrm rot="10800000" flipH="1" flipV="1">
            <a:off x="13247585" y="-3465974"/>
            <a:ext cx="45719" cy="45719"/>
            <a:chOff x="-1597345" y="233060"/>
            <a:chExt cx="9980362" cy="3571176"/>
          </a:xfrm>
        </p:grpSpPr>
        <p:sp>
          <p:nvSpPr>
            <p:cNvPr id="10" name="Google Shape;2577;p48">
              <a:extLst>
                <a:ext uri="{FF2B5EF4-FFF2-40B4-BE49-F238E27FC236}">
                  <a16:creationId xmlns:a16="http://schemas.microsoft.com/office/drawing/2014/main" id="{9197819F-0ED3-7245-193C-56FA2BF57534}"/>
                </a:ext>
              </a:extLst>
            </p:cNvPr>
            <p:cNvSpPr/>
            <p:nvPr/>
          </p:nvSpPr>
          <p:spPr>
            <a:xfrm rot="10800000" flipH="1">
              <a:off x="-1597345" y="1616463"/>
              <a:ext cx="2376671" cy="2156850"/>
            </a:xfrm>
            <a:custGeom>
              <a:avLst/>
              <a:gdLst/>
              <a:ahLst/>
              <a:cxnLst/>
              <a:rect l="l" t="t" r="r" b="b"/>
              <a:pathLst>
                <a:path w="2376671" h="2156850" extrusionOk="0">
                  <a:moveTo>
                    <a:pt x="1664335" y="2157309"/>
                  </a:moveTo>
                  <a:lnTo>
                    <a:pt x="1190567" y="618909"/>
                  </a:lnTo>
                  <a:lnTo>
                    <a:pt x="716799" y="2157309"/>
                  </a:lnTo>
                  <a:lnTo>
                    <a:pt x="274" y="2157309"/>
                  </a:lnTo>
                  <a:lnTo>
                    <a:pt x="775544" y="469"/>
                  </a:lnTo>
                  <a:lnTo>
                    <a:pt x="1601686" y="459"/>
                  </a:lnTo>
                  <a:lnTo>
                    <a:pt x="2376945" y="21573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" name="Google Shape;2578;p48">
              <a:extLst>
                <a:ext uri="{FF2B5EF4-FFF2-40B4-BE49-F238E27FC236}">
                  <a16:creationId xmlns:a16="http://schemas.microsoft.com/office/drawing/2014/main" id="{F58FEACF-7378-E381-4430-3789976C7A25}"/>
                </a:ext>
              </a:extLst>
            </p:cNvPr>
            <p:cNvSpPr/>
            <p:nvPr/>
          </p:nvSpPr>
          <p:spPr>
            <a:xfrm rot="10800000" flipH="1">
              <a:off x="943753" y="1616470"/>
              <a:ext cx="669528" cy="2156859"/>
            </a:xfrm>
            <a:custGeom>
              <a:avLst/>
              <a:gdLst/>
              <a:ahLst/>
              <a:cxnLst/>
              <a:rect l="l" t="t" r="r" b="b"/>
              <a:pathLst>
                <a:path w="669528" h="2156859" extrusionOk="0">
                  <a:moveTo>
                    <a:pt x="669528" y="140"/>
                  </a:moveTo>
                  <a:lnTo>
                    <a:pt x="0" y="140"/>
                  </a:lnTo>
                  <a:lnTo>
                    <a:pt x="0" y="2157000"/>
                  </a:lnTo>
                  <a:lnTo>
                    <a:pt x="669528" y="2157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" name="Google Shape;2579;p48">
              <a:extLst>
                <a:ext uri="{FF2B5EF4-FFF2-40B4-BE49-F238E27FC236}">
                  <a16:creationId xmlns:a16="http://schemas.microsoft.com/office/drawing/2014/main" id="{DB3CD339-B326-BFD3-7760-8596FA2ED957}"/>
                </a:ext>
              </a:extLst>
            </p:cNvPr>
            <p:cNvSpPr/>
            <p:nvPr/>
          </p:nvSpPr>
          <p:spPr>
            <a:xfrm rot="10800000" flipH="1">
              <a:off x="1773807" y="1616468"/>
              <a:ext cx="2376670" cy="2156860"/>
            </a:xfrm>
            <a:custGeom>
              <a:avLst/>
              <a:gdLst/>
              <a:ahLst/>
              <a:cxnLst/>
              <a:rect l="l" t="t" r="r" b="b"/>
              <a:pathLst>
                <a:path w="2376670" h="2156860" extrusionOk="0">
                  <a:moveTo>
                    <a:pt x="1190854" y="618757"/>
                  </a:moveTo>
                  <a:lnTo>
                    <a:pt x="1664622" y="2157167"/>
                  </a:lnTo>
                  <a:lnTo>
                    <a:pt x="2377232" y="2157167"/>
                  </a:lnTo>
                  <a:lnTo>
                    <a:pt x="1601972" y="307"/>
                  </a:lnTo>
                  <a:lnTo>
                    <a:pt x="775820" y="307"/>
                  </a:lnTo>
                  <a:lnTo>
                    <a:pt x="560" y="2157167"/>
                  </a:lnTo>
                  <a:lnTo>
                    <a:pt x="717086" y="21571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3" name="Google Shape;2580;p48">
              <a:extLst>
                <a:ext uri="{FF2B5EF4-FFF2-40B4-BE49-F238E27FC236}">
                  <a16:creationId xmlns:a16="http://schemas.microsoft.com/office/drawing/2014/main" id="{9A550358-2EF4-D1DC-0650-F02FD7EC8548}"/>
                </a:ext>
              </a:extLst>
            </p:cNvPr>
            <p:cNvGrpSpPr/>
            <p:nvPr/>
          </p:nvGrpSpPr>
          <p:grpSpPr>
            <a:xfrm>
              <a:off x="184698" y="233060"/>
              <a:ext cx="8198319" cy="3571176"/>
              <a:chOff x="184698" y="233060"/>
              <a:chExt cx="8198319" cy="3571176"/>
            </a:xfrm>
          </p:grpSpPr>
          <p:sp>
            <p:nvSpPr>
              <p:cNvPr id="14" name="Google Shape;2581;p48">
                <a:extLst>
                  <a:ext uri="{FF2B5EF4-FFF2-40B4-BE49-F238E27FC236}">
                    <a16:creationId xmlns:a16="http://schemas.microsoft.com/office/drawing/2014/main" id="{45EE43C3-B736-6951-845B-28FF2DC1E494}"/>
                  </a:ext>
                </a:extLst>
              </p:cNvPr>
              <p:cNvSpPr/>
              <p:nvPr/>
            </p:nvSpPr>
            <p:spPr>
              <a:xfrm rot="10800000" flipH="1">
                <a:off x="4181769" y="1585525"/>
                <a:ext cx="2192617" cy="2218711"/>
              </a:xfrm>
              <a:custGeom>
                <a:avLst/>
                <a:gdLst/>
                <a:ahLst/>
                <a:cxnLst/>
                <a:rect l="l" t="t" r="r" b="b"/>
                <a:pathLst>
                  <a:path w="2192617" h="2218711" extrusionOk="0">
                    <a:moveTo>
                      <a:pt x="2181767" y="951222"/>
                    </a:moveTo>
                    <a:lnTo>
                      <a:pt x="666509" y="951222"/>
                    </a:lnTo>
                    <a:cubicBezTo>
                      <a:pt x="676920" y="817201"/>
                      <a:pt x="720639" y="714774"/>
                      <a:pt x="797676" y="643920"/>
                    </a:cubicBezTo>
                    <a:cubicBezTo>
                      <a:pt x="874643" y="573026"/>
                      <a:pt x="969275" y="537635"/>
                      <a:pt x="1081543" y="537635"/>
                    </a:cubicBezTo>
                    <a:cubicBezTo>
                      <a:pt x="1248578" y="537635"/>
                      <a:pt x="1364741" y="607203"/>
                      <a:pt x="1430021" y="746347"/>
                    </a:cubicBezTo>
                    <a:lnTo>
                      <a:pt x="2142631" y="746347"/>
                    </a:lnTo>
                    <a:cubicBezTo>
                      <a:pt x="2106045" y="604610"/>
                      <a:pt x="2040158" y="477050"/>
                      <a:pt x="1944878" y="363697"/>
                    </a:cubicBezTo>
                    <a:cubicBezTo>
                      <a:pt x="1849598" y="250262"/>
                      <a:pt x="1730157" y="161354"/>
                      <a:pt x="1586646" y="96961"/>
                    </a:cubicBezTo>
                    <a:cubicBezTo>
                      <a:pt x="1443053" y="32528"/>
                      <a:pt x="1282523" y="337"/>
                      <a:pt x="1105016" y="337"/>
                    </a:cubicBezTo>
                    <a:cubicBezTo>
                      <a:pt x="890973" y="337"/>
                      <a:pt x="700404" y="45398"/>
                      <a:pt x="533368" y="135623"/>
                    </a:cubicBezTo>
                    <a:cubicBezTo>
                      <a:pt x="366302" y="225808"/>
                      <a:pt x="235833" y="354634"/>
                      <a:pt x="141858" y="522162"/>
                    </a:cubicBezTo>
                    <a:cubicBezTo>
                      <a:pt x="47884" y="689640"/>
                      <a:pt x="896" y="885502"/>
                      <a:pt x="896" y="1109697"/>
                    </a:cubicBezTo>
                    <a:cubicBezTo>
                      <a:pt x="896" y="1333892"/>
                      <a:pt x="47206" y="1529683"/>
                      <a:pt x="139865" y="1697232"/>
                    </a:cubicBezTo>
                    <a:cubicBezTo>
                      <a:pt x="232494" y="1864710"/>
                      <a:pt x="362407" y="1993516"/>
                      <a:pt x="529463" y="2083761"/>
                    </a:cubicBezTo>
                    <a:cubicBezTo>
                      <a:pt x="696488" y="2173925"/>
                      <a:pt x="888353" y="2219048"/>
                      <a:pt x="1105016" y="2219048"/>
                    </a:cubicBezTo>
                    <a:cubicBezTo>
                      <a:pt x="1316479" y="2219048"/>
                      <a:pt x="1504418" y="2175201"/>
                      <a:pt x="1668853" y="2087619"/>
                    </a:cubicBezTo>
                    <a:cubicBezTo>
                      <a:pt x="1833298" y="1999997"/>
                      <a:pt x="1961856" y="1875039"/>
                      <a:pt x="2054515" y="1712685"/>
                    </a:cubicBezTo>
                    <a:cubicBezTo>
                      <a:pt x="2147144" y="1550341"/>
                      <a:pt x="2193514" y="1360940"/>
                      <a:pt x="2193514" y="1144471"/>
                    </a:cubicBezTo>
                    <a:cubicBezTo>
                      <a:pt x="2193514" y="1082630"/>
                      <a:pt x="2189608" y="1018186"/>
                      <a:pt x="2181767" y="951222"/>
                    </a:cubicBezTo>
                    <a:moveTo>
                      <a:pt x="1508333" y="1318430"/>
                    </a:moveTo>
                    <a:cubicBezTo>
                      <a:pt x="1508333" y="1431783"/>
                      <a:pt x="1469157" y="1521957"/>
                      <a:pt x="1390845" y="1588993"/>
                    </a:cubicBezTo>
                    <a:cubicBezTo>
                      <a:pt x="1312543" y="1655978"/>
                      <a:pt x="1214663" y="1689496"/>
                      <a:pt x="1097205" y="1689496"/>
                    </a:cubicBezTo>
                    <a:cubicBezTo>
                      <a:pt x="984948" y="1689496"/>
                      <a:pt x="890295" y="1657234"/>
                      <a:pt x="813339" y="1592871"/>
                    </a:cubicBezTo>
                    <a:cubicBezTo>
                      <a:pt x="736312" y="1528418"/>
                      <a:pt x="688647" y="1436917"/>
                      <a:pt x="670424" y="131843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" name="Google Shape;2582;p48">
                <a:extLst>
                  <a:ext uri="{FF2B5EF4-FFF2-40B4-BE49-F238E27FC236}">
                    <a16:creationId xmlns:a16="http://schemas.microsoft.com/office/drawing/2014/main" id="{7A294A87-CFD7-5576-38B3-5AF874954669}"/>
                  </a:ext>
                </a:extLst>
              </p:cNvPr>
              <p:cNvSpPr/>
              <p:nvPr/>
            </p:nvSpPr>
            <p:spPr>
              <a:xfrm rot="10800000" flipH="1">
                <a:off x="6491878" y="1585525"/>
                <a:ext cx="1891136" cy="2218701"/>
              </a:xfrm>
              <a:custGeom>
                <a:avLst/>
                <a:gdLst/>
                <a:ahLst/>
                <a:cxnLst/>
                <a:rect l="l" t="t" r="r" b="b"/>
                <a:pathLst>
                  <a:path w="1891136" h="2218701" extrusionOk="0">
                    <a:moveTo>
                      <a:pt x="498200" y="96877"/>
                    </a:moveTo>
                    <a:cubicBezTo>
                      <a:pt x="349427" y="161270"/>
                      <a:pt x="231939" y="249560"/>
                      <a:pt x="145815" y="361658"/>
                    </a:cubicBezTo>
                    <a:cubicBezTo>
                      <a:pt x="59662" y="473755"/>
                      <a:pt x="11359" y="599382"/>
                      <a:pt x="958" y="738527"/>
                    </a:cubicBezTo>
                    <a:lnTo>
                      <a:pt x="662635" y="738527"/>
                    </a:lnTo>
                    <a:cubicBezTo>
                      <a:pt x="670486" y="663764"/>
                      <a:pt x="705717" y="603240"/>
                      <a:pt x="768366" y="556852"/>
                    </a:cubicBezTo>
                    <a:cubicBezTo>
                      <a:pt x="831006" y="510463"/>
                      <a:pt x="907972" y="487274"/>
                      <a:pt x="999387" y="487274"/>
                    </a:cubicBezTo>
                    <a:cubicBezTo>
                      <a:pt x="1082879" y="487274"/>
                      <a:pt x="1147492" y="503344"/>
                      <a:pt x="1193194" y="535607"/>
                    </a:cubicBezTo>
                    <a:cubicBezTo>
                      <a:pt x="1238836" y="567788"/>
                      <a:pt x="1261702" y="609640"/>
                      <a:pt x="1261702" y="661233"/>
                    </a:cubicBezTo>
                    <a:cubicBezTo>
                      <a:pt x="1261702" y="723074"/>
                      <a:pt x="1229032" y="768794"/>
                      <a:pt x="1163832" y="798433"/>
                    </a:cubicBezTo>
                    <a:cubicBezTo>
                      <a:pt x="1098552" y="828022"/>
                      <a:pt x="992810" y="860892"/>
                      <a:pt x="846678" y="897012"/>
                    </a:cubicBezTo>
                    <a:cubicBezTo>
                      <a:pt x="690054" y="933072"/>
                      <a:pt x="559504" y="971056"/>
                      <a:pt x="455118" y="1011024"/>
                    </a:cubicBezTo>
                    <a:cubicBezTo>
                      <a:pt x="350712" y="1050962"/>
                      <a:pt x="260643" y="1114068"/>
                      <a:pt x="184961" y="1200445"/>
                    </a:cubicBezTo>
                    <a:cubicBezTo>
                      <a:pt x="109239" y="1286741"/>
                      <a:pt x="71419" y="1403375"/>
                      <a:pt x="71419" y="1550236"/>
                    </a:cubicBezTo>
                    <a:cubicBezTo>
                      <a:pt x="71419" y="1673939"/>
                      <a:pt x="105971" y="1786634"/>
                      <a:pt x="175198" y="1888473"/>
                    </a:cubicBezTo>
                    <a:cubicBezTo>
                      <a:pt x="244303" y="1990232"/>
                      <a:pt x="346128" y="2070736"/>
                      <a:pt x="480584" y="2130035"/>
                    </a:cubicBezTo>
                    <a:cubicBezTo>
                      <a:pt x="615020" y="2189294"/>
                      <a:pt x="774872" y="2218953"/>
                      <a:pt x="960211" y="2218953"/>
                    </a:cubicBezTo>
                    <a:cubicBezTo>
                      <a:pt x="1234323" y="2218953"/>
                      <a:pt x="1450258" y="2151908"/>
                      <a:pt x="1608218" y="2017947"/>
                    </a:cubicBezTo>
                    <a:cubicBezTo>
                      <a:pt x="1766117" y="1883927"/>
                      <a:pt x="1856864" y="1706120"/>
                      <a:pt x="1880337" y="1484537"/>
                    </a:cubicBezTo>
                    <a:lnTo>
                      <a:pt x="1261702" y="1484537"/>
                    </a:lnTo>
                    <a:cubicBezTo>
                      <a:pt x="1251271" y="1559249"/>
                      <a:pt x="1217983" y="1618497"/>
                      <a:pt x="1161869" y="1662354"/>
                    </a:cubicBezTo>
                    <a:cubicBezTo>
                      <a:pt x="1105715" y="1706120"/>
                      <a:pt x="1031997" y="1728043"/>
                      <a:pt x="940653" y="1728043"/>
                    </a:cubicBezTo>
                    <a:cubicBezTo>
                      <a:pt x="862341" y="1728043"/>
                      <a:pt x="802241" y="1713208"/>
                      <a:pt x="760545" y="1683599"/>
                    </a:cubicBezTo>
                    <a:cubicBezTo>
                      <a:pt x="718748" y="1653959"/>
                      <a:pt x="697906" y="1613363"/>
                      <a:pt x="697906" y="1561851"/>
                    </a:cubicBezTo>
                    <a:cubicBezTo>
                      <a:pt x="697906" y="1500000"/>
                      <a:pt x="731173" y="1453622"/>
                      <a:pt x="797738" y="1422696"/>
                    </a:cubicBezTo>
                    <a:cubicBezTo>
                      <a:pt x="864294" y="1391771"/>
                      <a:pt x="968062" y="1360845"/>
                      <a:pt x="1109024" y="1329920"/>
                    </a:cubicBezTo>
                    <a:cubicBezTo>
                      <a:pt x="1270828" y="1288675"/>
                      <a:pt x="1402654" y="1248089"/>
                      <a:pt x="1504480" y="1208172"/>
                    </a:cubicBezTo>
                    <a:cubicBezTo>
                      <a:pt x="1606265" y="1168193"/>
                      <a:pt x="1695656" y="1103800"/>
                      <a:pt x="1772694" y="1014902"/>
                    </a:cubicBezTo>
                    <a:cubicBezTo>
                      <a:pt x="1849660" y="925994"/>
                      <a:pt x="1889464" y="806788"/>
                      <a:pt x="1892094" y="657344"/>
                    </a:cubicBezTo>
                    <a:cubicBezTo>
                      <a:pt x="1892094" y="531070"/>
                      <a:pt x="1856186" y="418314"/>
                      <a:pt x="1784410" y="319148"/>
                    </a:cubicBezTo>
                    <a:cubicBezTo>
                      <a:pt x="1712604" y="219901"/>
                      <a:pt x="1609503" y="141939"/>
                      <a:pt x="1475118" y="85282"/>
                    </a:cubicBezTo>
                    <a:cubicBezTo>
                      <a:pt x="1340611" y="28626"/>
                      <a:pt x="1184705" y="252"/>
                      <a:pt x="1007198" y="252"/>
                    </a:cubicBezTo>
                    <a:cubicBezTo>
                      <a:pt x="816628" y="252"/>
                      <a:pt x="646972" y="32433"/>
                      <a:pt x="498200" y="9687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" name="Google Shape;2583;p48">
                <a:extLst>
                  <a:ext uri="{FF2B5EF4-FFF2-40B4-BE49-F238E27FC236}">
                    <a16:creationId xmlns:a16="http://schemas.microsoft.com/office/drawing/2014/main" id="{B65DB3FF-6380-611E-2F33-EE9B04084309}"/>
                  </a:ext>
                </a:extLst>
              </p:cNvPr>
              <p:cNvSpPr/>
              <p:nvPr/>
            </p:nvSpPr>
            <p:spPr>
              <a:xfrm rot="10800000" flipH="1">
                <a:off x="2964500" y="341269"/>
                <a:ext cx="50744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40" h="711794" extrusionOk="0">
                    <a:moveTo>
                      <a:pt x="408097" y="514300"/>
                    </a:moveTo>
                    <a:cubicBezTo>
                      <a:pt x="439472" y="496650"/>
                      <a:pt x="463978" y="470687"/>
                      <a:pt x="481613" y="436389"/>
                    </a:cubicBezTo>
                    <a:cubicBezTo>
                      <a:pt x="499238" y="402071"/>
                      <a:pt x="508041" y="360878"/>
                      <a:pt x="508041" y="312788"/>
                    </a:cubicBezTo>
                    <a:lnTo>
                      <a:pt x="508041" y="171"/>
                    </a:lnTo>
                    <a:lnTo>
                      <a:pt x="373494" y="171"/>
                    </a:lnTo>
                    <a:lnTo>
                      <a:pt x="373494" y="294510"/>
                    </a:lnTo>
                    <a:cubicBezTo>
                      <a:pt x="373494" y="336828"/>
                      <a:pt x="362921" y="369363"/>
                      <a:pt x="341774" y="392137"/>
                    </a:cubicBezTo>
                    <a:cubicBezTo>
                      <a:pt x="320638" y="414891"/>
                      <a:pt x="291802" y="426283"/>
                      <a:pt x="255277" y="426283"/>
                    </a:cubicBezTo>
                    <a:cubicBezTo>
                      <a:pt x="218114" y="426283"/>
                      <a:pt x="188803" y="414891"/>
                      <a:pt x="167343" y="392137"/>
                    </a:cubicBezTo>
                    <a:cubicBezTo>
                      <a:pt x="145863" y="369363"/>
                      <a:pt x="135148" y="336828"/>
                      <a:pt x="135148" y="294510"/>
                    </a:cubicBezTo>
                    <a:lnTo>
                      <a:pt x="135148" y="171"/>
                    </a:lnTo>
                    <a:lnTo>
                      <a:pt x="601" y="171"/>
                    </a:lnTo>
                    <a:lnTo>
                      <a:pt x="601" y="711965"/>
                    </a:lnTo>
                    <a:lnTo>
                      <a:pt x="135148" y="711965"/>
                    </a:lnTo>
                    <a:lnTo>
                      <a:pt x="135148" y="466687"/>
                    </a:lnTo>
                    <a:cubicBezTo>
                      <a:pt x="152439" y="489775"/>
                      <a:pt x="175508" y="507880"/>
                      <a:pt x="204344" y="521024"/>
                    </a:cubicBezTo>
                    <a:cubicBezTo>
                      <a:pt x="233170" y="534168"/>
                      <a:pt x="265203" y="540750"/>
                      <a:pt x="300443" y="540750"/>
                    </a:cubicBezTo>
                    <a:cubicBezTo>
                      <a:pt x="340813" y="540750"/>
                      <a:pt x="376691" y="531920"/>
                      <a:pt x="408097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" name="Google Shape;2584;p48">
                <a:extLst>
                  <a:ext uri="{FF2B5EF4-FFF2-40B4-BE49-F238E27FC236}">
                    <a16:creationId xmlns:a16="http://schemas.microsoft.com/office/drawing/2014/main" id="{07FF5346-76BE-F3AC-7705-83234B3998EF}"/>
                  </a:ext>
                </a:extLst>
              </p:cNvPr>
              <p:cNvSpPr/>
              <p:nvPr/>
            </p:nvSpPr>
            <p:spPr>
              <a:xfrm rot="10800000" flipH="1">
                <a:off x="3546906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437" y="135295"/>
                    </a:moveTo>
                    <a:cubicBezTo>
                      <a:pt x="360887" y="147153"/>
                      <a:pt x="378027" y="164944"/>
                      <a:pt x="390856" y="188680"/>
                    </a:cubicBezTo>
                    <a:cubicBezTo>
                      <a:pt x="403655" y="212396"/>
                      <a:pt x="410080" y="241256"/>
                      <a:pt x="410080" y="275250"/>
                    </a:cubicBezTo>
                    <a:cubicBezTo>
                      <a:pt x="410080" y="325891"/>
                      <a:pt x="396765" y="364857"/>
                      <a:pt x="370196" y="392117"/>
                    </a:cubicBezTo>
                    <a:cubicBezTo>
                      <a:pt x="343596" y="419366"/>
                      <a:pt x="311087" y="433006"/>
                      <a:pt x="272639" y="433006"/>
                    </a:cubicBezTo>
                    <a:cubicBezTo>
                      <a:pt x="234202" y="433006"/>
                      <a:pt x="201997" y="419366"/>
                      <a:pt x="176054" y="392117"/>
                    </a:cubicBezTo>
                    <a:cubicBezTo>
                      <a:pt x="150102" y="364857"/>
                      <a:pt x="137121" y="325891"/>
                      <a:pt x="137121" y="275250"/>
                    </a:cubicBezTo>
                    <a:cubicBezTo>
                      <a:pt x="137121" y="224588"/>
                      <a:pt x="149768" y="185622"/>
                      <a:pt x="175093" y="158383"/>
                    </a:cubicBezTo>
                    <a:cubicBezTo>
                      <a:pt x="200388" y="131113"/>
                      <a:pt x="232269" y="117503"/>
                      <a:pt x="270717" y="117503"/>
                    </a:cubicBezTo>
                    <a:cubicBezTo>
                      <a:pt x="295061" y="117503"/>
                      <a:pt x="317967" y="123427"/>
                      <a:pt x="339437" y="135295"/>
                    </a:cubicBezTo>
                    <a:moveTo>
                      <a:pt x="132325" y="34296"/>
                    </a:moveTo>
                    <a:cubicBezTo>
                      <a:pt x="91318" y="57049"/>
                      <a:pt x="59112" y="89271"/>
                      <a:pt x="35730" y="130961"/>
                    </a:cubicBezTo>
                    <a:cubicBezTo>
                      <a:pt x="12338" y="172640"/>
                      <a:pt x="652" y="220740"/>
                      <a:pt x="652" y="275250"/>
                    </a:cubicBezTo>
                    <a:cubicBezTo>
                      <a:pt x="652" y="329749"/>
                      <a:pt x="12672" y="377849"/>
                      <a:pt x="36691" y="419528"/>
                    </a:cubicBezTo>
                    <a:cubicBezTo>
                      <a:pt x="60721" y="461208"/>
                      <a:pt x="93543" y="493440"/>
                      <a:pt x="135209" y="516204"/>
                    </a:cubicBezTo>
                    <a:cubicBezTo>
                      <a:pt x="176844" y="538957"/>
                      <a:pt x="223295" y="550349"/>
                      <a:pt x="274562" y="550349"/>
                    </a:cubicBezTo>
                    <a:cubicBezTo>
                      <a:pt x="325819" y="550349"/>
                      <a:pt x="372260" y="538957"/>
                      <a:pt x="413925" y="516204"/>
                    </a:cubicBezTo>
                    <a:cubicBezTo>
                      <a:pt x="455570" y="493440"/>
                      <a:pt x="488402" y="461208"/>
                      <a:pt x="512432" y="419528"/>
                    </a:cubicBezTo>
                    <a:cubicBezTo>
                      <a:pt x="536462" y="377849"/>
                      <a:pt x="548472" y="329749"/>
                      <a:pt x="548472" y="275250"/>
                    </a:cubicBezTo>
                    <a:cubicBezTo>
                      <a:pt x="548472" y="220740"/>
                      <a:pt x="536138" y="172640"/>
                      <a:pt x="511471" y="130961"/>
                    </a:cubicBezTo>
                    <a:cubicBezTo>
                      <a:pt x="486794" y="89271"/>
                      <a:pt x="453476" y="57049"/>
                      <a:pt x="411517" y="34296"/>
                    </a:cubicBezTo>
                    <a:cubicBezTo>
                      <a:pt x="369538" y="11532"/>
                      <a:pt x="322611" y="150"/>
                      <a:pt x="270717" y="150"/>
                    </a:cubicBezTo>
                    <a:cubicBezTo>
                      <a:pt x="219450" y="150"/>
                      <a:pt x="173323" y="11532"/>
                      <a:pt x="132325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" name="Google Shape;2585;p48">
                <a:extLst>
                  <a:ext uri="{FF2B5EF4-FFF2-40B4-BE49-F238E27FC236}">
                    <a16:creationId xmlns:a16="http://schemas.microsoft.com/office/drawing/2014/main" id="{CEAFAFDE-D724-22EB-BE6D-89EAA363A742}"/>
                  </a:ext>
                </a:extLst>
              </p:cNvPr>
              <p:cNvSpPr/>
              <p:nvPr/>
            </p:nvSpPr>
            <p:spPr>
              <a:xfrm rot="10800000" flipH="1">
                <a:off x="4139893" y="511523"/>
                <a:ext cx="554538" cy="804135"/>
              </a:xfrm>
              <a:custGeom>
                <a:avLst/>
                <a:gdLst/>
                <a:ahLst/>
                <a:cxnLst/>
                <a:rect l="l" t="t" r="r" b="b"/>
                <a:pathLst>
                  <a:path w="554538" h="804135" extrusionOk="0">
                    <a:moveTo>
                      <a:pt x="400523" y="613402"/>
                    </a:moveTo>
                    <a:cubicBezTo>
                      <a:pt x="387703" y="636794"/>
                      <a:pt x="370412" y="654758"/>
                      <a:pt x="348638" y="667264"/>
                    </a:cubicBezTo>
                    <a:cubicBezTo>
                      <a:pt x="326845" y="679770"/>
                      <a:pt x="303462" y="686017"/>
                      <a:pt x="278471" y="686017"/>
                    </a:cubicBezTo>
                    <a:cubicBezTo>
                      <a:pt x="253480" y="686017"/>
                      <a:pt x="230422" y="679921"/>
                      <a:pt x="209265" y="667740"/>
                    </a:cubicBezTo>
                    <a:cubicBezTo>
                      <a:pt x="188139" y="655548"/>
                      <a:pt x="170979" y="637756"/>
                      <a:pt x="157846" y="614354"/>
                    </a:cubicBezTo>
                    <a:cubicBezTo>
                      <a:pt x="144703" y="590942"/>
                      <a:pt x="138157" y="563206"/>
                      <a:pt x="138157" y="531157"/>
                    </a:cubicBezTo>
                    <a:cubicBezTo>
                      <a:pt x="138157" y="499087"/>
                      <a:pt x="144703" y="471037"/>
                      <a:pt x="157846" y="446987"/>
                    </a:cubicBezTo>
                    <a:cubicBezTo>
                      <a:pt x="170979" y="422938"/>
                      <a:pt x="188271" y="404508"/>
                      <a:pt x="209751" y="391678"/>
                    </a:cubicBezTo>
                    <a:cubicBezTo>
                      <a:pt x="231201" y="378848"/>
                      <a:pt x="254107" y="372448"/>
                      <a:pt x="278471" y="372448"/>
                    </a:cubicBezTo>
                    <a:cubicBezTo>
                      <a:pt x="303462" y="372448"/>
                      <a:pt x="326845" y="378696"/>
                      <a:pt x="348638" y="391202"/>
                    </a:cubicBezTo>
                    <a:cubicBezTo>
                      <a:pt x="370412" y="403698"/>
                      <a:pt x="387703" y="421652"/>
                      <a:pt x="400523" y="445063"/>
                    </a:cubicBezTo>
                    <a:cubicBezTo>
                      <a:pt x="413342" y="468465"/>
                      <a:pt x="419747" y="496525"/>
                      <a:pt x="419747" y="529233"/>
                    </a:cubicBezTo>
                    <a:cubicBezTo>
                      <a:pt x="419747" y="561930"/>
                      <a:pt x="413342" y="589980"/>
                      <a:pt x="400523" y="613402"/>
                    </a:cubicBezTo>
                    <a:moveTo>
                      <a:pt x="348638" y="780759"/>
                    </a:moveTo>
                    <a:cubicBezTo>
                      <a:pt x="378729" y="765043"/>
                      <a:pt x="402455" y="744699"/>
                      <a:pt x="419747" y="719687"/>
                    </a:cubicBezTo>
                    <a:lnTo>
                      <a:pt x="419747" y="795675"/>
                    </a:lnTo>
                    <a:lnTo>
                      <a:pt x="555255" y="795675"/>
                    </a:lnTo>
                    <a:lnTo>
                      <a:pt x="555255" y="258943"/>
                    </a:lnTo>
                    <a:cubicBezTo>
                      <a:pt x="555255" y="209578"/>
                      <a:pt x="545319" y="165488"/>
                      <a:pt x="525468" y="126684"/>
                    </a:cubicBezTo>
                    <a:cubicBezTo>
                      <a:pt x="505607" y="87890"/>
                      <a:pt x="475810" y="57107"/>
                      <a:pt x="436077" y="34343"/>
                    </a:cubicBezTo>
                    <a:cubicBezTo>
                      <a:pt x="396344" y="11589"/>
                      <a:pt x="348294" y="197"/>
                      <a:pt x="291928" y="197"/>
                    </a:cubicBezTo>
                    <a:cubicBezTo>
                      <a:pt x="216317" y="197"/>
                      <a:pt x="154325" y="17837"/>
                      <a:pt x="105952" y="53097"/>
                    </a:cubicBezTo>
                    <a:cubicBezTo>
                      <a:pt x="57568" y="88377"/>
                      <a:pt x="30189" y="136466"/>
                      <a:pt x="23775" y="197375"/>
                    </a:cubicBezTo>
                    <a:lnTo>
                      <a:pt x="157361" y="197375"/>
                    </a:lnTo>
                    <a:cubicBezTo>
                      <a:pt x="164413" y="173022"/>
                      <a:pt x="179620" y="153610"/>
                      <a:pt x="203022" y="139190"/>
                    </a:cubicBezTo>
                    <a:cubicBezTo>
                      <a:pt x="226405" y="124760"/>
                      <a:pt x="254745" y="117550"/>
                      <a:pt x="288073" y="117550"/>
                    </a:cubicBezTo>
                    <a:cubicBezTo>
                      <a:pt x="327158" y="117550"/>
                      <a:pt x="358857" y="129256"/>
                      <a:pt x="383231" y="152658"/>
                    </a:cubicBezTo>
                    <a:cubicBezTo>
                      <a:pt x="407575" y="176070"/>
                      <a:pt x="419747" y="211491"/>
                      <a:pt x="419747" y="258943"/>
                    </a:cubicBezTo>
                    <a:lnTo>
                      <a:pt x="419747" y="341664"/>
                    </a:lnTo>
                    <a:cubicBezTo>
                      <a:pt x="402455" y="316663"/>
                      <a:pt x="378567" y="295813"/>
                      <a:pt x="348153" y="279145"/>
                    </a:cubicBezTo>
                    <a:cubicBezTo>
                      <a:pt x="317698" y="262477"/>
                      <a:pt x="282953" y="254133"/>
                      <a:pt x="243858" y="254133"/>
                    </a:cubicBezTo>
                    <a:cubicBezTo>
                      <a:pt x="199026" y="254133"/>
                      <a:pt x="158008" y="265677"/>
                      <a:pt x="120845" y="288765"/>
                    </a:cubicBezTo>
                    <a:cubicBezTo>
                      <a:pt x="83682" y="311843"/>
                      <a:pt x="54371" y="344388"/>
                      <a:pt x="32921" y="386392"/>
                    </a:cubicBezTo>
                    <a:cubicBezTo>
                      <a:pt x="11441" y="428386"/>
                      <a:pt x="716" y="476637"/>
                      <a:pt x="716" y="531157"/>
                    </a:cubicBezTo>
                    <a:cubicBezTo>
                      <a:pt x="716" y="585028"/>
                      <a:pt x="11441" y="632784"/>
                      <a:pt x="32921" y="674484"/>
                    </a:cubicBezTo>
                    <a:cubicBezTo>
                      <a:pt x="54371" y="716153"/>
                      <a:pt x="83521" y="748213"/>
                      <a:pt x="120360" y="770673"/>
                    </a:cubicBezTo>
                    <a:cubicBezTo>
                      <a:pt x="157199" y="793103"/>
                      <a:pt x="198358" y="804333"/>
                      <a:pt x="243858" y="804333"/>
                    </a:cubicBezTo>
                    <a:cubicBezTo>
                      <a:pt x="283591" y="804333"/>
                      <a:pt x="318507" y="796475"/>
                      <a:pt x="348638" y="78075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2586;p48">
                <a:extLst>
                  <a:ext uri="{FF2B5EF4-FFF2-40B4-BE49-F238E27FC236}">
                    <a16:creationId xmlns:a16="http://schemas.microsoft.com/office/drawing/2014/main" id="{CBDA9E0C-DF6E-90BE-A040-3801899F7CC7}"/>
                  </a:ext>
                </a:extLst>
              </p:cNvPr>
              <p:cNvSpPr/>
              <p:nvPr/>
            </p:nvSpPr>
            <p:spPr>
              <a:xfrm rot="10800000" flipH="1">
                <a:off x="4772277" y="511525"/>
                <a:ext cx="529557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29557" h="550199" extrusionOk="0">
                    <a:moveTo>
                      <a:pt x="390982" y="325292"/>
                    </a:moveTo>
                    <a:cubicBezTo>
                      <a:pt x="390335" y="359914"/>
                      <a:pt x="377850" y="387650"/>
                      <a:pt x="353496" y="408499"/>
                    </a:cubicBezTo>
                    <a:cubicBezTo>
                      <a:pt x="329132" y="429319"/>
                      <a:pt x="299345" y="439759"/>
                      <a:pt x="264105" y="439759"/>
                    </a:cubicBezTo>
                    <a:cubicBezTo>
                      <a:pt x="230787" y="439759"/>
                      <a:pt x="202760" y="429653"/>
                      <a:pt x="180015" y="409451"/>
                    </a:cubicBezTo>
                    <a:cubicBezTo>
                      <a:pt x="157260" y="389249"/>
                      <a:pt x="143338" y="361190"/>
                      <a:pt x="138219" y="325292"/>
                    </a:cubicBezTo>
                    <a:close/>
                    <a:moveTo>
                      <a:pt x="526491" y="234875"/>
                    </a:moveTo>
                    <a:lnTo>
                      <a:pt x="137257" y="234875"/>
                    </a:lnTo>
                    <a:cubicBezTo>
                      <a:pt x="140444" y="196395"/>
                      <a:pt x="153901" y="166249"/>
                      <a:pt x="177607" y="144458"/>
                    </a:cubicBezTo>
                    <a:cubicBezTo>
                      <a:pt x="201313" y="122646"/>
                      <a:pt x="230483" y="111750"/>
                      <a:pt x="265076" y="111750"/>
                    </a:cubicBezTo>
                    <a:cubicBezTo>
                      <a:pt x="315048" y="111750"/>
                      <a:pt x="350602" y="133228"/>
                      <a:pt x="371759" y="176193"/>
                    </a:cubicBezTo>
                    <a:lnTo>
                      <a:pt x="516869" y="176193"/>
                    </a:lnTo>
                    <a:cubicBezTo>
                      <a:pt x="501510" y="124884"/>
                      <a:pt x="472016" y="82728"/>
                      <a:pt x="428469" y="49706"/>
                    </a:cubicBezTo>
                    <a:cubicBezTo>
                      <a:pt x="384871" y="16664"/>
                      <a:pt x="331378" y="169"/>
                      <a:pt x="267960" y="169"/>
                    </a:cubicBezTo>
                    <a:cubicBezTo>
                      <a:pt x="216682" y="169"/>
                      <a:pt x="170717" y="11551"/>
                      <a:pt x="130043" y="34325"/>
                    </a:cubicBezTo>
                    <a:cubicBezTo>
                      <a:pt x="89349" y="57068"/>
                      <a:pt x="57630" y="89300"/>
                      <a:pt x="34885" y="130980"/>
                    </a:cubicBezTo>
                    <a:cubicBezTo>
                      <a:pt x="12150" y="172659"/>
                      <a:pt x="778" y="220759"/>
                      <a:pt x="778" y="275268"/>
                    </a:cubicBezTo>
                    <a:cubicBezTo>
                      <a:pt x="778" y="330406"/>
                      <a:pt x="11988" y="378819"/>
                      <a:pt x="34399" y="420519"/>
                    </a:cubicBezTo>
                    <a:cubicBezTo>
                      <a:pt x="56841" y="462189"/>
                      <a:pt x="88236" y="494249"/>
                      <a:pt x="128596" y="516709"/>
                    </a:cubicBezTo>
                    <a:cubicBezTo>
                      <a:pt x="168977" y="539148"/>
                      <a:pt x="215418" y="550368"/>
                      <a:pt x="267960" y="550368"/>
                    </a:cubicBezTo>
                    <a:cubicBezTo>
                      <a:pt x="318569" y="550368"/>
                      <a:pt x="363907" y="539452"/>
                      <a:pt x="403964" y="517660"/>
                    </a:cubicBezTo>
                    <a:cubicBezTo>
                      <a:pt x="443990" y="495859"/>
                      <a:pt x="475072" y="464913"/>
                      <a:pt x="497169" y="424843"/>
                    </a:cubicBezTo>
                    <a:cubicBezTo>
                      <a:pt x="519287" y="384764"/>
                      <a:pt x="530336" y="338750"/>
                      <a:pt x="530336" y="286812"/>
                    </a:cubicBezTo>
                    <a:cubicBezTo>
                      <a:pt x="530336" y="267573"/>
                      <a:pt x="529051" y="250267"/>
                      <a:pt x="526491" y="234875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" name="Google Shape;2587;p48">
                <a:extLst>
                  <a:ext uri="{FF2B5EF4-FFF2-40B4-BE49-F238E27FC236}">
                    <a16:creationId xmlns:a16="http://schemas.microsoft.com/office/drawing/2014/main" id="{F25B374B-CF73-36D7-D3BE-3020CECF7A88}"/>
                  </a:ext>
                </a:extLst>
              </p:cNvPr>
              <p:cNvSpPr/>
              <p:nvPr/>
            </p:nvSpPr>
            <p:spPr>
              <a:xfrm rot="10800000" flipH="1">
                <a:off x="5351810" y="511523"/>
                <a:ext cx="442089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442089" h="550199" extrusionOk="0">
                    <a:moveTo>
                      <a:pt x="116131" y="23703"/>
                    </a:moveTo>
                    <a:cubicBezTo>
                      <a:pt x="81538" y="39419"/>
                      <a:pt x="54139" y="60734"/>
                      <a:pt x="33974" y="87660"/>
                    </a:cubicBezTo>
                    <a:cubicBezTo>
                      <a:pt x="13779" y="114606"/>
                      <a:pt x="2740" y="144418"/>
                      <a:pt x="808" y="177125"/>
                    </a:cubicBezTo>
                    <a:lnTo>
                      <a:pt x="136316" y="177125"/>
                    </a:lnTo>
                    <a:cubicBezTo>
                      <a:pt x="138866" y="156589"/>
                      <a:pt x="148953" y="139618"/>
                      <a:pt x="166589" y="126150"/>
                    </a:cubicBezTo>
                    <a:cubicBezTo>
                      <a:pt x="184204" y="112672"/>
                      <a:pt x="206139" y="105948"/>
                      <a:pt x="232415" y="105948"/>
                    </a:cubicBezTo>
                    <a:cubicBezTo>
                      <a:pt x="258054" y="105948"/>
                      <a:pt x="278077" y="111062"/>
                      <a:pt x="292505" y="121340"/>
                    </a:cubicBezTo>
                    <a:cubicBezTo>
                      <a:pt x="306903" y="131588"/>
                      <a:pt x="314117" y="144742"/>
                      <a:pt x="314117" y="160772"/>
                    </a:cubicBezTo>
                    <a:cubicBezTo>
                      <a:pt x="314117" y="178087"/>
                      <a:pt x="305294" y="191069"/>
                      <a:pt x="287679" y="199727"/>
                    </a:cubicBezTo>
                    <a:cubicBezTo>
                      <a:pt x="270064" y="208385"/>
                      <a:pt x="242037" y="217843"/>
                      <a:pt x="203590" y="228101"/>
                    </a:cubicBezTo>
                    <a:cubicBezTo>
                      <a:pt x="163857" y="237721"/>
                      <a:pt x="131358" y="247655"/>
                      <a:pt x="106044" y="257923"/>
                    </a:cubicBezTo>
                    <a:cubicBezTo>
                      <a:pt x="80719" y="268171"/>
                      <a:pt x="58965" y="283897"/>
                      <a:pt x="40682" y="305050"/>
                    </a:cubicBezTo>
                    <a:cubicBezTo>
                      <a:pt x="22420" y="326214"/>
                      <a:pt x="13303" y="354740"/>
                      <a:pt x="13303" y="390658"/>
                    </a:cubicBezTo>
                    <a:cubicBezTo>
                      <a:pt x="13303" y="420155"/>
                      <a:pt x="21782" y="447081"/>
                      <a:pt x="38770" y="471455"/>
                    </a:cubicBezTo>
                    <a:cubicBezTo>
                      <a:pt x="55748" y="495829"/>
                      <a:pt x="80091" y="515069"/>
                      <a:pt x="111811" y="529175"/>
                    </a:cubicBezTo>
                    <a:cubicBezTo>
                      <a:pt x="143530" y="543270"/>
                      <a:pt x="180855" y="550338"/>
                      <a:pt x="223785" y="550338"/>
                    </a:cubicBezTo>
                    <a:cubicBezTo>
                      <a:pt x="287214" y="550338"/>
                      <a:pt x="337823" y="534471"/>
                      <a:pt x="375623" y="502725"/>
                    </a:cubicBezTo>
                    <a:cubicBezTo>
                      <a:pt x="413434" y="470979"/>
                      <a:pt x="434266" y="428175"/>
                      <a:pt x="438101" y="374314"/>
                    </a:cubicBezTo>
                    <a:lnTo>
                      <a:pt x="309311" y="374314"/>
                    </a:lnTo>
                    <a:cubicBezTo>
                      <a:pt x="307389" y="395478"/>
                      <a:pt x="298566" y="412297"/>
                      <a:pt x="282883" y="424803"/>
                    </a:cubicBezTo>
                    <a:cubicBezTo>
                      <a:pt x="267170" y="437309"/>
                      <a:pt x="246196" y="443567"/>
                      <a:pt x="219920" y="443567"/>
                    </a:cubicBezTo>
                    <a:cubicBezTo>
                      <a:pt x="195576" y="443567"/>
                      <a:pt x="176838" y="439071"/>
                      <a:pt x="163715" y="430109"/>
                    </a:cubicBezTo>
                    <a:cubicBezTo>
                      <a:pt x="150562" y="421117"/>
                      <a:pt x="144016" y="408611"/>
                      <a:pt x="144016" y="392592"/>
                    </a:cubicBezTo>
                    <a:cubicBezTo>
                      <a:pt x="144016" y="374628"/>
                      <a:pt x="152970" y="360998"/>
                      <a:pt x="170909" y="351712"/>
                    </a:cubicBezTo>
                    <a:cubicBezTo>
                      <a:pt x="188848" y="342406"/>
                      <a:pt x="216712" y="332948"/>
                      <a:pt x="254533" y="323328"/>
                    </a:cubicBezTo>
                    <a:cubicBezTo>
                      <a:pt x="292981" y="313708"/>
                      <a:pt x="324680" y="303764"/>
                      <a:pt x="349671" y="293517"/>
                    </a:cubicBezTo>
                    <a:cubicBezTo>
                      <a:pt x="374662" y="283249"/>
                      <a:pt x="396294" y="267381"/>
                      <a:pt x="414557" y="245893"/>
                    </a:cubicBezTo>
                    <a:cubicBezTo>
                      <a:pt x="432819" y="224405"/>
                      <a:pt x="442259" y="196031"/>
                      <a:pt x="442897" y="160772"/>
                    </a:cubicBezTo>
                    <a:cubicBezTo>
                      <a:pt x="442897" y="129998"/>
                      <a:pt x="434398" y="102414"/>
                      <a:pt x="417430" y="78050"/>
                    </a:cubicBezTo>
                    <a:cubicBezTo>
                      <a:pt x="400453" y="53666"/>
                      <a:pt x="376109" y="34599"/>
                      <a:pt x="344390" y="20817"/>
                    </a:cubicBezTo>
                    <a:cubicBezTo>
                      <a:pt x="312670" y="7035"/>
                      <a:pt x="275669" y="139"/>
                      <a:pt x="233387" y="139"/>
                    </a:cubicBezTo>
                    <a:cubicBezTo>
                      <a:pt x="189809" y="139"/>
                      <a:pt x="150744" y="7997"/>
                      <a:pt x="116131" y="2370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" name="Google Shape;2588;p48">
                <a:extLst>
                  <a:ext uri="{FF2B5EF4-FFF2-40B4-BE49-F238E27FC236}">
                    <a16:creationId xmlns:a16="http://schemas.microsoft.com/office/drawing/2014/main" id="{868CF091-4F18-1D6D-7DA9-674FEAD5C75F}"/>
                  </a:ext>
                </a:extLst>
              </p:cNvPr>
              <p:cNvSpPr/>
              <p:nvPr/>
            </p:nvSpPr>
            <p:spPr>
              <a:xfrm rot="10800000" flipH="1">
                <a:off x="5850605" y="511524"/>
                <a:ext cx="514188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14188" h="550199" extrusionOk="0">
                    <a:moveTo>
                      <a:pt x="34481" y="420043"/>
                    </a:moveTo>
                    <a:cubicBezTo>
                      <a:pt x="56922" y="461408"/>
                      <a:pt x="87974" y="493468"/>
                      <a:pt x="127707" y="516232"/>
                    </a:cubicBezTo>
                    <a:cubicBezTo>
                      <a:pt x="167439" y="538986"/>
                      <a:pt x="212919" y="550378"/>
                      <a:pt x="264186" y="550378"/>
                    </a:cubicBezTo>
                    <a:cubicBezTo>
                      <a:pt x="330175" y="550378"/>
                      <a:pt x="384811" y="533862"/>
                      <a:pt x="428065" y="500840"/>
                    </a:cubicBezTo>
                    <a:cubicBezTo>
                      <a:pt x="471309" y="467798"/>
                      <a:pt x="500276" y="421481"/>
                      <a:pt x="515038" y="361847"/>
                    </a:cubicBezTo>
                    <a:lnTo>
                      <a:pt x="369908" y="361847"/>
                    </a:lnTo>
                    <a:cubicBezTo>
                      <a:pt x="362218" y="384935"/>
                      <a:pt x="349237" y="403041"/>
                      <a:pt x="330974" y="416195"/>
                    </a:cubicBezTo>
                    <a:cubicBezTo>
                      <a:pt x="312721" y="429328"/>
                      <a:pt x="290138" y="435910"/>
                      <a:pt x="263225" y="435910"/>
                    </a:cubicBezTo>
                    <a:cubicBezTo>
                      <a:pt x="224797" y="435910"/>
                      <a:pt x="194343" y="421967"/>
                      <a:pt x="171922" y="394069"/>
                    </a:cubicBezTo>
                    <a:cubicBezTo>
                      <a:pt x="149480" y="366171"/>
                      <a:pt x="138290" y="326577"/>
                      <a:pt x="138290" y="275278"/>
                    </a:cubicBezTo>
                    <a:cubicBezTo>
                      <a:pt x="138290" y="224616"/>
                      <a:pt x="149480" y="185347"/>
                      <a:pt x="171922" y="157449"/>
                    </a:cubicBezTo>
                    <a:cubicBezTo>
                      <a:pt x="194343" y="129551"/>
                      <a:pt x="224797" y="115597"/>
                      <a:pt x="263225" y="115597"/>
                    </a:cubicBezTo>
                    <a:cubicBezTo>
                      <a:pt x="317679" y="115597"/>
                      <a:pt x="353233" y="139971"/>
                      <a:pt x="369908" y="188709"/>
                    </a:cubicBezTo>
                    <a:lnTo>
                      <a:pt x="515038" y="188709"/>
                    </a:lnTo>
                    <a:cubicBezTo>
                      <a:pt x="500276" y="130989"/>
                      <a:pt x="471126" y="85137"/>
                      <a:pt x="427579" y="51154"/>
                    </a:cubicBezTo>
                    <a:cubicBezTo>
                      <a:pt x="383992" y="17160"/>
                      <a:pt x="329547" y="178"/>
                      <a:pt x="264186" y="178"/>
                    </a:cubicBezTo>
                    <a:cubicBezTo>
                      <a:pt x="212919" y="178"/>
                      <a:pt x="167439" y="11560"/>
                      <a:pt x="127707" y="34324"/>
                    </a:cubicBezTo>
                    <a:cubicBezTo>
                      <a:pt x="87974" y="57077"/>
                      <a:pt x="56922" y="89157"/>
                      <a:pt x="34481" y="130513"/>
                    </a:cubicBezTo>
                    <a:cubicBezTo>
                      <a:pt x="12060" y="171869"/>
                      <a:pt x="849" y="220120"/>
                      <a:pt x="849" y="275278"/>
                    </a:cubicBezTo>
                    <a:cubicBezTo>
                      <a:pt x="849" y="330415"/>
                      <a:pt x="12060" y="378677"/>
                      <a:pt x="34481" y="42004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2589;p48">
                <a:extLst>
                  <a:ext uri="{FF2B5EF4-FFF2-40B4-BE49-F238E27FC236}">
                    <a16:creationId xmlns:a16="http://schemas.microsoft.com/office/drawing/2014/main" id="{922BDC22-D456-14AC-A1F3-F0FE1697D531}"/>
                  </a:ext>
                </a:extLst>
              </p:cNvPr>
              <p:cNvSpPr/>
              <p:nvPr/>
            </p:nvSpPr>
            <p:spPr>
              <a:xfrm rot="10800000" flipH="1">
                <a:off x="6444549" y="341269"/>
                <a:ext cx="50745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50" h="711794" extrusionOk="0">
                    <a:moveTo>
                      <a:pt x="408441" y="514300"/>
                    </a:moveTo>
                    <a:cubicBezTo>
                      <a:pt x="439837" y="496650"/>
                      <a:pt x="464342" y="470687"/>
                      <a:pt x="481957" y="436389"/>
                    </a:cubicBezTo>
                    <a:cubicBezTo>
                      <a:pt x="499582" y="402071"/>
                      <a:pt x="508395" y="360878"/>
                      <a:pt x="508395" y="312788"/>
                    </a:cubicBezTo>
                    <a:lnTo>
                      <a:pt x="508395" y="171"/>
                    </a:lnTo>
                    <a:lnTo>
                      <a:pt x="373848" y="171"/>
                    </a:lnTo>
                    <a:lnTo>
                      <a:pt x="373848" y="294510"/>
                    </a:lnTo>
                    <a:cubicBezTo>
                      <a:pt x="373848" y="336828"/>
                      <a:pt x="363285" y="369363"/>
                      <a:pt x="342129" y="392137"/>
                    </a:cubicBezTo>
                    <a:cubicBezTo>
                      <a:pt x="320982" y="414891"/>
                      <a:pt x="292156" y="426283"/>
                      <a:pt x="255631" y="426283"/>
                    </a:cubicBezTo>
                    <a:cubicBezTo>
                      <a:pt x="218468" y="426283"/>
                      <a:pt x="189167" y="414891"/>
                      <a:pt x="167687" y="392137"/>
                    </a:cubicBezTo>
                    <a:cubicBezTo>
                      <a:pt x="146217" y="369363"/>
                      <a:pt x="135492" y="336828"/>
                      <a:pt x="135492" y="294510"/>
                    </a:cubicBezTo>
                    <a:lnTo>
                      <a:pt x="135492" y="171"/>
                    </a:lnTo>
                    <a:lnTo>
                      <a:pt x="945" y="171"/>
                    </a:lnTo>
                    <a:lnTo>
                      <a:pt x="945" y="711965"/>
                    </a:lnTo>
                    <a:lnTo>
                      <a:pt x="135492" y="711965"/>
                    </a:lnTo>
                    <a:lnTo>
                      <a:pt x="135492" y="466687"/>
                    </a:lnTo>
                    <a:cubicBezTo>
                      <a:pt x="152803" y="489775"/>
                      <a:pt x="175862" y="507880"/>
                      <a:pt x="204688" y="521024"/>
                    </a:cubicBezTo>
                    <a:cubicBezTo>
                      <a:pt x="233534" y="534168"/>
                      <a:pt x="265557" y="540750"/>
                      <a:pt x="300807" y="540750"/>
                    </a:cubicBezTo>
                    <a:cubicBezTo>
                      <a:pt x="341167" y="540750"/>
                      <a:pt x="377045" y="531920"/>
                      <a:pt x="408441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" name="Google Shape;2590;p48">
                <a:extLst>
                  <a:ext uri="{FF2B5EF4-FFF2-40B4-BE49-F238E27FC236}">
                    <a16:creationId xmlns:a16="http://schemas.microsoft.com/office/drawing/2014/main" id="{2A85F98E-888F-5616-1782-9888391A4FB8}"/>
                  </a:ext>
                </a:extLst>
              </p:cNvPr>
              <p:cNvSpPr/>
              <p:nvPr/>
            </p:nvSpPr>
            <p:spPr>
              <a:xfrm rot="10800000" flipH="1">
                <a:off x="7026965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781" y="135295"/>
                    </a:moveTo>
                    <a:cubicBezTo>
                      <a:pt x="361231" y="147153"/>
                      <a:pt x="378371" y="164944"/>
                      <a:pt x="391210" y="188680"/>
                    </a:cubicBezTo>
                    <a:cubicBezTo>
                      <a:pt x="403999" y="212396"/>
                      <a:pt x="410414" y="241256"/>
                      <a:pt x="410414" y="275250"/>
                    </a:cubicBezTo>
                    <a:cubicBezTo>
                      <a:pt x="410414" y="325891"/>
                      <a:pt x="397109" y="364857"/>
                      <a:pt x="370540" y="392117"/>
                    </a:cubicBezTo>
                    <a:cubicBezTo>
                      <a:pt x="343940" y="419366"/>
                      <a:pt x="311421" y="433006"/>
                      <a:pt x="272993" y="433006"/>
                    </a:cubicBezTo>
                    <a:cubicBezTo>
                      <a:pt x="234546" y="433006"/>
                      <a:pt x="202341" y="419366"/>
                      <a:pt x="176388" y="392117"/>
                    </a:cubicBezTo>
                    <a:cubicBezTo>
                      <a:pt x="150456" y="364857"/>
                      <a:pt x="137475" y="325891"/>
                      <a:pt x="137475" y="275250"/>
                    </a:cubicBezTo>
                    <a:cubicBezTo>
                      <a:pt x="137475" y="224588"/>
                      <a:pt x="150112" y="185622"/>
                      <a:pt x="175427" y="158383"/>
                    </a:cubicBezTo>
                    <a:cubicBezTo>
                      <a:pt x="200732" y="131113"/>
                      <a:pt x="232613" y="117503"/>
                      <a:pt x="271061" y="117503"/>
                    </a:cubicBezTo>
                    <a:cubicBezTo>
                      <a:pt x="295404" y="117503"/>
                      <a:pt x="318311" y="123427"/>
                      <a:pt x="339781" y="135295"/>
                    </a:cubicBezTo>
                    <a:moveTo>
                      <a:pt x="132659" y="34296"/>
                    </a:moveTo>
                    <a:cubicBezTo>
                      <a:pt x="91661" y="57049"/>
                      <a:pt x="59456" y="89271"/>
                      <a:pt x="36074" y="130961"/>
                    </a:cubicBezTo>
                    <a:cubicBezTo>
                      <a:pt x="12671" y="172640"/>
                      <a:pt x="995" y="220740"/>
                      <a:pt x="995" y="275250"/>
                    </a:cubicBezTo>
                    <a:cubicBezTo>
                      <a:pt x="995" y="329749"/>
                      <a:pt x="13015" y="377849"/>
                      <a:pt x="37035" y="419528"/>
                    </a:cubicBezTo>
                    <a:cubicBezTo>
                      <a:pt x="61065" y="461208"/>
                      <a:pt x="93887" y="493440"/>
                      <a:pt x="135553" y="516204"/>
                    </a:cubicBezTo>
                    <a:cubicBezTo>
                      <a:pt x="177188" y="538957"/>
                      <a:pt x="223639" y="550349"/>
                      <a:pt x="274896" y="550349"/>
                    </a:cubicBezTo>
                    <a:cubicBezTo>
                      <a:pt x="326163" y="550349"/>
                      <a:pt x="372604" y="538957"/>
                      <a:pt x="414269" y="516204"/>
                    </a:cubicBezTo>
                    <a:cubicBezTo>
                      <a:pt x="455904" y="493440"/>
                      <a:pt x="488756" y="461208"/>
                      <a:pt x="512776" y="419528"/>
                    </a:cubicBezTo>
                    <a:cubicBezTo>
                      <a:pt x="536806" y="377849"/>
                      <a:pt x="548816" y="329749"/>
                      <a:pt x="548816" y="275250"/>
                    </a:cubicBezTo>
                    <a:cubicBezTo>
                      <a:pt x="548816" y="220740"/>
                      <a:pt x="536482" y="172640"/>
                      <a:pt x="511815" y="130961"/>
                    </a:cubicBezTo>
                    <a:cubicBezTo>
                      <a:pt x="487148" y="89271"/>
                      <a:pt x="453820" y="57049"/>
                      <a:pt x="411861" y="34296"/>
                    </a:cubicBezTo>
                    <a:cubicBezTo>
                      <a:pt x="369892" y="11532"/>
                      <a:pt x="322965" y="150"/>
                      <a:pt x="271061" y="150"/>
                    </a:cubicBezTo>
                    <a:cubicBezTo>
                      <a:pt x="219794" y="150"/>
                      <a:pt x="173656" y="11532"/>
                      <a:pt x="132659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" name="Google Shape;2591;p48">
                <a:extLst>
                  <a:ext uri="{FF2B5EF4-FFF2-40B4-BE49-F238E27FC236}">
                    <a16:creationId xmlns:a16="http://schemas.microsoft.com/office/drawing/2014/main" id="{0C46E647-3E82-41F0-CF71-9BF0312E88F1}"/>
                  </a:ext>
                </a:extLst>
              </p:cNvPr>
              <p:cNvSpPr/>
              <p:nvPr/>
            </p:nvSpPr>
            <p:spPr>
              <a:xfrm rot="10800000" flipH="1">
                <a:off x="7620910" y="511524"/>
                <a:ext cx="54781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10" h="550199" extrusionOk="0">
                    <a:moveTo>
                      <a:pt x="339830" y="135295"/>
                    </a:moveTo>
                    <a:cubicBezTo>
                      <a:pt x="361280" y="147153"/>
                      <a:pt x="378419" y="164944"/>
                      <a:pt x="391259" y="188680"/>
                    </a:cubicBezTo>
                    <a:cubicBezTo>
                      <a:pt x="404048" y="212396"/>
                      <a:pt x="410463" y="241256"/>
                      <a:pt x="410463" y="275250"/>
                    </a:cubicBezTo>
                    <a:cubicBezTo>
                      <a:pt x="410463" y="325891"/>
                      <a:pt x="397158" y="364857"/>
                      <a:pt x="370588" y="392117"/>
                    </a:cubicBezTo>
                    <a:cubicBezTo>
                      <a:pt x="343988" y="419366"/>
                      <a:pt x="311470" y="433006"/>
                      <a:pt x="273042" y="433006"/>
                    </a:cubicBezTo>
                    <a:cubicBezTo>
                      <a:pt x="234594" y="433006"/>
                      <a:pt x="202389" y="419366"/>
                      <a:pt x="176437" y="392117"/>
                    </a:cubicBezTo>
                    <a:cubicBezTo>
                      <a:pt x="150505" y="364857"/>
                      <a:pt x="137524" y="325891"/>
                      <a:pt x="137524" y="275250"/>
                    </a:cubicBezTo>
                    <a:cubicBezTo>
                      <a:pt x="137524" y="224588"/>
                      <a:pt x="150161" y="185622"/>
                      <a:pt x="175476" y="158383"/>
                    </a:cubicBezTo>
                    <a:cubicBezTo>
                      <a:pt x="200780" y="131113"/>
                      <a:pt x="232662" y="117503"/>
                      <a:pt x="271110" y="117503"/>
                    </a:cubicBezTo>
                    <a:cubicBezTo>
                      <a:pt x="295453" y="117503"/>
                      <a:pt x="318360" y="123427"/>
                      <a:pt x="339830" y="135295"/>
                    </a:cubicBezTo>
                    <a:moveTo>
                      <a:pt x="132708" y="34296"/>
                    </a:moveTo>
                    <a:cubicBezTo>
                      <a:pt x="91710" y="57049"/>
                      <a:pt x="59505" y="89271"/>
                      <a:pt x="36123" y="130961"/>
                    </a:cubicBezTo>
                    <a:cubicBezTo>
                      <a:pt x="12720" y="172640"/>
                      <a:pt x="1054" y="220740"/>
                      <a:pt x="1054" y="275250"/>
                    </a:cubicBezTo>
                    <a:cubicBezTo>
                      <a:pt x="1054" y="329749"/>
                      <a:pt x="13064" y="377849"/>
                      <a:pt x="37084" y="419528"/>
                    </a:cubicBezTo>
                    <a:cubicBezTo>
                      <a:pt x="61114" y="461208"/>
                      <a:pt x="93936" y="493440"/>
                      <a:pt x="135601" y="516204"/>
                    </a:cubicBezTo>
                    <a:cubicBezTo>
                      <a:pt x="177236" y="538957"/>
                      <a:pt x="223687" y="550349"/>
                      <a:pt x="274944" y="550349"/>
                    </a:cubicBezTo>
                    <a:cubicBezTo>
                      <a:pt x="326211" y="550349"/>
                      <a:pt x="372652" y="538957"/>
                      <a:pt x="414317" y="516204"/>
                    </a:cubicBezTo>
                    <a:cubicBezTo>
                      <a:pt x="455963" y="493440"/>
                      <a:pt x="488805" y="461208"/>
                      <a:pt x="512825" y="419528"/>
                    </a:cubicBezTo>
                    <a:cubicBezTo>
                      <a:pt x="536855" y="377849"/>
                      <a:pt x="548865" y="329749"/>
                      <a:pt x="548865" y="275250"/>
                    </a:cubicBezTo>
                    <a:cubicBezTo>
                      <a:pt x="548865" y="220740"/>
                      <a:pt x="536531" y="172640"/>
                      <a:pt x="511864" y="130961"/>
                    </a:cubicBezTo>
                    <a:cubicBezTo>
                      <a:pt x="487196" y="89271"/>
                      <a:pt x="453868" y="57049"/>
                      <a:pt x="411909" y="34296"/>
                    </a:cubicBezTo>
                    <a:cubicBezTo>
                      <a:pt x="369941" y="11532"/>
                      <a:pt x="323014" y="150"/>
                      <a:pt x="271110" y="150"/>
                    </a:cubicBezTo>
                    <a:cubicBezTo>
                      <a:pt x="219842" y="150"/>
                      <a:pt x="173705" y="11532"/>
                      <a:pt x="132708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" name="Google Shape;2592;p48">
                <a:extLst>
                  <a:ext uri="{FF2B5EF4-FFF2-40B4-BE49-F238E27FC236}">
                    <a16:creationId xmlns:a16="http://schemas.microsoft.com/office/drawing/2014/main" id="{EDF6DBDA-AF19-0A46-F730-ECA31FFFE63E}"/>
                  </a:ext>
                </a:extLst>
              </p:cNvPr>
              <p:cNvSpPr/>
              <p:nvPr/>
            </p:nvSpPr>
            <p:spPr>
              <a:xfrm rot="10800000" flipH="1">
                <a:off x="8248471" y="341271"/>
                <a:ext cx="134546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134546" h="711794" extrusionOk="0">
                    <a:moveTo>
                      <a:pt x="134547" y="-254"/>
                    </a:moveTo>
                    <a:lnTo>
                      <a:pt x="0" y="-254"/>
                    </a:lnTo>
                    <a:lnTo>
                      <a:pt x="0" y="711540"/>
                    </a:lnTo>
                    <a:lnTo>
                      <a:pt x="134547" y="7115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" name="Google Shape;2593;p48">
                <a:extLst>
                  <a:ext uri="{FF2B5EF4-FFF2-40B4-BE49-F238E27FC236}">
                    <a16:creationId xmlns:a16="http://schemas.microsoft.com/office/drawing/2014/main" id="{886D325C-EE22-316E-4EAB-569D8F581F72}"/>
                  </a:ext>
                </a:extLst>
              </p:cNvPr>
              <p:cNvSpPr/>
              <p:nvPr/>
            </p:nvSpPr>
            <p:spPr>
              <a:xfrm rot="10800000" flipH="1">
                <a:off x="184698" y="233060"/>
                <a:ext cx="2187639" cy="1094728"/>
              </a:xfrm>
              <a:custGeom>
                <a:avLst/>
                <a:gdLst/>
                <a:ahLst/>
                <a:cxnLst/>
                <a:rect l="l" t="t" r="r" b="b"/>
                <a:pathLst>
                  <a:path w="2187639" h="1094728" extrusionOk="0">
                    <a:moveTo>
                      <a:pt x="1656406" y="1094946"/>
                    </a:moveTo>
                    <a:cubicBezTo>
                      <a:pt x="1656406" y="784222"/>
                      <a:pt x="1404725" y="532341"/>
                      <a:pt x="1094269" y="532341"/>
                    </a:cubicBezTo>
                    <a:cubicBezTo>
                      <a:pt x="783803" y="532341"/>
                      <a:pt x="532122" y="784222"/>
                      <a:pt x="532122" y="1094946"/>
                    </a:cubicBezTo>
                    <a:lnTo>
                      <a:pt x="449" y="1094946"/>
                    </a:lnTo>
                    <a:cubicBezTo>
                      <a:pt x="449" y="490348"/>
                      <a:pt x="490163" y="217"/>
                      <a:pt x="1094269" y="217"/>
                    </a:cubicBezTo>
                    <a:cubicBezTo>
                      <a:pt x="1698365" y="217"/>
                      <a:pt x="2188089" y="490348"/>
                      <a:pt x="2188089" y="1094946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cxnSp>
        <p:nvCxnSpPr>
          <p:cNvPr id="27" name="Google Shape;168;p9">
            <a:extLst>
              <a:ext uri="{FF2B5EF4-FFF2-40B4-BE49-F238E27FC236}">
                <a16:creationId xmlns:a16="http://schemas.microsoft.com/office/drawing/2014/main" id="{4C130AC9-5B5E-DE94-AF9C-4B1DDA16157E}"/>
              </a:ext>
            </a:extLst>
          </p:cNvPr>
          <p:cNvCxnSpPr/>
          <p:nvPr userDrawn="1"/>
        </p:nvCxnSpPr>
        <p:spPr>
          <a:xfrm>
            <a:off x="367199" y="6354411"/>
            <a:ext cx="1681600" cy="0"/>
          </a:xfrm>
          <a:prstGeom prst="straightConnector1">
            <a:avLst/>
          </a:prstGeom>
          <a:noFill/>
          <a:ln w="19050" cap="flat" cmpd="sng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68;p9">
            <a:extLst>
              <a:ext uri="{FF2B5EF4-FFF2-40B4-BE49-F238E27FC236}">
                <a16:creationId xmlns:a16="http://schemas.microsoft.com/office/drawing/2014/main" id="{350E74BF-C9A6-4EBE-851A-60ADA57ACE2E}"/>
              </a:ext>
            </a:extLst>
          </p:cNvPr>
          <p:cNvCxnSpPr>
            <a:cxnSpLocks/>
          </p:cNvCxnSpPr>
          <p:nvPr userDrawn="1"/>
        </p:nvCxnSpPr>
        <p:spPr>
          <a:xfrm>
            <a:off x="381000" y="1287809"/>
            <a:ext cx="1676400" cy="0"/>
          </a:xfrm>
          <a:prstGeom prst="straightConnector1">
            <a:avLst/>
          </a:prstGeom>
          <a:noFill/>
          <a:ln w="19050" cap="flat" cmpd="sng">
            <a:solidFill>
              <a:srgbClr val="E2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B0625A9-1404-906C-D41B-39208983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1" y="1451999"/>
            <a:ext cx="10671041" cy="4830814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3" name="Picture 11" descr="@Belgium-Forecasting-Centre">
            <a:extLst>
              <a:ext uri="{FF2B5EF4-FFF2-40B4-BE49-F238E27FC236}">
                <a16:creationId xmlns:a16="http://schemas.microsoft.com/office/drawing/2014/main" id="{E7660909-4D0B-F8EF-A9D7-AC8257D88A9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1264467" y="6102162"/>
            <a:ext cx="926691" cy="7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C1167F-C5FC-BBB0-52CF-97DCDB7D47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1458792" y="29819"/>
            <a:ext cx="650080" cy="23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8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32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A617-DCBD-2B7F-BC22-37EC5F8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92" y="2566218"/>
            <a:ext cx="7004460" cy="1337187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6323D-9137-5F40-B7B5-7D3C7274E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92" y="4204495"/>
            <a:ext cx="7004460" cy="143538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31A5-326F-6924-707C-F30C37C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651B-30EF-B193-9A20-22121E66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456B65DA-4EDE-A2A2-1CD7-0B70A794BEE6}"/>
              </a:ext>
            </a:extLst>
          </p:cNvPr>
          <p:cNvSpPr/>
          <p:nvPr userDrawn="1"/>
        </p:nvSpPr>
        <p:spPr>
          <a:xfrm>
            <a:off x="10116" y="-31532"/>
            <a:ext cx="12181884" cy="818109"/>
          </a:xfrm>
          <a:prstGeom prst="flowChartProcess">
            <a:avLst/>
          </a:prstGeom>
          <a:gradFill>
            <a:gsLst>
              <a:gs pos="100000">
                <a:srgbClr val="700000"/>
              </a:gs>
              <a:gs pos="75000">
                <a:srgbClr val="B00000"/>
              </a:gs>
              <a:gs pos="50000">
                <a:srgbClr val="C00000"/>
              </a:gs>
              <a:gs pos="25000">
                <a:srgbClr val="FF1515"/>
              </a:gs>
              <a:gs pos="0">
                <a:srgbClr val="FF5757"/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pattFill prst="pct70">
                <a:fgClr>
                  <a:srgbClr val="FF2D2D"/>
                </a:fgClr>
                <a:bgClr>
                  <a:schemeClr val="bg1"/>
                </a:bgClr>
              </a:patt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4487D0-D9CF-091E-01AF-1909B1534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690252" y="133813"/>
            <a:ext cx="1363202" cy="4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1" descr="@Belgium-Forecasting-Centre">
            <a:extLst>
              <a:ext uri="{FF2B5EF4-FFF2-40B4-BE49-F238E27FC236}">
                <a16:creationId xmlns:a16="http://schemas.microsoft.com/office/drawing/2014/main" id="{7CE66807-ABF8-C411-C275-C2BB1D08771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1130660" y="5992338"/>
            <a:ext cx="1061340" cy="8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08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402B-AC04-F911-5C3D-0EB73817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88A3-9F5B-BB2B-787A-4143919FF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4AA9-9D07-5599-E4DD-97428204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5AF4C-F016-2FA8-986B-3FEB52FF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6AC6F-275D-DB4B-F750-F0CDAA70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1000A-1EE2-BB3A-7DF2-CD46146B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8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AA96-3E7C-406F-D655-74B720C9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5A27-9C06-33FF-0419-1D8F3CD0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CC82-CF57-F841-C5E2-1298F1A8D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87486-8810-9902-ABFD-F41554140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8C25-E47D-6A97-E44E-A524E2314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DAC86-5168-DF33-C672-9F48426A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6F142-FD40-EBE6-B490-7598374D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2EE37-487F-44C0-E354-780AE896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50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8965-F2EC-A9BE-A513-16638725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BB55D-1159-084D-EBEE-ED2F8741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1984-94B4-DC36-DFCC-85C43FA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3210B-8988-D452-87BC-65152B3D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409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5F328-806F-2C7C-F71A-14CDFEDA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C64C0-7B8C-3E30-B72F-E434822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74567-4E2F-C8B8-2078-399E3D63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481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3AB0-3C7E-34D0-6CFF-F230C877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AB52-B1E0-AED7-6E43-33D15876F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D9C43-3CCC-87BD-0540-177B2C55B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DF391-D5BD-A81C-F848-6E835A8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D137F-ADF6-04C7-2654-D995B5DD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7E863-EBC3-2659-0CE1-1F4F4562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79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6F6C-07E0-F49B-2F50-E427453C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8BC05-4DE4-7CE0-6979-2A4526F7C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1D88D-8221-2D75-1EA2-4EDE7CF7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4B3F-2A6A-FF77-F273-6FED1EDD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B9E1A-906A-37F3-F40C-C2BA6280D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22BA-B7C0-E1A5-232A-A6CCD633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1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94C4C-E5E9-489B-D359-D213E222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3F8B5-E14E-9F6A-444D-F7078B28A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5AE60-D789-6C2F-2B34-09120FA72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01013-C3BF-4595-BE49-338D83AC0890}" type="datetimeFigureOut">
              <a:rPr lang="nl-BE" smtClean="0"/>
              <a:t>13/12/2023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91127-2E29-831F-6904-6A6CDE5E0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32C2-A306-D398-E9A1-26D0FC462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8505-D6C9-4A72-8B21-07ABB6A6FF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545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10" Type="http://schemas.openxmlformats.org/officeDocument/2006/relationships/image" Target="../media/image21.sv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54_6FF2825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8/10/relationships/comments" Target="../comments/modernComment_196_EE5B2BB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6C_D0E5A6BC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3D_E7E02CCE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40_EC768EBE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E3-CB20-7025-55D5-AAA64A22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37" y="1165395"/>
            <a:ext cx="11757125" cy="2387595"/>
          </a:xfrm>
        </p:spPr>
        <p:txBody>
          <a:bodyPr>
            <a:normAutofit/>
          </a:bodyPr>
          <a:lstStyle/>
          <a:p>
            <a:r>
              <a:rPr lang="en-US" sz="5400" dirty="0"/>
              <a:t>Forecasting Workshop</a:t>
            </a:r>
            <a:endParaRPr lang="nl-BE" sz="5400" dirty="0"/>
          </a:p>
        </p:txBody>
      </p:sp>
      <p:grpSp>
        <p:nvGrpSpPr>
          <p:cNvPr id="22" name="Google Shape;2576;p48">
            <a:extLst>
              <a:ext uri="{FF2B5EF4-FFF2-40B4-BE49-F238E27FC236}">
                <a16:creationId xmlns:a16="http://schemas.microsoft.com/office/drawing/2014/main" id="{50AE3F81-3CE5-7F12-4F3F-5F1BC62D6E7C}"/>
              </a:ext>
            </a:extLst>
          </p:cNvPr>
          <p:cNvGrpSpPr/>
          <p:nvPr/>
        </p:nvGrpSpPr>
        <p:grpSpPr>
          <a:xfrm>
            <a:off x="9703835" y="5607700"/>
            <a:ext cx="1847461" cy="802432"/>
            <a:chOff x="-1597345" y="233060"/>
            <a:chExt cx="9980362" cy="3571176"/>
          </a:xfrm>
        </p:grpSpPr>
        <p:sp>
          <p:nvSpPr>
            <p:cNvPr id="23" name="Google Shape;2577;p48">
              <a:extLst>
                <a:ext uri="{FF2B5EF4-FFF2-40B4-BE49-F238E27FC236}">
                  <a16:creationId xmlns:a16="http://schemas.microsoft.com/office/drawing/2014/main" id="{AAE08536-E0B4-9E43-53DC-1333098DC610}"/>
                </a:ext>
              </a:extLst>
            </p:cNvPr>
            <p:cNvSpPr/>
            <p:nvPr/>
          </p:nvSpPr>
          <p:spPr>
            <a:xfrm rot="10800000" flipH="1">
              <a:off x="-1597345" y="1616463"/>
              <a:ext cx="2376671" cy="2156850"/>
            </a:xfrm>
            <a:custGeom>
              <a:avLst/>
              <a:gdLst/>
              <a:ahLst/>
              <a:cxnLst/>
              <a:rect l="l" t="t" r="r" b="b"/>
              <a:pathLst>
                <a:path w="2376671" h="2156850" extrusionOk="0">
                  <a:moveTo>
                    <a:pt x="1664335" y="2157309"/>
                  </a:moveTo>
                  <a:lnTo>
                    <a:pt x="1190567" y="618909"/>
                  </a:lnTo>
                  <a:lnTo>
                    <a:pt x="716799" y="2157309"/>
                  </a:lnTo>
                  <a:lnTo>
                    <a:pt x="274" y="2157309"/>
                  </a:lnTo>
                  <a:lnTo>
                    <a:pt x="775544" y="469"/>
                  </a:lnTo>
                  <a:lnTo>
                    <a:pt x="1601686" y="459"/>
                  </a:lnTo>
                  <a:lnTo>
                    <a:pt x="2376945" y="21573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578;p48">
              <a:extLst>
                <a:ext uri="{FF2B5EF4-FFF2-40B4-BE49-F238E27FC236}">
                  <a16:creationId xmlns:a16="http://schemas.microsoft.com/office/drawing/2014/main" id="{40A6E5D5-7966-E23C-174E-D40EA9D1A97E}"/>
                </a:ext>
              </a:extLst>
            </p:cNvPr>
            <p:cNvSpPr/>
            <p:nvPr/>
          </p:nvSpPr>
          <p:spPr>
            <a:xfrm rot="10800000" flipH="1">
              <a:off x="943753" y="1616470"/>
              <a:ext cx="669528" cy="2156859"/>
            </a:xfrm>
            <a:custGeom>
              <a:avLst/>
              <a:gdLst/>
              <a:ahLst/>
              <a:cxnLst/>
              <a:rect l="l" t="t" r="r" b="b"/>
              <a:pathLst>
                <a:path w="669528" h="2156859" extrusionOk="0">
                  <a:moveTo>
                    <a:pt x="669528" y="140"/>
                  </a:moveTo>
                  <a:lnTo>
                    <a:pt x="0" y="140"/>
                  </a:lnTo>
                  <a:lnTo>
                    <a:pt x="0" y="2157000"/>
                  </a:lnTo>
                  <a:lnTo>
                    <a:pt x="669528" y="2157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79;p48">
              <a:extLst>
                <a:ext uri="{FF2B5EF4-FFF2-40B4-BE49-F238E27FC236}">
                  <a16:creationId xmlns:a16="http://schemas.microsoft.com/office/drawing/2014/main" id="{45CE2045-2E35-8629-67C0-2F2621789960}"/>
                </a:ext>
              </a:extLst>
            </p:cNvPr>
            <p:cNvSpPr/>
            <p:nvPr/>
          </p:nvSpPr>
          <p:spPr>
            <a:xfrm rot="10800000" flipH="1">
              <a:off x="1773807" y="1616468"/>
              <a:ext cx="2376670" cy="2156860"/>
            </a:xfrm>
            <a:custGeom>
              <a:avLst/>
              <a:gdLst/>
              <a:ahLst/>
              <a:cxnLst/>
              <a:rect l="l" t="t" r="r" b="b"/>
              <a:pathLst>
                <a:path w="2376670" h="2156860" extrusionOk="0">
                  <a:moveTo>
                    <a:pt x="1190854" y="618757"/>
                  </a:moveTo>
                  <a:lnTo>
                    <a:pt x="1664622" y="2157167"/>
                  </a:lnTo>
                  <a:lnTo>
                    <a:pt x="2377232" y="2157167"/>
                  </a:lnTo>
                  <a:lnTo>
                    <a:pt x="1601972" y="307"/>
                  </a:lnTo>
                  <a:lnTo>
                    <a:pt x="775820" y="307"/>
                  </a:lnTo>
                  <a:lnTo>
                    <a:pt x="560" y="2157167"/>
                  </a:lnTo>
                  <a:lnTo>
                    <a:pt x="717086" y="21571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6" name="Google Shape;2580;p48">
              <a:extLst>
                <a:ext uri="{FF2B5EF4-FFF2-40B4-BE49-F238E27FC236}">
                  <a16:creationId xmlns:a16="http://schemas.microsoft.com/office/drawing/2014/main" id="{A00D422D-6929-DEFF-10C1-36A17D3CC402}"/>
                </a:ext>
              </a:extLst>
            </p:cNvPr>
            <p:cNvGrpSpPr/>
            <p:nvPr/>
          </p:nvGrpSpPr>
          <p:grpSpPr>
            <a:xfrm>
              <a:off x="184698" y="233060"/>
              <a:ext cx="8198319" cy="3571176"/>
              <a:chOff x="184698" y="233060"/>
              <a:chExt cx="8198319" cy="3571176"/>
            </a:xfrm>
          </p:grpSpPr>
          <p:sp>
            <p:nvSpPr>
              <p:cNvPr id="27" name="Google Shape;2581;p48">
                <a:extLst>
                  <a:ext uri="{FF2B5EF4-FFF2-40B4-BE49-F238E27FC236}">
                    <a16:creationId xmlns:a16="http://schemas.microsoft.com/office/drawing/2014/main" id="{E9A7E0B4-5852-46EC-7BBF-8EEF12719DA1}"/>
                  </a:ext>
                </a:extLst>
              </p:cNvPr>
              <p:cNvSpPr/>
              <p:nvPr/>
            </p:nvSpPr>
            <p:spPr>
              <a:xfrm rot="10800000" flipH="1">
                <a:off x="4181769" y="1585525"/>
                <a:ext cx="2192617" cy="2218711"/>
              </a:xfrm>
              <a:custGeom>
                <a:avLst/>
                <a:gdLst/>
                <a:ahLst/>
                <a:cxnLst/>
                <a:rect l="l" t="t" r="r" b="b"/>
                <a:pathLst>
                  <a:path w="2192617" h="2218711" extrusionOk="0">
                    <a:moveTo>
                      <a:pt x="2181767" y="951222"/>
                    </a:moveTo>
                    <a:lnTo>
                      <a:pt x="666509" y="951222"/>
                    </a:lnTo>
                    <a:cubicBezTo>
                      <a:pt x="676920" y="817201"/>
                      <a:pt x="720639" y="714774"/>
                      <a:pt x="797676" y="643920"/>
                    </a:cubicBezTo>
                    <a:cubicBezTo>
                      <a:pt x="874643" y="573026"/>
                      <a:pt x="969275" y="537635"/>
                      <a:pt x="1081543" y="537635"/>
                    </a:cubicBezTo>
                    <a:cubicBezTo>
                      <a:pt x="1248578" y="537635"/>
                      <a:pt x="1364741" y="607203"/>
                      <a:pt x="1430021" y="746347"/>
                    </a:cubicBezTo>
                    <a:lnTo>
                      <a:pt x="2142631" y="746347"/>
                    </a:lnTo>
                    <a:cubicBezTo>
                      <a:pt x="2106045" y="604610"/>
                      <a:pt x="2040158" y="477050"/>
                      <a:pt x="1944878" y="363697"/>
                    </a:cubicBezTo>
                    <a:cubicBezTo>
                      <a:pt x="1849598" y="250262"/>
                      <a:pt x="1730157" y="161354"/>
                      <a:pt x="1586646" y="96961"/>
                    </a:cubicBezTo>
                    <a:cubicBezTo>
                      <a:pt x="1443053" y="32528"/>
                      <a:pt x="1282523" y="337"/>
                      <a:pt x="1105016" y="337"/>
                    </a:cubicBezTo>
                    <a:cubicBezTo>
                      <a:pt x="890973" y="337"/>
                      <a:pt x="700404" y="45398"/>
                      <a:pt x="533368" y="135623"/>
                    </a:cubicBezTo>
                    <a:cubicBezTo>
                      <a:pt x="366302" y="225808"/>
                      <a:pt x="235833" y="354634"/>
                      <a:pt x="141858" y="522162"/>
                    </a:cubicBezTo>
                    <a:cubicBezTo>
                      <a:pt x="47884" y="689640"/>
                      <a:pt x="896" y="885502"/>
                      <a:pt x="896" y="1109697"/>
                    </a:cubicBezTo>
                    <a:cubicBezTo>
                      <a:pt x="896" y="1333892"/>
                      <a:pt x="47206" y="1529683"/>
                      <a:pt x="139865" y="1697232"/>
                    </a:cubicBezTo>
                    <a:cubicBezTo>
                      <a:pt x="232494" y="1864710"/>
                      <a:pt x="362407" y="1993516"/>
                      <a:pt x="529463" y="2083761"/>
                    </a:cubicBezTo>
                    <a:cubicBezTo>
                      <a:pt x="696488" y="2173925"/>
                      <a:pt x="888353" y="2219048"/>
                      <a:pt x="1105016" y="2219048"/>
                    </a:cubicBezTo>
                    <a:cubicBezTo>
                      <a:pt x="1316479" y="2219048"/>
                      <a:pt x="1504418" y="2175201"/>
                      <a:pt x="1668853" y="2087619"/>
                    </a:cubicBezTo>
                    <a:cubicBezTo>
                      <a:pt x="1833298" y="1999997"/>
                      <a:pt x="1961856" y="1875039"/>
                      <a:pt x="2054515" y="1712685"/>
                    </a:cubicBezTo>
                    <a:cubicBezTo>
                      <a:pt x="2147144" y="1550341"/>
                      <a:pt x="2193514" y="1360940"/>
                      <a:pt x="2193514" y="1144471"/>
                    </a:cubicBezTo>
                    <a:cubicBezTo>
                      <a:pt x="2193514" y="1082630"/>
                      <a:pt x="2189608" y="1018186"/>
                      <a:pt x="2181767" y="951222"/>
                    </a:cubicBezTo>
                    <a:moveTo>
                      <a:pt x="1508333" y="1318430"/>
                    </a:moveTo>
                    <a:cubicBezTo>
                      <a:pt x="1508333" y="1431783"/>
                      <a:pt x="1469157" y="1521957"/>
                      <a:pt x="1390845" y="1588993"/>
                    </a:cubicBezTo>
                    <a:cubicBezTo>
                      <a:pt x="1312543" y="1655978"/>
                      <a:pt x="1214663" y="1689496"/>
                      <a:pt x="1097205" y="1689496"/>
                    </a:cubicBezTo>
                    <a:cubicBezTo>
                      <a:pt x="984948" y="1689496"/>
                      <a:pt x="890295" y="1657234"/>
                      <a:pt x="813339" y="1592871"/>
                    </a:cubicBezTo>
                    <a:cubicBezTo>
                      <a:pt x="736312" y="1528418"/>
                      <a:pt x="688647" y="1436917"/>
                      <a:pt x="670424" y="131843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" name="Google Shape;2582;p48">
                <a:extLst>
                  <a:ext uri="{FF2B5EF4-FFF2-40B4-BE49-F238E27FC236}">
                    <a16:creationId xmlns:a16="http://schemas.microsoft.com/office/drawing/2014/main" id="{A1DA1AB8-09AD-28C9-6B99-084CE2D4983D}"/>
                  </a:ext>
                </a:extLst>
              </p:cNvPr>
              <p:cNvSpPr/>
              <p:nvPr/>
            </p:nvSpPr>
            <p:spPr>
              <a:xfrm rot="10800000" flipH="1">
                <a:off x="6491878" y="1585525"/>
                <a:ext cx="1891136" cy="2218701"/>
              </a:xfrm>
              <a:custGeom>
                <a:avLst/>
                <a:gdLst/>
                <a:ahLst/>
                <a:cxnLst/>
                <a:rect l="l" t="t" r="r" b="b"/>
                <a:pathLst>
                  <a:path w="1891136" h="2218701" extrusionOk="0">
                    <a:moveTo>
                      <a:pt x="498200" y="96877"/>
                    </a:moveTo>
                    <a:cubicBezTo>
                      <a:pt x="349427" y="161270"/>
                      <a:pt x="231939" y="249560"/>
                      <a:pt x="145815" y="361658"/>
                    </a:cubicBezTo>
                    <a:cubicBezTo>
                      <a:pt x="59662" y="473755"/>
                      <a:pt x="11359" y="599382"/>
                      <a:pt x="958" y="738527"/>
                    </a:cubicBezTo>
                    <a:lnTo>
                      <a:pt x="662635" y="738527"/>
                    </a:lnTo>
                    <a:cubicBezTo>
                      <a:pt x="670486" y="663764"/>
                      <a:pt x="705717" y="603240"/>
                      <a:pt x="768366" y="556852"/>
                    </a:cubicBezTo>
                    <a:cubicBezTo>
                      <a:pt x="831006" y="510463"/>
                      <a:pt x="907972" y="487274"/>
                      <a:pt x="999387" y="487274"/>
                    </a:cubicBezTo>
                    <a:cubicBezTo>
                      <a:pt x="1082879" y="487274"/>
                      <a:pt x="1147492" y="503344"/>
                      <a:pt x="1193194" y="535607"/>
                    </a:cubicBezTo>
                    <a:cubicBezTo>
                      <a:pt x="1238836" y="567788"/>
                      <a:pt x="1261702" y="609640"/>
                      <a:pt x="1261702" y="661233"/>
                    </a:cubicBezTo>
                    <a:cubicBezTo>
                      <a:pt x="1261702" y="723074"/>
                      <a:pt x="1229032" y="768794"/>
                      <a:pt x="1163832" y="798433"/>
                    </a:cubicBezTo>
                    <a:cubicBezTo>
                      <a:pt x="1098552" y="828022"/>
                      <a:pt x="992810" y="860892"/>
                      <a:pt x="846678" y="897012"/>
                    </a:cubicBezTo>
                    <a:cubicBezTo>
                      <a:pt x="690054" y="933072"/>
                      <a:pt x="559504" y="971056"/>
                      <a:pt x="455118" y="1011024"/>
                    </a:cubicBezTo>
                    <a:cubicBezTo>
                      <a:pt x="350712" y="1050962"/>
                      <a:pt x="260643" y="1114068"/>
                      <a:pt x="184961" y="1200445"/>
                    </a:cubicBezTo>
                    <a:cubicBezTo>
                      <a:pt x="109239" y="1286741"/>
                      <a:pt x="71419" y="1403375"/>
                      <a:pt x="71419" y="1550236"/>
                    </a:cubicBezTo>
                    <a:cubicBezTo>
                      <a:pt x="71419" y="1673939"/>
                      <a:pt x="105971" y="1786634"/>
                      <a:pt x="175198" y="1888473"/>
                    </a:cubicBezTo>
                    <a:cubicBezTo>
                      <a:pt x="244303" y="1990232"/>
                      <a:pt x="346128" y="2070736"/>
                      <a:pt x="480584" y="2130035"/>
                    </a:cubicBezTo>
                    <a:cubicBezTo>
                      <a:pt x="615020" y="2189294"/>
                      <a:pt x="774872" y="2218953"/>
                      <a:pt x="960211" y="2218953"/>
                    </a:cubicBezTo>
                    <a:cubicBezTo>
                      <a:pt x="1234323" y="2218953"/>
                      <a:pt x="1450258" y="2151908"/>
                      <a:pt x="1608218" y="2017947"/>
                    </a:cubicBezTo>
                    <a:cubicBezTo>
                      <a:pt x="1766117" y="1883927"/>
                      <a:pt x="1856864" y="1706120"/>
                      <a:pt x="1880337" y="1484537"/>
                    </a:cubicBezTo>
                    <a:lnTo>
                      <a:pt x="1261702" y="1484537"/>
                    </a:lnTo>
                    <a:cubicBezTo>
                      <a:pt x="1251271" y="1559249"/>
                      <a:pt x="1217983" y="1618497"/>
                      <a:pt x="1161869" y="1662354"/>
                    </a:cubicBezTo>
                    <a:cubicBezTo>
                      <a:pt x="1105715" y="1706120"/>
                      <a:pt x="1031997" y="1728043"/>
                      <a:pt x="940653" y="1728043"/>
                    </a:cubicBezTo>
                    <a:cubicBezTo>
                      <a:pt x="862341" y="1728043"/>
                      <a:pt x="802241" y="1713208"/>
                      <a:pt x="760545" y="1683599"/>
                    </a:cubicBezTo>
                    <a:cubicBezTo>
                      <a:pt x="718748" y="1653959"/>
                      <a:pt x="697906" y="1613363"/>
                      <a:pt x="697906" y="1561851"/>
                    </a:cubicBezTo>
                    <a:cubicBezTo>
                      <a:pt x="697906" y="1500000"/>
                      <a:pt x="731173" y="1453622"/>
                      <a:pt x="797738" y="1422696"/>
                    </a:cubicBezTo>
                    <a:cubicBezTo>
                      <a:pt x="864294" y="1391771"/>
                      <a:pt x="968062" y="1360845"/>
                      <a:pt x="1109024" y="1329920"/>
                    </a:cubicBezTo>
                    <a:cubicBezTo>
                      <a:pt x="1270828" y="1288675"/>
                      <a:pt x="1402654" y="1248089"/>
                      <a:pt x="1504480" y="1208172"/>
                    </a:cubicBezTo>
                    <a:cubicBezTo>
                      <a:pt x="1606265" y="1168193"/>
                      <a:pt x="1695656" y="1103800"/>
                      <a:pt x="1772694" y="1014902"/>
                    </a:cubicBezTo>
                    <a:cubicBezTo>
                      <a:pt x="1849660" y="925994"/>
                      <a:pt x="1889464" y="806788"/>
                      <a:pt x="1892094" y="657344"/>
                    </a:cubicBezTo>
                    <a:cubicBezTo>
                      <a:pt x="1892094" y="531070"/>
                      <a:pt x="1856186" y="418314"/>
                      <a:pt x="1784410" y="319148"/>
                    </a:cubicBezTo>
                    <a:cubicBezTo>
                      <a:pt x="1712604" y="219901"/>
                      <a:pt x="1609503" y="141939"/>
                      <a:pt x="1475118" y="85282"/>
                    </a:cubicBezTo>
                    <a:cubicBezTo>
                      <a:pt x="1340611" y="28626"/>
                      <a:pt x="1184705" y="252"/>
                      <a:pt x="1007198" y="252"/>
                    </a:cubicBezTo>
                    <a:cubicBezTo>
                      <a:pt x="816628" y="252"/>
                      <a:pt x="646972" y="32433"/>
                      <a:pt x="498200" y="9687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" name="Google Shape;2583;p48">
                <a:extLst>
                  <a:ext uri="{FF2B5EF4-FFF2-40B4-BE49-F238E27FC236}">
                    <a16:creationId xmlns:a16="http://schemas.microsoft.com/office/drawing/2014/main" id="{600FEDC8-4C65-81AE-2AEE-043B2FE59B00}"/>
                  </a:ext>
                </a:extLst>
              </p:cNvPr>
              <p:cNvSpPr/>
              <p:nvPr/>
            </p:nvSpPr>
            <p:spPr>
              <a:xfrm rot="10800000" flipH="1">
                <a:off x="2964500" y="341269"/>
                <a:ext cx="50744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40" h="711794" extrusionOk="0">
                    <a:moveTo>
                      <a:pt x="408097" y="514300"/>
                    </a:moveTo>
                    <a:cubicBezTo>
                      <a:pt x="439472" y="496650"/>
                      <a:pt x="463978" y="470687"/>
                      <a:pt x="481613" y="436389"/>
                    </a:cubicBezTo>
                    <a:cubicBezTo>
                      <a:pt x="499238" y="402071"/>
                      <a:pt x="508041" y="360878"/>
                      <a:pt x="508041" y="312788"/>
                    </a:cubicBezTo>
                    <a:lnTo>
                      <a:pt x="508041" y="171"/>
                    </a:lnTo>
                    <a:lnTo>
                      <a:pt x="373494" y="171"/>
                    </a:lnTo>
                    <a:lnTo>
                      <a:pt x="373494" y="294510"/>
                    </a:lnTo>
                    <a:cubicBezTo>
                      <a:pt x="373494" y="336828"/>
                      <a:pt x="362921" y="369363"/>
                      <a:pt x="341774" y="392137"/>
                    </a:cubicBezTo>
                    <a:cubicBezTo>
                      <a:pt x="320638" y="414891"/>
                      <a:pt x="291802" y="426283"/>
                      <a:pt x="255277" y="426283"/>
                    </a:cubicBezTo>
                    <a:cubicBezTo>
                      <a:pt x="218114" y="426283"/>
                      <a:pt x="188803" y="414891"/>
                      <a:pt x="167343" y="392137"/>
                    </a:cubicBezTo>
                    <a:cubicBezTo>
                      <a:pt x="145863" y="369363"/>
                      <a:pt x="135148" y="336828"/>
                      <a:pt x="135148" y="294510"/>
                    </a:cubicBezTo>
                    <a:lnTo>
                      <a:pt x="135148" y="171"/>
                    </a:lnTo>
                    <a:lnTo>
                      <a:pt x="601" y="171"/>
                    </a:lnTo>
                    <a:lnTo>
                      <a:pt x="601" y="711965"/>
                    </a:lnTo>
                    <a:lnTo>
                      <a:pt x="135148" y="711965"/>
                    </a:lnTo>
                    <a:lnTo>
                      <a:pt x="135148" y="466687"/>
                    </a:lnTo>
                    <a:cubicBezTo>
                      <a:pt x="152439" y="489775"/>
                      <a:pt x="175508" y="507880"/>
                      <a:pt x="204344" y="521024"/>
                    </a:cubicBezTo>
                    <a:cubicBezTo>
                      <a:pt x="233170" y="534168"/>
                      <a:pt x="265203" y="540750"/>
                      <a:pt x="300443" y="540750"/>
                    </a:cubicBezTo>
                    <a:cubicBezTo>
                      <a:pt x="340813" y="540750"/>
                      <a:pt x="376691" y="531920"/>
                      <a:pt x="408097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2584;p48">
                <a:extLst>
                  <a:ext uri="{FF2B5EF4-FFF2-40B4-BE49-F238E27FC236}">
                    <a16:creationId xmlns:a16="http://schemas.microsoft.com/office/drawing/2014/main" id="{A948ABAF-2041-FF54-345A-23CAE16FAE5F}"/>
                  </a:ext>
                </a:extLst>
              </p:cNvPr>
              <p:cNvSpPr/>
              <p:nvPr/>
            </p:nvSpPr>
            <p:spPr>
              <a:xfrm rot="10800000" flipH="1">
                <a:off x="3546906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437" y="135295"/>
                    </a:moveTo>
                    <a:cubicBezTo>
                      <a:pt x="360887" y="147153"/>
                      <a:pt x="378027" y="164944"/>
                      <a:pt x="390856" y="188680"/>
                    </a:cubicBezTo>
                    <a:cubicBezTo>
                      <a:pt x="403655" y="212396"/>
                      <a:pt x="410080" y="241256"/>
                      <a:pt x="410080" y="275250"/>
                    </a:cubicBezTo>
                    <a:cubicBezTo>
                      <a:pt x="410080" y="325891"/>
                      <a:pt x="396765" y="364857"/>
                      <a:pt x="370196" y="392117"/>
                    </a:cubicBezTo>
                    <a:cubicBezTo>
                      <a:pt x="343596" y="419366"/>
                      <a:pt x="311087" y="433006"/>
                      <a:pt x="272639" y="433006"/>
                    </a:cubicBezTo>
                    <a:cubicBezTo>
                      <a:pt x="234202" y="433006"/>
                      <a:pt x="201997" y="419366"/>
                      <a:pt x="176054" y="392117"/>
                    </a:cubicBezTo>
                    <a:cubicBezTo>
                      <a:pt x="150102" y="364857"/>
                      <a:pt x="137121" y="325891"/>
                      <a:pt x="137121" y="275250"/>
                    </a:cubicBezTo>
                    <a:cubicBezTo>
                      <a:pt x="137121" y="224588"/>
                      <a:pt x="149768" y="185622"/>
                      <a:pt x="175093" y="158383"/>
                    </a:cubicBezTo>
                    <a:cubicBezTo>
                      <a:pt x="200388" y="131113"/>
                      <a:pt x="232269" y="117503"/>
                      <a:pt x="270717" y="117503"/>
                    </a:cubicBezTo>
                    <a:cubicBezTo>
                      <a:pt x="295061" y="117503"/>
                      <a:pt x="317967" y="123427"/>
                      <a:pt x="339437" y="135295"/>
                    </a:cubicBezTo>
                    <a:moveTo>
                      <a:pt x="132325" y="34296"/>
                    </a:moveTo>
                    <a:cubicBezTo>
                      <a:pt x="91318" y="57049"/>
                      <a:pt x="59112" y="89271"/>
                      <a:pt x="35730" y="130961"/>
                    </a:cubicBezTo>
                    <a:cubicBezTo>
                      <a:pt x="12338" y="172640"/>
                      <a:pt x="652" y="220740"/>
                      <a:pt x="652" y="275250"/>
                    </a:cubicBezTo>
                    <a:cubicBezTo>
                      <a:pt x="652" y="329749"/>
                      <a:pt x="12672" y="377849"/>
                      <a:pt x="36691" y="419528"/>
                    </a:cubicBezTo>
                    <a:cubicBezTo>
                      <a:pt x="60721" y="461208"/>
                      <a:pt x="93543" y="493440"/>
                      <a:pt x="135209" y="516204"/>
                    </a:cubicBezTo>
                    <a:cubicBezTo>
                      <a:pt x="176844" y="538957"/>
                      <a:pt x="223295" y="550349"/>
                      <a:pt x="274562" y="550349"/>
                    </a:cubicBezTo>
                    <a:cubicBezTo>
                      <a:pt x="325819" y="550349"/>
                      <a:pt x="372260" y="538957"/>
                      <a:pt x="413925" y="516204"/>
                    </a:cubicBezTo>
                    <a:cubicBezTo>
                      <a:pt x="455570" y="493440"/>
                      <a:pt x="488402" y="461208"/>
                      <a:pt x="512432" y="419528"/>
                    </a:cubicBezTo>
                    <a:cubicBezTo>
                      <a:pt x="536462" y="377849"/>
                      <a:pt x="548472" y="329749"/>
                      <a:pt x="548472" y="275250"/>
                    </a:cubicBezTo>
                    <a:cubicBezTo>
                      <a:pt x="548472" y="220740"/>
                      <a:pt x="536138" y="172640"/>
                      <a:pt x="511471" y="130961"/>
                    </a:cubicBezTo>
                    <a:cubicBezTo>
                      <a:pt x="486794" y="89271"/>
                      <a:pt x="453476" y="57049"/>
                      <a:pt x="411517" y="34296"/>
                    </a:cubicBezTo>
                    <a:cubicBezTo>
                      <a:pt x="369538" y="11532"/>
                      <a:pt x="322611" y="150"/>
                      <a:pt x="270717" y="150"/>
                    </a:cubicBezTo>
                    <a:cubicBezTo>
                      <a:pt x="219450" y="150"/>
                      <a:pt x="173323" y="11532"/>
                      <a:pt x="132325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2585;p48">
                <a:extLst>
                  <a:ext uri="{FF2B5EF4-FFF2-40B4-BE49-F238E27FC236}">
                    <a16:creationId xmlns:a16="http://schemas.microsoft.com/office/drawing/2014/main" id="{1A059256-35A0-BFBA-2A37-A3AA4E97BAFB}"/>
                  </a:ext>
                </a:extLst>
              </p:cNvPr>
              <p:cNvSpPr/>
              <p:nvPr/>
            </p:nvSpPr>
            <p:spPr>
              <a:xfrm rot="10800000" flipH="1">
                <a:off x="4139893" y="511523"/>
                <a:ext cx="554538" cy="804135"/>
              </a:xfrm>
              <a:custGeom>
                <a:avLst/>
                <a:gdLst/>
                <a:ahLst/>
                <a:cxnLst/>
                <a:rect l="l" t="t" r="r" b="b"/>
                <a:pathLst>
                  <a:path w="554538" h="804135" extrusionOk="0">
                    <a:moveTo>
                      <a:pt x="400523" y="613402"/>
                    </a:moveTo>
                    <a:cubicBezTo>
                      <a:pt x="387703" y="636794"/>
                      <a:pt x="370412" y="654758"/>
                      <a:pt x="348638" y="667264"/>
                    </a:cubicBezTo>
                    <a:cubicBezTo>
                      <a:pt x="326845" y="679770"/>
                      <a:pt x="303462" y="686017"/>
                      <a:pt x="278471" y="686017"/>
                    </a:cubicBezTo>
                    <a:cubicBezTo>
                      <a:pt x="253480" y="686017"/>
                      <a:pt x="230422" y="679921"/>
                      <a:pt x="209265" y="667740"/>
                    </a:cubicBezTo>
                    <a:cubicBezTo>
                      <a:pt x="188139" y="655548"/>
                      <a:pt x="170979" y="637756"/>
                      <a:pt x="157846" y="614354"/>
                    </a:cubicBezTo>
                    <a:cubicBezTo>
                      <a:pt x="144703" y="590942"/>
                      <a:pt x="138157" y="563206"/>
                      <a:pt x="138157" y="531157"/>
                    </a:cubicBezTo>
                    <a:cubicBezTo>
                      <a:pt x="138157" y="499087"/>
                      <a:pt x="144703" y="471037"/>
                      <a:pt x="157846" y="446987"/>
                    </a:cubicBezTo>
                    <a:cubicBezTo>
                      <a:pt x="170979" y="422938"/>
                      <a:pt x="188271" y="404508"/>
                      <a:pt x="209751" y="391678"/>
                    </a:cubicBezTo>
                    <a:cubicBezTo>
                      <a:pt x="231201" y="378848"/>
                      <a:pt x="254107" y="372448"/>
                      <a:pt x="278471" y="372448"/>
                    </a:cubicBezTo>
                    <a:cubicBezTo>
                      <a:pt x="303462" y="372448"/>
                      <a:pt x="326845" y="378696"/>
                      <a:pt x="348638" y="391202"/>
                    </a:cubicBezTo>
                    <a:cubicBezTo>
                      <a:pt x="370412" y="403698"/>
                      <a:pt x="387703" y="421652"/>
                      <a:pt x="400523" y="445063"/>
                    </a:cubicBezTo>
                    <a:cubicBezTo>
                      <a:pt x="413342" y="468465"/>
                      <a:pt x="419747" y="496525"/>
                      <a:pt x="419747" y="529233"/>
                    </a:cubicBezTo>
                    <a:cubicBezTo>
                      <a:pt x="419747" y="561930"/>
                      <a:pt x="413342" y="589980"/>
                      <a:pt x="400523" y="613402"/>
                    </a:cubicBezTo>
                    <a:moveTo>
                      <a:pt x="348638" y="780759"/>
                    </a:moveTo>
                    <a:cubicBezTo>
                      <a:pt x="378729" y="765043"/>
                      <a:pt x="402455" y="744699"/>
                      <a:pt x="419747" y="719687"/>
                    </a:cubicBezTo>
                    <a:lnTo>
                      <a:pt x="419747" y="795675"/>
                    </a:lnTo>
                    <a:lnTo>
                      <a:pt x="555255" y="795675"/>
                    </a:lnTo>
                    <a:lnTo>
                      <a:pt x="555255" y="258943"/>
                    </a:lnTo>
                    <a:cubicBezTo>
                      <a:pt x="555255" y="209578"/>
                      <a:pt x="545319" y="165488"/>
                      <a:pt x="525468" y="126684"/>
                    </a:cubicBezTo>
                    <a:cubicBezTo>
                      <a:pt x="505607" y="87890"/>
                      <a:pt x="475810" y="57107"/>
                      <a:pt x="436077" y="34343"/>
                    </a:cubicBezTo>
                    <a:cubicBezTo>
                      <a:pt x="396344" y="11589"/>
                      <a:pt x="348294" y="197"/>
                      <a:pt x="291928" y="197"/>
                    </a:cubicBezTo>
                    <a:cubicBezTo>
                      <a:pt x="216317" y="197"/>
                      <a:pt x="154325" y="17837"/>
                      <a:pt x="105952" y="53097"/>
                    </a:cubicBezTo>
                    <a:cubicBezTo>
                      <a:pt x="57568" y="88377"/>
                      <a:pt x="30189" y="136466"/>
                      <a:pt x="23775" y="197375"/>
                    </a:cubicBezTo>
                    <a:lnTo>
                      <a:pt x="157361" y="197375"/>
                    </a:lnTo>
                    <a:cubicBezTo>
                      <a:pt x="164413" y="173022"/>
                      <a:pt x="179620" y="153610"/>
                      <a:pt x="203022" y="139190"/>
                    </a:cubicBezTo>
                    <a:cubicBezTo>
                      <a:pt x="226405" y="124760"/>
                      <a:pt x="254745" y="117550"/>
                      <a:pt x="288073" y="117550"/>
                    </a:cubicBezTo>
                    <a:cubicBezTo>
                      <a:pt x="327158" y="117550"/>
                      <a:pt x="358857" y="129256"/>
                      <a:pt x="383231" y="152658"/>
                    </a:cubicBezTo>
                    <a:cubicBezTo>
                      <a:pt x="407575" y="176070"/>
                      <a:pt x="419747" y="211491"/>
                      <a:pt x="419747" y="258943"/>
                    </a:cubicBezTo>
                    <a:lnTo>
                      <a:pt x="419747" y="341664"/>
                    </a:lnTo>
                    <a:cubicBezTo>
                      <a:pt x="402455" y="316663"/>
                      <a:pt x="378567" y="295813"/>
                      <a:pt x="348153" y="279145"/>
                    </a:cubicBezTo>
                    <a:cubicBezTo>
                      <a:pt x="317698" y="262477"/>
                      <a:pt x="282953" y="254133"/>
                      <a:pt x="243858" y="254133"/>
                    </a:cubicBezTo>
                    <a:cubicBezTo>
                      <a:pt x="199026" y="254133"/>
                      <a:pt x="158008" y="265677"/>
                      <a:pt x="120845" y="288765"/>
                    </a:cubicBezTo>
                    <a:cubicBezTo>
                      <a:pt x="83682" y="311843"/>
                      <a:pt x="54371" y="344388"/>
                      <a:pt x="32921" y="386392"/>
                    </a:cubicBezTo>
                    <a:cubicBezTo>
                      <a:pt x="11441" y="428386"/>
                      <a:pt x="716" y="476637"/>
                      <a:pt x="716" y="531157"/>
                    </a:cubicBezTo>
                    <a:cubicBezTo>
                      <a:pt x="716" y="585028"/>
                      <a:pt x="11441" y="632784"/>
                      <a:pt x="32921" y="674484"/>
                    </a:cubicBezTo>
                    <a:cubicBezTo>
                      <a:pt x="54371" y="716153"/>
                      <a:pt x="83521" y="748213"/>
                      <a:pt x="120360" y="770673"/>
                    </a:cubicBezTo>
                    <a:cubicBezTo>
                      <a:pt x="157199" y="793103"/>
                      <a:pt x="198358" y="804333"/>
                      <a:pt x="243858" y="804333"/>
                    </a:cubicBezTo>
                    <a:cubicBezTo>
                      <a:pt x="283591" y="804333"/>
                      <a:pt x="318507" y="796475"/>
                      <a:pt x="348638" y="78075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" name="Google Shape;2586;p48">
                <a:extLst>
                  <a:ext uri="{FF2B5EF4-FFF2-40B4-BE49-F238E27FC236}">
                    <a16:creationId xmlns:a16="http://schemas.microsoft.com/office/drawing/2014/main" id="{1E7694B6-EFDA-E069-893A-E811DCD6731D}"/>
                  </a:ext>
                </a:extLst>
              </p:cNvPr>
              <p:cNvSpPr/>
              <p:nvPr/>
            </p:nvSpPr>
            <p:spPr>
              <a:xfrm rot="10800000" flipH="1">
                <a:off x="4772277" y="511525"/>
                <a:ext cx="529557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29557" h="550199" extrusionOk="0">
                    <a:moveTo>
                      <a:pt x="390982" y="325292"/>
                    </a:moveTo>
                    <a:cubicBezTo>
                      <a:pt x="390335" y="359914"/>
                      <a:pt x="377850" y="387650"/>
                      <a:pt x="353496" y="408499"/>
                    </a:cubicBezTo>
                    <a:cubicBezTo>
                      <a:pt x="329132" y="429319"/>
                      <a:pt x="299345" y="439759"/>
                      <a:pt x="264105" y="439759"/>
                    </a:cubicBezTo>
                    <a:cubicBezTo>
                      <a:pt x="230787" y="439759"/>
                      <a:pt x="202760" y="429653"/>
                      <a:pt x="180015" y="409451"/>
                    </a:cubicBezTo>
                    <a:cubicBezTo>
                      <a:pt x="157260" y="389249"/>
                      <a:pt x="143338" y="361190"/>
                      <a:pt x="138219" y="325292"/>
                    </a:cubicBezTo>
                    <a:close/>
                    <a:moveTo>
                      <a:pt x="526491" y="234875"/>
                    </a:moveTo>
                    <a:lnTo>
                      <a:pt x="137257" y="234875"/>
                    </a:lnTo>
                    <a:cubicBezTo>
                      <a:pt x="140444" y="196395"/>
                      <a:pt x="153901" y="166249"/>
                      <a:pt x="177607" y="144458"/>
                    </a:cubicBezTo>
                    <a:cubicBezTo>
                      <a:pt x="201313" y="122646"/>
                      <a:pt x="230483" y="111750"/>
                      <a:pt x="265076" y="111750"/>
                    </a:cubicBezTo>
                    <a:cubicBezTo>
                      <a:pt x="315048" y="111750"/>
                      <a:pt x="350602" y="133228"/>
                      <a:pt x="371759" y="176193"/>
                    </a:cubicBezTo>
                    <a:lnTo>
                      <a:pt x="516869" y="176193"/>
                    </a:lnTo>
                    <a:cubicBezTo>
                      <a:pt x="501510" y="124884"/>
                      <a:pt x="472016" y="82728"/>
                      <a:pt x="428469" y="49706"/>
                    </a:cubicBezTo>
                    <a:cubicBezTo>
                      <a:pt x="384871" y="16664"/>
                      <a:pt x="331378" y="169"/>
                      <a:pt x="267960" y="169"/>
                    </a:cubicBezTo>
                    <a:cubicBezTo>
                      <a:pt x="216682" y="169"/>
                      <a:pt x="170717" y="11551"/>
                      <a:pt x="130043" y="34325"/>
                    </a:cubicBezTo>
                    <a:cubicBezTo>
                      <a:pt x="89349" y="57068"/>
                      <a:pt x="57630" y="89300"/>
                      <a:pt x="34885" y="130980"/>
                    </a:cubicBezTo>
                    <a:cubicBezTo>
                      <a:pt x="12150" y="172659"/>
                      <a:pt x="778" y="220759"/>
                      <a:pt x="778" y="275268"/>
                    </a:cubicBezTo>
                    <a:cubicBezTo>
                      <a:pt x="778" y="330406"/>
                      <a:pt x="11988" y="378819"/>
                      <a:pt x="34399" y="420519"/>
                    </a:cubicBezTo>
                    <a:cubicBezTo>
                      <a:pt x="56841" y="462189"/>
                      <a:pt x="88236" y="494249"/>
                      <a:pt x="128596" y="516709"/>
                    </a:cubicBezTo>
                    <a:cubicBezTo>
                      <a:pt x="168977" y="539148"/>
                      <a:pt x="215418" y="550368"/>
                      <a:pt x="267960" y="550368"/>
                    </a:cubicBezTo>
                    <a:cubicBezTo>
                      <a:pt x="318569" y="550368"/>
                      <a:pt x="363907" y="539452"/>
                      <a:pt x="403964" y="517660"/>
                    </a:cubicBezTo>
                    <a:cubicBezTo>
                      <a:pt x="443990" y="495859"/>
                      <a:pt x="475072" y="464913"/>
                      <a:pt x="497169" y="424843"/>
                    </a:cubicBezTo>
                    <a:cubicBezTo>
                      <a:pt x="519287" y="384764"/>
                      <a:pt x="530336" y="338750"/>
                      <a:pt x="530336" y="286812"/>
                    </a:cubicBezTo>
                    <a:cubicBezTo>
                      <a:pt x="530336" y="267573"/>
                      <a:pt x="529051" y="250267"/>
                      <a:pt x="526491" y="234875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2587;p48">
                <a:extLst>
                  <a:ext uri="{FF2B5EF4-FFF2-40B4-BE49-F238E27FC236}">
                    <a16:creationId xmlns:a16="http://schemas.microsoft.com/office/drawing/2014/main" id="{D493E06E-C8AC-CDAA-7B00-FE97E2FA62B1}"/>
                  </a:ext>
                </a:extLst>
              </p:cNvPr>
              <p:cNvSpPr/>
              <p:nvPr/>
            </p:nvSpPr>
            <p:spPr>
              <a:xfrm rot="10800000" flipH="1">
                <a:off x="5351810" y="511523"/>
                <a:ext cx="442089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442089" h="550199" extrusionOk="0">
                    <a:moveTo>
                      <a:pt x="116131" y="23703"/>
                    </a:moveTo>
                    <a:cubicBezTo>
                      <a:pt x="81538" y="39419"/>
                      <a:pt x="54139" y="60734"/>
                      <a:pt x="33974" y="87660"/>
                    </a:cubicBezTo>
                    <a:cubicBezTo>
                      <a:pt x="13779" y="114606"/>
                      <a:pt x="2740" y="144418"/>
                      <a:pt x="808" y="177125"/>
                    </a:cubicBezTo>
                    <a:lnTo>
                      <a:pt x="136316" y="177125"/>
                    </a:lnTo>
                    <a:cubicBezTo>
                      <a:pt x="138866" y="156589"/>
                      <a:pt x="148953" y="139618"/>
                      <a:pt x="166589" y="126150"/>
                    </a:cubicBezTo>
                    <a:cubicBezTo>
                      <a:pt x="184204" y="112672"/>
                      <a:pt x="206139" y="105948"/>
                      <a:pt x="232415" y="105948"/>
                    </a:cubicBezTo>
                    <a:cubicBezTo>
                      <a:pt x="258054" y="105948"/>
                      <a:pt x="278077" y="111062"/>
                      <a:pt x="292505" y="121340"/>
                    </a:cubicBezTo>
                    <a:cubicBezTo>
                      <a:pt x="306903" y="131588"/>
                      <a:pt x="314117" y="144742"/>
                      <a:pt x="314117" y="160772"/>
                    </a:cubicBezTo>
                    <a:cubicBezTo>
                      <a:pt x="314117" y="178087"/>
                      <a:pt x="305294" y="191069"/>
                      <a:pt x="287679" y="199727"/>
                    </a:cubicBezTo>
                    <a:cubicBezTo>
                      <a:pt x="270064" y="208385"/>
                      <a:pt x="242037" y="217843"/>
                      <a:pt x="203590" y="228101"/>
                    </a:cubicBezTo>
                    <a:cubicBezTo>
                      <a:pt x="163857" y="237721"/>
                      <a:pt x="131358" y="247655"/>
                      <a:pt x="106044" y="257923"/>
                    </a:cubicBezTo>
                    <a:cubicBezTo>
                      <a:pt x="80719" y="268171"/>
                      <a:pt x="58965" y="283897"/>
                      <a:pt x="40682" y="305050"/>
                    </a:cubicBezTo>
                    <a:cubicBezTo>
                      <a:pt x="22420" y="326214"/>
                      <a:pt x="13303" y="354740"/>
                      <a:pt x="13303" y="390658"/>
                    </a:cubicBezTo>
                    <a:cubicBezTo>
                      <a:pt x="13303" y="420155"/>
                      <a:pt x="21782" y="447081"/>
                      <a:pt x="38770" y="471455"/>
                    </a:cubicBezTo>
                    <a:cubicBezTo>
                      <a:pt x="55748" y="495829"/>
                      <a:pt x="80091" y="515069"/>
                      <a:pt x="111811" y="529175"/>
                    </a:cubicBezTo>
                    <a:cubicBezTo>
                      <a:pt x="143530" y="543270"/>
                      <a:pt x="180855" y="550338"/>
                      <a:pt x="223785" y="550338"/>
                    </a:cubicBezTo>
                    <a:cubicBezTo>
                      <a:pt x="287214" y="550338"/>
                      <a:pt x="337823" y="534471"/>
                      <a:pt x="375623" y="502725"/>
                    </a:cubicBezTo>
                    <a:cubicBezTo>
                      <a:pt x="413434" y="470979"/>
                      <a:pt x="434266" y="428175"/>
                      <a:pt x="438101" y="374314"/>
                    </a:cubicBezTo>
                    <a:lnTo>
                      <a:pt x="309311" y="374314"/>
                    </a:lnTo>
                    <a:cubicBezTo>
                      <a:pt x="307389" y="395478"/>
                      <a:pt x="298566" y="412297"/>
                      <a:pt x="282883" y="424803"/>
                    </a:cubicBezTo>
                    <a:cubicBezTo>
                      <a:pt x="267170" y="437309"/>
                      <a:pt x="246196" y="443567"/>
                      <a:pt x="219920" y="443567"/>
                    </a:cubicBezTo>
                    <a:cubicBezTo>
                      <a:pt x="195576" y="443567"/>
                      <a:pt x="176838" y="439071"/>
                      <a:pt x="163715" y="430109"/>
                    </a:cubicBezTo>
                    <a:cubicBezTo>
                      <a:pt x="150562" y="421117"/>
                      <a:pt x="144016" y="408611"/>
                      <a:pt x="144016" y="392592"/>
                    </a:cubicBezTo>
                    <a:cubicBezTo>
                      <a:pt x="144016" y="374628"/>
                      <a:pt x="152970" y="360998"/>
                      <a:pt x="170909" y="351712"/>
                    </a:cubicBezTo>
                    <a:cubicBezTo>
                      <a:pt x="188848" y="342406"/>
                      <a:pt x="216712" y="332948"/>
                      <a:pt x="254533" y="323328"/>
                    </a:cubicBezTo>
                    <a:cubicBezTo>
                      <a:pt x="292981" y="313708"/>
                      <a:pt x="324680" y="303764"/>
                      <a:pt x="349671" y="293517"/>
                    </a:cubicBezTo>
                    <a:cubicBezTo>
                      <a:pt x="374662" y="283249"/>
                      <a:pt x="396294" y="267381"/>
                      <a:pt x="414557" y="245893"/>
                    </a:cubicBezTo>
                    <a:cubicBezTo>
                      <a:pt x="432819" y="224405"/>
                      <a:pt x="442259" y="196031"/>
                      <a:pt x="442897" y="160772"/>
                    </a:cubicBezTo>
                    <a:cubicBezTo>
                      <a:pt x="442897" y="129998"/>
                      <a:pt x="434398" y="102414"/>
                      <a:pt x="417430" y="78050"/>
                    </a:cubicBezTo>
                    <a:cubicBezTo>
                      <a:pt x="400453" y="53666"/>
                      <a:pt x="376109" y="34599"/>
                      <a:pt x="344390" y="20817"/>
                    </a:cubicBezTo>
                    <a:cubicBezTo>
                      <a:pt x="312670" y="7035"/>
                      <a:pt x="275669" y="139"/>
                      <a:pt x="233387" y="139"/>
                    </a:cubicBezTo>
                    <a:cubicBezTo>
                      <a:pt x="189809" y="139"/>
                      <a:pt x="150744" y="7997"/>
                      <a:pt x="116131" y="2370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2588;p48">
                <a:extLst>
                  <a:ext uri="{FF2B5EF4-FFF2-40B4-BE49-F238E27FC236}">
                    <a16:creationId xmlns:a16="http://schemas.microsoft.com/office/drawing/2014/main" id="{3A295C24-63F4-EB76-1966-AF91A73CA2A1}"/>
                  </a:ext>
                </a:extLst>
              </p:cNvPr>
              <p:cNvSpPr/>
              <p:nvPr/>
            </p:nvSpPr>
            <p:spPr>
              <a:xfrm rot="10800000" flipH="1">
                <a:off x="5850605" y="511524"/>
                <a:ext cx="514188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14188" h="550199" extrusionOk="0">
                    <a:moveTo>
                      <a:pt x="34481" y="420043"/>
                    </a:moveTo>
                    <a:cubicBezTo>
                      <a:pt x="56922" y="461408"/>
                      <a:pt x="87974" y="493468"/>
                      <a:pt x="127707" y="516232"/>
                    </a:cubicBezTo>
                    <a:cubicBezTo>
                      <a:pt x="167439" y="538986"/>
                      <a:pt x="212919" y="550378"/>
                      <a:pt x="264186" y="550378"/>
                    </a:cubicBezTo>
                    <a:cubicBezTo>
                      <a:pt x="330175" y="550378"/>
                      <a:pt x="384811" y="533862"/>
                      <a:pt x="428065" y="500840"/>
                    </a:cubicBezTo>
                    <a:cubicBezTo>
                      <a:pt x="471309" y="467798"/>
                      <a:pt x="500276" y="421481"/>
                      <a:pt x="515038" y="361847"/>
                    </a:cubicBezTo>
                    <a:lnTo>
                      <a:pt x="369908" y="361847"/>
                    </a:lnTo>
                    <a:cubicBezTo>
                      <a:pt x="362218" y="384935"/>
                      <a:pt x="349237" y="403041"/>
                      <a:pt x="330974" y="416195"/>
                    </a:cubicBezTo>
                    <a:cubicBezTo>
                      <a:pt x="312721" y="429328"/>
                      <a:pt x="290138" y="435910"/>
                      <a:pt x="263225" y="435910"/>
                    </a:cubicBezTo>
                    <a:cubicBezTo>
                      <a:pt x="224797" y="435910"/>
                      <a:pt x="194343" y="421967"/>
                      <a:pt x="171922" y="394069"/>
                    </a:cubicBezTo>
                    <a:cubicBezTo>
                      <a:pt x="149480" y="366171"/>
                      <a:pt x="138290" y="326577"/>
                      <a:pt x="138290" y="275278"/>
                    </a:cubicBezTo>
                    <a:cubicBezTo>
                      <a:pt x="138290" y="224616"/>
                      <a:pt x="149480" y="185347"/>
                      <a:pt x="171922" y="157449"/>
                    </a:cubicBezTo>
                    <a:cubicBezTo>
                      <a:pt x="194343" y="129551"/>
                      <a:pt x="224797" y="115597"/>
                      <a:pt x="263225" y="115597"/>
                    </a:cubicBezTo>
                    <a:cubicBezTo>
                      <a:pt x="317679" y="115597"/>
                      <a:pt x="353233" y="139971"/>
                      <a:pt x="369908" y="188709"/>
                    </a:cubicBezTo>
                    <a:lnTo>
                      <a:pt x="515038" y="188709"/>
                    </a:lnTo>
                    <a:cubicBezTo>
                      <a:pt x="500276" y="130989"/>
                      <a:pt x="471126" y="85137"/>
                      <a:pt x="427579" y="51154"/>
                    </a:cubicBezTo>
                    <a:cubicBezTo>
                      <a:pt x="383992" y="17160"/>
                      <a:pt x="329547" y="178"/>
                      <a:pt x="264186" y="178"/>
                    </a:cubicBezTo>
                    <a:cubicBezTo>
                      <a:pt x="212919" y="178"/>
                      <a:pt x="167439" y="11560"/>
                      <a:pt x="127707" y="34324"/>
                    </a:cubicBezTo>
                    <a:cubicBezTo>
                      <a:pt x="87974" y="57077"/>
                      <a:pt x="56922" y="89157"/>
                      <a:pt x="34481" y="130513"/>
                    </a:cubicBezTo>
                    <a:cubicBezTo>
                      <a:pt x="12060" y="171869"/>
                      <a:pt x="849" y="220120"/>
                      <a:pt x="849" y="275278"/>
                    </a:cubicBezTo>
                    <a:cubicBezTo>
                      <a:pt x="849" y="330415"/>
                      <a:pt x="12060" y="378677"/>
                      <a:pt x="34481" y="42004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2589;p48">
                <a:extLst>
                  <a:ext uri="{FF2B5EF4-FFF2-40B4-BE49-F238E27FC236}">
                    <a16:creationId xmlns:a16="http://schemas.microsoft.com/office/drawing/2014/main" id="{8A4C2832-68F7-A4B0-0E3A-70F06A4F19A6}"/>
                  </a:ext>
                </a:extLst>
              </p:cNvPr>
              <p:cNvSpPr/>
              <p:nvPr/>
            </p:nvSpPr>
            <p:spPr>
              <a:xfrm rot="10800000" flipH="1">
                <a:off x="6444549" y="341269"/>
                <a:ext cx="50745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50" h="711794" extrusionOk="0">
                    <a:moveTo>
                      <a:pt x="408441" y="514300"/>
                    </a:moveTo>
                    <a:cubicBezTo>
                      <a:pt x="439837" y="496650"/>
                      <a:pt x="464342" y="470687"/>
                      <a:pt x="481957" y="436389"/>
                    </a:cubicBezTo>
                    <a:cubicBezTo>
                      <a:pt x="499582" y="402071"/>
                      <a:pt x="508395" y="360878"/>
                      <a:pt x="508395" y="312788"/>
                    </a:cubicBezTo>
                    <a:lnTo>
                      <a:pt x="508395" y="171"/>
                    </a:lnTo>
                    <a:lnTo>
                      <a:pt x="373848" y="171"/>
                    </a:lnTo>
                    <a:lnTo>
                      <a:pt x="373848" y="294510"/>
                    </a:lnTo>
                    <a:cubicBezTo>
                      <a:pt x="373848" y="336828"/>
                      <a:pt x="363285" y="369363"/>
                      <a:pt x="342129" y="392137"/>
                    </a:cubicBezTo>
                    <a:cubicBezTo>
                      <a:pt x="320982" y="414891"/>
                      <a:pt x="292156" y="426283"/>
                      <a:pt x="255631" y="426283"/>
                    </a:cubicBezTo>
                    <a:cubicBezTo>
                      <a:pt x="218468" y="426283"/>
                      <a:pt x="189167" y="414891"/>
                      <a:pt x="167687" y="392137"/>
                    </a:cubicBezTo>
                    <a:cubicBezTo>
                      <a:pt x="146217" y="369363"/>
                      <a:pt x="135492" y="336828"/>
                      <a:pt x="135492" y="294510"/>
                    </a:cubicBezTo>
                    <a:lnTo>
                      <a:pt x="135492" y="171"/>
                    </a:lnTo>
                    <a:lnTo>
                      <a:pt x="945" y="171"/>
                    </a:lnTo>
                    <a:lnTo>
                      <a:pt x="945" y="711965"/>
                    </a:lnTo>
                    <a:lnTo>
                      <a:pt x="135492" y="711965"/>
                    </a:lnTo>
                    <a:lnTo>
                      <a:pt x="135492" y="466687"/>
                    </a:lnTo>
                    <a:cubicBezTo>
                      <a:pt x="152803" y="489775"/>
                      <a:pt x="175862" y="507880"/>
                      <a:pt x="204688" y="521024"/>
                    </a:cubicBezTo>
                    <a:cubicBezTo>
                      <a:pt x="233534" y="534168"/>
                      <a:pt x="265557" y="540750"/>
                      <a:pt x="300807" y="540750"/>
                    </a:cubicBezTo>
                    <a:cubicBezTo>
                      <a:pt x="341167" y="540750"/>
                      <a:pt x="377045" y="531920"/>
                      <a:pt x="408441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2590;p48">
                <a:extLst>
                  <a:ext uri="{FF2B5EF4-FFF2-40B4-BE49-F238E27FC236}">
                    <a16:creationId xmlns:a16="http://schemas.microsoft.com/office/drawing/2014/main" id="{EB2F7690-CE6B-BE84-B9DC-2A4506FBCDFB}"/>
                  </a:ext>
                </a:extLst>
              </p:cNvPr>
              <p:cNvSpPr/>
              <p:nvPr/>
            </p:nvSpPr>
            <p:spPr>
              <a:xfrm rot="10800000" flipH="1">
                <a:off x="7026965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781" y="135295"/>
                    </a:moveTo>
                    <a:cubicBezTo>
                      <a:pt x="361231" y="147153"/>
                      <a:pt x="378371" y="164944"/>
                      <a:pt x="391210" y="188680"/>
                    </a:cubicBezTo>
                    <a:cubicBezTo>
                      <a:pt x="403999" y="212396"/>
                      <a:pt x="410414" y="241256"/>
                      <a:pt x="410414" y="275250"/>
                    </a:cubicBezTo>
                    <a:cubicBezTo>
                      <a:pt x="410414" y="325891"/>
                      <a:pt x="397109" y="364857"/>
                      <a:pt x="370540" y="392117"/>
                    </a:cubicBezTo>
                    <a:cubicBezTo>
                      <a:pt x="343940" y="419366"/>
                      <a:pt x="311421" y="433006"/>
                      <a:pt x="272993" y="433006"/>
                    </a:cubicBezTo>
                    <a:cubicBezTo>
                      <a:pt x="234546" y="433006"/>
                      <a:pt x="202341" y="419366"/>
                      <a:pt x="176388" y="392117"/>
                    </a:cubicBezTo>
                    <a:cubicBezTo>
                      <a:pt x="150456" y="364857"/>
                      <a:pt x="137475" y="325891"/>
                      <a:pt x="137475" y="275250"/>
                    </a:cubicBezTo>
                    <a:cubicBezTo>
                      <a:pt x="137475" y="224588"/>
                      <a:pt x="150112" y="185622"/>
                      <a:pt x="175427" y="158383"/>
                    </a:cubicBezTo>
                    <a:cubicBezTo>
                      <a:pt x="200732" y="131113"/>
                      <a:pt x="232613" y="117503"/>
                      <a:pt x="271061" y="117503"/>
                    </a:cubicBezTo>
                    <a:cubicBezTo>
                      <a:pt x="295404" y="117503"/>
                      <a:pt x="318311" y="123427"/>
                      <a:pt x="339781" y="135295"/>
                    </a:cubicBezTo>
                    <a:moveTo>
                      <a:pt x="132659" y="34296"/>
                    </a:moveTo>
                    <a:cubicBezTo>
                      <a:pt x="91661" y="57049"/>
                      <a:pt x="59456" y="89271"/>
                      <a:pt x="36074" y="130961"/>
                    </a:cubicBezTo>
                    <a:cubicBezTo>
                      <a:pt x="12671" y="172640"/>
                      <a:pt x="995" y="220740"/>
                      <a:pt x="995" y="275250"/>
                    </a:cubicBezTo>
                    <a:cubicBezTo>
                      <a:pt x="995" y="329749"/>
                      <a:pt x="13015" y="377849"/>
                      <a:pt x="37035" y="419528"/>
                    </a:cubicBezTo>
                    <a:cubicBezTo>
                      <a:pt x="61065" y="461208"/>
                      <a:pt x="93887" y="493440"/>
                      <a:pt x="135553" y="516204"/>
                    </a:cubicBezTo>
                    <a:cubicBezTo>
                      <a:pt x="177188" y="538957"/>
                      <a:pt x="223639" y="550349"/>
                      <a:pt x="274896" y="550349"/>
                    </a:cubicBezTo>
                    <a:cubicBezTo>
                      <a:pt x="326163" y="550349"/>
                      <a:pt x="372604" y="538957"/>
                      <a:pt x="414269" y="516204"/>
                    </a:cubicBezTo>
                    <a:cubicBezTo>
                      <a:pt x="455904" y="493440"/>
                      <a:pt x="488756" y="461208"/>
                      <a:pt x="512776" y="419528"/>
                    </a:cubicBezTo>
                    <a:cubicBezTo>
                      <a:pt x="536806" y="377849"/>
                      <a:pt x="548816" y="329749"/>
                      <a:pt x="548816" y="275250"/>
                    </a:cubicBezTo>
                    <a:cubicBezTo>
                      <a:pt x="548816" y="220740"/>
                      <a:pt x="536482" y="172640"/>
                      <a:pt x="511815" y="130961"/>
                    </a:cubicBezTo>
                    <a:cubicBezTo>
                      <a:pt x="487148" y="89271"/>
                      <a:pt x="453820" y="57049"/>
                      <a:pt x="411861" y="34296"/>
                    </a:cubicBezTo>
                    <a:cubicBezTo>
                      <a:pt x="369892" y="11532"/>
                      <a:pt x="322965" y="150"/>
                      <a:pt x="271061" y="150"/>
                    </a:cubicBezTo>
                    <a:cubicBezTo>
                      <a:pt x="219794" y="150"/>
                      <a:pt x="173656" y="11532"/>
                      <a:pt x="132659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2591;p48">
                <a:extLst>
                  <a:ext uri="{FF2B5EF4-FFF2-40B4-BE49-F238E27FC236}">
                    <a16:creationId xmlns:a16="http://schemas.microsoft.com/office/drawing/2014/main" id="{B1ED2105-F5B0-6154-41D3-FCD87B2A183F}"/>
                  </a:ext>
                </a:extLst>
              </p:cNvPr>
              <p:cNvSpPr/>
              <p:nvPr/>
            </p:nvSpPr>
            <p:spPr>
              <a:xfrm rot="10800000" flipH="1">
                <a:off x="7620910" y="511524"/>
                <a:ext cx="54781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10" h="550199" extrusionOk="0">
                    <a:moveTo>
                      <a:pt x="339830" y="135295"/>
                    </a:moveTo>
                    <a:cubicBezTo>
                      <a:pt x="361280" y="147153"/>
                      <a:pt x="378419" y="164944"/>
                      <a:pt x="391259" y="188680"/>
                    </a:cubicBezTo>
                    <a:cubicBezTo>
                      <a:pt x="404048" y="212396"/>
                      <a:pt x="410463" y="241256"/>
                      <a:pt x="410463" y="275250"/>
                    </a:cubicBezTo>
                    <a:cubicBezTo>
                      <a:pt x="410463" y="325891"/>
                      <a:pt x="397158" y="364857"/>
                      <a:pt x="370588" y="392117"/>
                    </a:cubicBezTo>
                    <a:cubicBezTo>
                      <a:pt x="343988" y="419366"/>
                      <a:pt x="311470" y="433006"/>
                      <a:pt x="273042" y="433006"/>
                    </a:cubicBezTo>
                    <a:cubicBezTo>
                      <a:pt x="234594" y="433006"/>
                      <a:pt x="202389" y="419366"/>
                      <a:pt x="176437" y="392117"/>
                    </a:cubicBezTo>
                    <a:cubicBezTo>
                      <a:pt x="150505" y="364857"/>
                      <a:pt x="137524" y="325891"/>
                      <a:pt x="137524" y="275250"/>
                    </a:cubicBezTo>
                    <a:cubicBezTo>
                      <a:pt x="137524" y="224588"/>
                      <a:pt x="150161" y="185622"/>
                      <a:pt x="175476" y="158383"/>
                    </a:cubicBezTo>
                    <a:cubicBezTo>
                      <a:pt x="200780" y="131113"/>
                      <a:pt x="232662" y="117503"/>
                      <a:pt x="271110" y="117503"/>
                    </a:cubicBezTo>
                    <a:cubicBezTo>
                      <a:pt x="295453" y="117503"/>
                      <a:pt x="318360" y="123427"/>
                      <a:pt x="339830" y="135295"/>
                    </a:cubicBezTo>
                    <a:moveTo>
                      <a:pt x="132708" y="34296"/>
                    </a:moveTo>
                    <a:cubicBezTo>
                      <a:pt x="91710" y="57049"/>
                      <a:pt x="59505" y="89271"/>
                      <a:pt x="36123" y="130961"/>
                    </a:cubicBezTo>
                    <a:cubicBezTo>
                      <a:pt x="12720" y="172640"/>
                      <a:pt x="1054" y="220740"/>
                      <a:pt x="1054" y="275250"/>
                    </a:cubicBezTo>
                    <a:cubicBezTo>
                      <a:pt x="1054" y="329749"/>
                      <a:pt x="13064" y="377849"/>
                      <a:pt x="37084" y="419528"/>
                    </a:cubicBezTo>
                    <a:cubicBezTo>
                      <a:pt x="61114" y="461208"/>
                      <a:pt x="93936" y="493440"/>
                      <a:pt x="135601" y="516204"/>
                    </a:cubicBezTo>
                    <a:cubicBezTo>
                      <a:pt x="177236" y="538957"/>
                      <a:pt x="223687" y="550349"/>
                      <a:pt x="274944" y="550349"/>
                    </a:cubicBezTo>
                    <a:cubicBezTo>
                      <a:pt x="326211" y="550349"/>
                      <a:pt x="372652" y="538957"/>
                      <a:pt x="414317" y="516204"/>
                    </a:cubicBezTo>
                    <a:cubicBezTo>
                      <a:pt x="455963" y="493440"/>
                      <a:pt x="488805" y="461208"/>
                      <a:pt x="512825" y="419528"/>
                    </a:cubicBezTo>
                    <a:cubicBezTo>
                      <a:pt x="536855" y="377849"/>
                      <a:pt x="548865" y="329749"/>
                      <a:pt x="548865" y="275250"/>
                    </a:cubicBezTo>
                    <a:cubicBezTo>
                      <a:pt x="548865" y="220740"/>
                      <a:pt x="536531" y="172640"/>
                      <a:pt x="511864" y="130961"/>
                    </a:cubicBezTo>
                    <a:cubicBezTo>
                      <a:pt x="487196" y="89271"/>
                      <a:pt x="453868" y="57049"/>
                      <a:pt x="411909" y="34296"/>
                    </a:cubicBezTo>
                    <a:cubicBezTo>
                      <a:pt x="369941" y="11532"/>
                      <a:pt x="323014" y="150"/>
                      <a:pt x="271110" y="150"/>
                    </a:cubicBezTo>
                    <a:cubicBezTo>
                      <a:pt x="219842" y="150"/>
                      <a:pt x="173705" y="11532"/>
                      <a:pt x="132708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2592;p48">
                <a:extLst>
                  <a:ext uri="{FF2B5EF4-FFF2-40B4-BE49-F238E27FC236}">
                    <a16:creationId xmlns:a16="http://schemas.microsoft.com/office/drawing/2014/main" id="{184583E3-99CA-4D08-1CD4-864EC5CB99EE}"/>
                  </a:ext>
                </a:extLst>
              </p:cNvPr>
              <p:cNvSpPr/>
              <p:nvPr/>
            </p:nvSpPr>
            <p:spPr>
              <a:xfrm rot="10800000" flipH="1">
                <a:off x="8248471" y="341271"/>
                <a:ext cx="134546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134546" h="711794" extrusionOk="0">
                    <a:moveTo>
                      <a:pt x="134547" y="-254"/>
                    </a:moveTo>
                    <a:lnTo>
                      <a:pt x="0" y="-254"/>
                    </a:lnTo>
                    <a:lnTo>
                      <a:pt x="0" y="711540"/>
                    </a:lnTo>
                    <a:lnTo>
                      <a:pt x="134547" y="7115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2593;p48">
                <a:extLst>
                  <a:ext uri="{FF2B5EF4-FFF2-40B4-BE49-F238E27FC236}">
                    <a16:creationId xmlns:a16="http://schemas.microsoft.com/office/drawing/2014/main" id="{ED7E3FAF-3511-DD45-8740-C08C0C947CC7}"/>
                  </a:ext>
                </a:extLst>
              </p:cNvPr>
              <p:cNvSpPr/>
              <p:nvPr/>
            </p:nvSpPr>
            <p:spPr>
              <a:xfrm rot="10800000" flipH="1">
                <a:off x="184698" y="233060"/>
                <a:ext cx="2187639" cy="1094728"/>
              </a:xfrm>
              <a:custGeom>
                <a:avLst/>
                <a:gdLst/>
                <a:ahLst/>
                <a:cxnLst/>
                <a:rect l="l" t="t" r="r" b="b"/>
                <a:pathLst>
                  <a:path w="2187639" h="1094728" extrusionOk="0">
                    <a:moveTo>
                      <a:pt x="1656406" y="1094946"/>
                    </a:moveTo>
                    <a:cubicBezTo>
                      <a:pt x="1656406" y="784222"/>
                      <a:pt x="1404725" y="532341"/>
                      <a:pt x="1094269" y="532341"/>
                    </a:cubicBezTo>
                    <a:cubicBezTo>
                      <a:pt x="783803" y="532341"/>
                      <a:pt x="532122" y="784222"/>
                      <a:pt x="532122" y="1094946"/>
                    </a:cubicBezTo>
                    <a:lnTo>
                      <a:pt x="449" y="1094946"/>
                    </a:lnTo>
                    <a:cubicBezTo>
                      <a:pt x="449" y="490348"/>
                      <a:pt x="490163" y="217"/>
                      <a:pt x="1094269" y="217"/>
                    </a:cubicBezTo>
                    <a:cubicBezTo>
                      <a:pt x="1698365" y="217"/>
                      <a:pt x="2188089" y="490348"/>
                      <a:pt x="2188089" y="1094946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0D0B019A-5DC0-3C82-1C60-4B8FCEB01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11B5-E297-0649-7DED-89E1BE031998}"/>
              </a:ext>
            </a:extLst>
          </p:cNvPr>
          <p:cNvSpPr txBox="1"/>
          <p:nvPr/>
        </p:nvSpPr>
        <p:spPr>
          <a:xfrm>
            <a:off x="217437" y="5850958"/>
            <a:ext cx="3890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 Details:</a:t>
            </a:r>
          </a:p>
          <a:p>
            <a:r>
              <a:rPr lang="en-US" sz="1600" dirty="0"/>
              <a:t>- filotas.theodosiou@vives.be</a:t>
            </a:r>
          </a:p>
          <a:p>
            <a:r>
              <a:rPr lang="nl-BE" altLang="nl-BE" sz="1400" dirty="0">
                <a:latin typeface="Arial" panose="020B0604020202020204" pitchFamily="34" charset="0"/>
              </a:rPr>
              <a:t>- www.linkedin.com/in/</a:t>
            </a:r>
            <a:r>
              <a:rPr lang="nl-BE" altLang="nl-BE" sz="1050" dirty="0">
                <a:latin typeface="Arial" panose="020B0604020202020204" pitchFamily="34" charset="0"/>
              </a:rPr>
              <a:t>filotas-theodosiou</a:t>
            </a:r>
          </a:p>
          <a:p>
            <a:endParaRPr lang="nl-BE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0B13E8-E9CB-9D2E-4B7F-C04E7D9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7A4124-C9F8-F6FB-B133-8D5913B1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B1B7-1DB7-6445-2087-61D06652A665}"/>
              </a:ext>
            </a:extLst>
          </p:cNvPr>
          <p:cNvSpPr txBox="1"/>
          <p:nvPr/>
        </p:nvSpPr>
        <p:spPr>
          <a:xfrm>
            <a:off x="217437" y="5360511"/>
            <a:ext cx="619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Filotas Theodosiou</a:t>
            </a:r>
            <a:endParaRPr lang="nl-BE" sz="2400" dirty="0"/>
          </a:p>
        </p:txBody>
      </p:sp>
      <p:pic>
        <p:nvPicPr>
          <p:cNvPr id="1035" name="Picture 11" descr="@Belgium-Forecasting-Centre">
            <a:extLst>
              <a:ext uri="{FF2B5EF4-FFF2-40B4-BE49-F238E27FC236}">
                <a16:creationId xmlns:a16="http://schemas.microsoft.com/office/drawing/2014/main" id="{EB58EEA5-9D47-790D-C59D-1C76CF46B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0037081" y="470276"/>
            <a:ext cx="1560194" cy="12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08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E3-CB20-7025-55D5-AAA64A22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37" y="1165395"/>
            <a:ext cx="11757125" cy="2387595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 Time</a:t>
            </a:r>
            <a:endParaRPr lang="nl-B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BC58B-D174-DC7F-8E39-5714E52C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11" y="3552631"/>
            <a:ext cx="10237578" cy="1556459"/>
          </a:xfrm>
        </p:spPr>
        <p:txBody>
          <a:bodyPr>
            <a:normAutofit/>
          </a:bodyPr>
          <a:lstStyle/>
          <a:p>
            <a:r>
              <a:rPr lang="en-US" sz="3200" dirty="0"/>
              <a:t>Jump to the Notebook</a:t>
            </a:r>
            <a:endParaRPr lang="nl-BE" sz="3200" dirty="0"/>
          </a:p>
        </p:txBody>
      </p:sp>
      <p:grpSp>
        <p:nvGrpSpPr>
          <p:cNvPr id="22" name="Google Shape;2576;p48">
            <a:extLst>
              <a:ext uri="{FF2B5EF4-FFF2-40B4-BE49-F238E27FC236}">
                <a16:creationId xmlns:a16="http://schemas.microsoft.com/office/drawing/2014/main" id="{50AE3F81-3CE5-7F12-4F3F-5F1BC62D6E7C}"/>
              </a:ext>
            </a:extLst>
          </p:cNvPr>
          <p:cNvGrpSpPr/>
          <p:nvPr/>
        </p:nvGrpSpPr>
        <p:grpSpPr>
          <a:xfrm>
            <a:off x="9703835" y="5607700"/>
            <a:ext cx="1847461" cy="802432"/>
            <a:chOff x="-1597345" y="233060"/>
            <a:chExt cx="9980362" cy="3571176"/>
          </a:xfrm>
        </p:grpSpPr>
        <p:sp>
          <p:nvSpPr>
            <p:cNvPr id="23" name="Google Shape;2577;p48">
              <a:extLst>
                <a:ext uri="{FF2B5EF4-FFF2-40B4-BE49-F238E27FC236}">
                  <a16:creationId xmlns:a16="http://schemas.microsoft.com/office/drawing/2014/main" id="{AAE08536-E0B4-9E43-53DC-1333098DC610}"/>
                </a:ext>
              </a:extLst>
            </p:cNvPr>
            <p:cNvSpPr/>
            <p:nvPr/>
          </p:nvSpPr>
          <p:spPr>
            <a:xfrm rot="10800000" flipH="1">
              <a:off x="-1597345" y="1616463"/>
              <a:ext cx="2376671" cy="2156850"/>
            </a:xfrm>
            <a:custGeom>
              <a:avLst/>
              <a:gdLst/>
              <a:ahLst/>
              <a:cxnLst/>
              <a:rect l="l" t="t" r="r" b="b"/>
              <a:pathLst>
                <a:path w="2376671" h="2156850" extrusionOk="0">
                  <a:moveTo>
                    <a:pt x="1664335" y="2157309"/>
                  </a:moveTo>
                  <a:lnTo>
                    <a:pt x="1190567" y="618909"/>
                  </a:lnTo>
                  <a:lnTo>
                    <a:pt x="716799" y="2157309"/>
                  </a:lnTo>
                  <a:lnTo>
                    <a:pt x="274" y="2157309"/>
                  </a:lnTo>
                  <a:lnTo>
                    <a:pt x="775544" y="469"/>
                  </a:lnTo>
                  <a:lnTo>
                    <a:pt x="1601686" y="459"/>
                  </a:lnTo>
                  <a:lnTo>
                    <a:pt x="2376945" y="21573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578;p48">
              <a:extLst>
                <a:ext uri="{FF2B5EF4-FFF2-40B4-BE49-F238E27FC236}">
                  <a16:creationId xmlns:a16="http://schemas.microsoft.com/office/drawing/2014/main" id="{40A6E5D5-7966-E23C-174E-D40EA9D1A97E}"/>
                </a:ext>
              </a:extLst>
            </p:cNvPr>
            <p:cNvSpPr/>
            <p:nvPr/>
          </p:nvSpPr>
          <p:spPr>
            <a:xfrm rot="10800000" flipH="1">
              <a:off x="943753" y="1616470"/>
              <a:ext cx="669528" cy="2156859"/>
            </a:xfrm>
            <a:custGeom>
              <a:avLst/>
              <a:gdLst/>
              <a:ahLst/>
              <a:cxnLst/>
              <a:rect l="l" t="t" r="r" b="b"/>
              <a:pathLst>
                <a:path w="669528" h="2156859" extrusionOk="0">
                  <a:moveTo>
                    <a:pt x="669528" y="140"/>
                  </a:moveTo>
                  <a:lnTo>
                    <a:pt x="0" y="140"/>
                  </a:lnTo>
                  <a:lnTo>
                    <a:pt x="0" y="2157000"/>
                  </a:lnTo>
                  <a:lnTo>
                    <a:pt x="669528" y="2157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79;p48">
              <a:extLst>
                <a:ext uri="{FF2B5EF4-FFF2-40B4-BE49-F238E27FC236}">
                  <a16:creationId xmlns:a16="http://schemas.microsoft.com/office/drawing/2014/main" id="{45CE2045-2E35-8629-67C0-2F2621789960}"/>
                </a:ext>
              </a:extLst>
            </p:cNvPr>
            <p:cNvSpPr/>
            <p:nvPr/>
          </p:nvSpPr>
          <p:spPr>
            <a:xfrm rot="10800000" flipH="1">
              <a:off x="1773807" y="1616468"/>
              <a:ext cx="2376670" cy="2156860"/>
            </a:xfrm>
            <a:custGeom>
              <a:avLst/>
              <a:gdLst/>
              <a:ahLst/>
              <a:cxnLst/>
              <a:rect l="l" t="t" r="r" b="b"/>
              <a:pathLst>
                <a:path w="2376670" h="2156860" extrusionOk="0">
                  <a:moveTo>
                    <a:pt x="1190854" y="618757"/>
                  </a:moveTo>
                  <a:lnTo>
                    <a:pt x="1664622" y="2157167"/>
                  </a:lnTo>
                  <a:lnTo>
                    <a:pt x="2377232" y="2157167"/>
                  </a:lnTo>
                  <a:lnTo>
                    <a:pt x="1601972" y="307"/>
                  </a:lnTo>
                  <a:lnTo>
                    <a:pt x="775820" y="307"/>
                  </a:lnTo>
                  <a:lnTo>
                    <a:pt x="560" y="2157167"/>
                  </a:lnTo>
                  <a:lnTo>
                    <a:pt x="717086" y="21571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6" name="Google Shape;2580;p48">
              <a:extLst>
                <a:ext uri="{FF2B5EF4-FFF2-40B4-BE49-F238E27FC236}">
                  <a16:creationId xmlns:a16="http://schemas.microsoft.com/office/drawing/2014/main" id="{A00D422D-6929-DEFF-10C1-36A17D3CC402}"/>
                </a:ext>
              </a:extLst>
            </p:cNvPr>
            <p:cNvGrpSpPr/>
            <p:nvPr/>
          </p:nvGrpSpPr>
          <p:grpSpPr>
            <a:xfrm>
              <a:off x="184698" y="233060"/>
              <a:ext cx="8198319" cy="3571176"/>
              <a:chOff x="184698" y="233060"/>
              <a:chExt cx="8198319" cy="3571176"/>
            </a:xfrm>
          </p:grpSpPr>
          <p:sp>
            <p:nvSpPr>
              <p:cNvPr id="27" name="Google Shape;2581;p48">
                <a:extLst>
                  <a:ext uri="{FF2B5EF4-FFF2-40B4-BE49-F238E27FC236}">
                    <a16:creationId xmlns:a16="http://schemas.microsoft.com/office/drawing/2014/main" id="{E9A7E0B4-5852-46EC-7BBF-8EEF12719DA1}"/>
                  </a:ext>
                </a:extLst>
              </p:cNvPr>
              <p:cNvSpPr/>
              <p:nvPr/>
            </p:nvSpPr>
            <p:spPr>
              <a:xfrm rot="10800000" flipH="1">
                <a:off x="4181769" y="1585525"/>
                <a:ext cx="2192617" cy="2218711"/>
              </a:xfrm>
              <a:custGeom>
                <a:avLst/>
                <a:gdLst/>
                <a:ahLst/>
                <a:cxnLst/>
                <a:rect l="l" t="t" r="r" b="b"/>
                <a:pathLst>
                  <a:path w="2192617" h="2218711" extrusionOk="0">
                    <a:moveTo>
                      <a:pt x="2181767" y="951222"/>
                    </a:moveTo>
                    <a:lnTo>
                      <a:pt x="666509" y="951222"/>
                    </a:lnTo>
                    <a:cubicBezTo>
                      <a:pt x="676920" y="817201"/>
                      <a:pt x="720639" y="714774"/>
                      <a:pt x="797676" y="643920"/>
                    </a:cubicBezTo>
                    <a:cubicBezTo>
                      <a:pt x="874643" y="573026"/>
                      <a:pt x="969275" y="537635"/>
                      <a:pt x="1081543" y="537635"/>
                    </a:cubicBezTo>
                    <a:cubicBezTo>
                      <a:pt x="1248578" y="537635"/>
                      <a:pt x="1364741" y="607203"/>
                      <a:pt x="1430021" y="746347"/>
                    </a:cubicBezTo>
                    <a:lnTo>
                      <a:pt x="2142631" y="746347"/>
                    </a:lnTo>
                    <a:cubicBezTo>
                      <a:pt x="2106045" y="604610"/>
                      <a:pt x="2040158" y="477050"/>
                      <a:pt x="1944878" y="363697"/>
                    </a:cubicBezTo>
                    <a:cubicBezTo>
                      <a:pt x="1849598" y="250262"/>
                      <a:pt x="1730157" y="161354"/>
                      <a:pt x="1586646" y="96961"/>
                    </a:cubicBezTo>
                    <a:cubicBezTo>
                      <a:pt x="1443053" y="32528"/>
                      <a:pt x="1282523" y="337"/>
                      <a:pt x="1105016" y="337"/>
                    </a:cubicBezTo>
                    <a:cubicBezTo>
                      <a:pt x="890973" y="337"/>
                      <a:pt x="700404" y="45398"/>
                      <a:pt x="533368" y="135623"/>
                    </a:cubicBezTo>
                    <a:cubicBezTo>
                      <a:pt x="366302" y="225808"/>
                      <a:pt x="235833" y="354634"/>
                      <a:pt x="141858" y="522162"/>
                    </a:cubicBezTo>
                    <a:cubicBezTo>
                      <a:pt x="47884" y="689640"/>
                      <a:pt x="896" y="885502"/>
                      <a:pt x="896" y="1109697"/>
                    </a:cubicBezTo>
                    <a:cubicBezTo>
                      <a:pt x="896" y="1333892"/>
                      <a:pt x="47206" y="1529683"/>
                      <a:pt x="139865" y="1697232"/>
                    </a:cubicBezTo>
                    <a:cubicBezTo>
                      <a:pt x="232494" y="1864710"/>
                      <a:pt x="362407" y="1993516"/>
                      <a:pt x="529463" y="2083761"/>
                    </a:cubicBezTo>
                    <a:cubicBezTo>
                      <a:pt x="696488" y="2173925"/>
                      <a:pt x="888353" y="2219048"/>
                      <a:pt x="1105016" y="2219048"/>
                    </a:cubicBezTo>
                    <a:cubicBezTo>
                      <a:pt x="1316479" y="2219048"/>
                      <a:pt x="1504418" y="2175201"/>
                      <a:pt x="1668853" y="2087619"/>
                    </a:cubicBezTo>
                    <a:cubicBezTo>
                      <a:pt x="1833298" y="1999997"/>
                      <a:pt x="1961856" y="1875039"/>
                      <a:pt x="2054515" y="1712685"/>
                    </a:cubicBezTo>
                    <a:cubicBezTo>
                      <a:pt x="2147144" y="1550341"/>
                      <a:pt x="2193514" y="1360940"/>
                      <a:pt x="2193514" y="1144471"/>
                    </a:cubicBezTo>
                    <a:cubicBezTo>
                      <a:pt x="2193514" y="1082630"/>
                      <a:pt x="2189608" y="1018186"/>
                      <a:pt x="2181767" y="951222"/>
                    </a:cubicBezTo>
                    <a:moveTo>
                      <a:pt x="1508333" y="1318430"/>
                    </a:moveTo>
                    <a:cubicBezTo>
                      <a:pt x="1508333" y="1431783"/>
                      <a:pt x="1469157" y="1521957"/>
                      <a:pt x="1390845" y="1588993"/>
                    </a:cubicBezTo>
                    <a:cubicBezTo>
                      <a:pt x="1312543" y="1655978"/>
                      <a:pt x="1214663" y="1689496"/>
                      <a:pt x="1097205" y="1689496"/>
                    </a:cubicBezTo>
                    <a:cubicBezTo>
                      <a:pt x="984948" y="1689496"/>
                      <a:pt x="890295" y="1657234"/>
                      <a:pt x="813339" y="1592871"/>
                    </a:cubicBezTo>
                    <a:cubicBezTo>
                      <a:pt x="736312" y="1528418"/>
                      <a:pt x="688647" y="1436917"/>
                      <a:pt x="670424" y="131843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" name="Google Shape;2582;p48">
                <a:extLst>
                  <a:ext uri="{FF2B5EF4-FFF2-40B4-BE49-F238E27FC236}">
                    <a16:creationId xmlns:a16="http://schemas.microsoft.com/office/drawing/2014/main" id="{A1DA1AB8-09AD-28C9-6B99-084CE2D4983D}"/>
                  </a:ext>
                </a:extLst>
              </p:cNvPr>
              <p:cNvSpPr/>
              <p:nvPr/>
            </p:nvSpPr>
            <p:spPr>
              <a:xfrm rot="10800000" flipH="1">
                <a:off x="6491878" y="1585525"/>
                <a:ext cx="1891136" cy="2218701"/>
              </a:xfrm>
              <a:custGeom>
                <a:avLst/>
                <a:gdLst/>
                <a:ahLst/>
                <a:cxnLst/>
                <a:rect l="l" t="t" r="r" b="b"/>
                <a:pathLst>
                  <a:path w="1891136" h="2218701" extrusionOk="0">
                    <a:moveTo>
                      <a:pt x="498200" y="96877"/>
                    </a:moveTo>
                    <a:cubicBezTo>
                      <a:pt x="349427" y="161270"/>
                      <a:pt x="231939" y="249560"/>
                      <a:pt x="145815" y="361658"/>
                    </a:cubicBezTo>
                    <a:cubicBezTo>
                      <a:pt x="59662" y="473755"/>
                      <a:pt x="11359" y="599382"/>
                      <a:pt x="958" y="738527"/>
                    </a:cubicBezTo>
                    <a:lnTo>
                      <a:pt x="662635" y="738527"/>
                    </a:lnTo>
                    <a:cubicBezTo>
                      <a:pt x="670486" y="663764"/>
                      <a:pt x="705717" y="603240"/>
                      <a:pt x="768366" y="556852"/>
                    </a:cubicBezTo>
                    <a:cubicBezTo>
                      <a:pt x="831006" y="510463"/>
                      <a:pt x="907972" y="487274"/>
                      <a:pt x="999387" y="487274"/>
                    </a:cubicBezTo>
                    <a:cubicBezTo>
                      <a:pt x="1082879" y="487274"/>
                      <a:pt x="1147492" y="503344"/>
                      <a:pt x="1193194" y="535607"/>
                    </a:cubicBezTo>
                    <a:cubicBezTo>
                      <a:pt x="1238836" y="567788"/>
                      <a:pt x="1261702" y="609640"/>
                      <a:pt x="1261702" y="661233"/>
                    </a:cubicBezTo>
                    <a:cubicBezTo>
                      <a:pt x="1261702" y="723074"/>
                      <a:pt x="1229032" y="768794"/>
                      <a:pt x="1163832" y="798433"/>
                    </a:cubicBezTo>
                    <a:cubicBezTo>
                      <a:pt x="1098552" y="828022"/>
                      <a:pt x="992810" y="860892"/>
                      <a:pt x="846678" y="897012"/>
                    </a:cubicBezTo>
                    <a:cubicBezTo>
                      <a:pt x="690054" y="933072"/>
                      <a:pt x="559504" y="971056"/>
                      <a:pt x="455118" y="1011024"/>
                    </a:cubicBezTo>
                    <a:cubicBezTo>
                      <a:pt x="350712" y="1050962"/>
                      <a:pt x="260643" y="1114068"/>
                      <a:pt x="184961" y="1200445"/>
                    </a:cubicBezTo>
                    <a:cubicBezTo>
                      <a:pt x="109239" y="1286741"/>
                      <a:pt x="71419" y="1403375"/>
                      <a:pt x="71419" y="1550236"/>
                    </a:cubicBezTo>
                    <a:cubicBezTo>
                      <a:pt x="71419" y="1673939"/>
                      <a:pt x="105971" y="1786634"/>
                      <a:pt x="175198" y="1888473"/>
                    </a:cubicBezTo>
                    <a:cubicBezTo>
                      <a:pt x="244303" y="1990232"/>
                      <a:pt x="346128" y="2070736"/>
                      <a:pt x="480584" y="2130035"/>
                    </a:cubicBezTo>
                    <a:cubicBezTo>
                      <a:pt x="615020" y="2189294"/>
                      <a:pt x="774872" y="2218953"/>
                      <a:pt x="960211" y="2218953"/>
                    </a:cubicBezTo>
                    <a:cubicBezTo>
                      <a:pt x="1234323" y="2218953"/>
                      <a:pt x="1450258" y="2151908"/>
                      <a:pt x="1608218" y="2017947"/>
                    </a:cubicBezTo>
                    <a:cubicBezTo>
                      <a:pt x="1766117" y="1883927"/>
                      <a:pt x="1856864" y="1706120"/>
                      <a:pt x="1880337" y="1484537"/>
                    </a:cubicBezTo>
                    <a:lnTo>
                      <a:pt x="1261702" y="1484537"/>
                    </a:lnTo>
                    <a:cubicBezTo>
                      <a:pt x="1251271" y="1559249"/>
                      <a:pt x="1217983" y="1618497"/>
                      <a:pt x="1161869" y="1662354"/>
                    </a:cubicBezTo>
                    <a:cubicBezTo>
                      <a:pt x="1105715" y="1706120"/>
                      <a:pt x="1031997" y="1728043"/>
                      <a:pt x="940653" y="1728043"/>
                    </a:cubicBezTo>
                    <a:cubicBezTo>
                      <a:pt x="862341" y="1728043"/>
                      <a:pt x="802241" y="1713208"/>
                      <a:pt x="760545" y="1683599"/>
                    </a:cubicBezTo>
                    <a:cubicBezTo>
                      <a:pt x="718748" y="1653959"/>
                      <a:pt x="697906" y="1613363"/>
                      <a:pt x="697906" y="1561851"/>
                    </a:cubicBezTo>
                    <a:cubicBezTo>
                      <a:pt x="697906" y="1500000"/>
                      <a:pt x="731173" y="1453622"/>
                      <a:pt x="797738" y="1422696"/>
                    </a:cubicBezTo>
                    <a:cubicBezTo>
                      <a:pt x="864294" y="1391771"/>
                      <a:pt x="968062" y="1360845"/>
                      <a:pt x="1109024" y="1329920"/>
                    </a:cubicBezTo>
                    <a:cubicBezTo>
                      <a:pt x="1270828" y="1288675"/>
                      <a:pt x="1402654" y="1248089"/>
                      <a:pt x="1504480" y="1208172"/>
                    </a:cubicBezTo>
                    <a:cubicBezTo>
                      <a:pt x="1606265" y="1168193"/>
                      <a:pt x="1695656" y="1103800"/>
                      <a:pt x="1772694" y="1014902"/>
                    </a:cubicBezTo>
                    <a:cubicBezTo>
                      <a:pt x="1849660" y="925994"/>
                      <a:pt x="1889464" y="806788"/>
                      <a:pt x="1892094" y="657344"/>
                    </a:cubicBezTo>
                    <a:cubicBezTo>
                      <a:pt x="1892094" y="531070"/>
                      <a:pt x="1856186" y="418314"/>
                      <a:pt x="1784410" y="319148"/>
                    </a:cubicBezTo>
                    <a:cubicBezTo>
                      <a:pt x="1712604" y="219901"/>
                      <a:pt x="1609503" y="141939"/>
                      <a:pt x="1475118" y="85282"/>
                    </a:cubicBezTo>
                    <a:cubicBezTo>
                      <a:pt x="1340611" y="28626"/>
                      <a:pt x="1184705" y="252"/>
                      <a:pt x="1007198" y="252"/>
                    </a:cubicBezTo>
                    <a:cubicBezTo>
                      <a:pt x="816628" y="252"/>
                      <a:pt x="646972" y="32433"/>
                      <a:pt x="498200" y="9687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" name="Google Shape;2583;p48">
                <a:extLst>
                  <a:ext uri="{FF2B5EF4-FFF2-40B4-BE49-F238E27FC236}">
                    <a16:creationId xmlns:a16="http://schemas.microsoft.com/office/drawing/2014/main" id="{600FEDC8-4C65-81AE-2AEE-043B2FE59B00}"/>
                  </a:ext>
                </a:extLst>
              </p:cNvPr>
              <p:cNvSpPr/>
              <p:nvPr/>
            </p:nvSpPr>
            <p:spPr>
              <a:xfrm rot="10800000" flipH="1">
                <a:off x="2964500" y="341269"/>
                <a:ext cx="50744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40" h="711794" extrusionOk="0">
                    <a:moveTo>
                      <a:pt x="408097" y="514300"/>
                    </a:moveTo>
                    <a:cubicBezTo>
                      <a:pt x="439472" y="496650"/>
                      <a:pt x="463978" y="470687"/>
                      <a:pt x="481613" y="436389"/>
                    </a:cubicBezTo>
                    <a:cubicBezTo>
                      <a:pt x="499238" y="402071"/>
                      <a:pt x="508041" y="360878"/>
                      <a:pt x="508041" y="312788"/>
                    </a:cubicBezTo>
                    <a:lnTo>
                      <a:pt x="508041" y="171"/>
                    </a:lnTo>
                    <a:lnTo>
                      <a:pt x="373494" y="171"/>
                    </a:lnTo>
                    <a:lnTo>
                      <a:pt x="373494" y="294510"/>
                    </a:lnTo>
                    <a:cubicBezTo>
                      <a:pt x="373494" y="336828"/>
                      <a:pt x="362921" y="369363"/>
                      <a:pt x="341774" y="392137"/>
                    </a:cubicBezTo>
                    <a:cubicBezTo>
                      <a:pt x="320638" y="414891"/>
                      <a:pt x="291802" y="426283"/>
                      <a:pt x="255277" y="426283"/>
                    </a:cubicBezTo>
                    <a:cubicBezTo>
                      <a:pt x="218114" y="426283"/>
                      <a:pt x="188803" y="414891"/>
                      <a:pt x="167343" y="392137"/>
                    </a:cubicBezTo>
                    <a:cubicBezTo>
                      <a:pt x="145863" y="369363"/>
                      <a:pt x="135148" y="336828"/>
                      <a:pt x="135148" y="294510"/>
                    </a:cubicBezTo>
                    <a:lnTo>
                      <a:pt x="135148" y="171"/>
                    </a:lnTo>
                    <a:lnTo>
                      <a:pt x="601" y="171"/>
                    </a:lnTo>
                    <a:lnTo>
                      <a:pt x="601" y="711965"/>
                    </a:lnTo>
                    <a:lnTo>
                      <a:pt x="135148" y="711965"/>
                    </a:lnTo>
                    <a:lnTo>
                      <a:pt x="135148" y="466687"/>
                    </a:lnTo>
                    <a:cubicBezTo>
                      <a:pt x="152439" y="489775"/>
                      <a:pt x="175508" y="507880"/>
                      <a:pt x="204344" y="521024"/>
                    </a:cubicBezTo>
                    <a:cubicBezTo>
                      <a:pt x="233170" y="534168"/>
                      <a:pt x="265203" y="540750"/>
                      <a:pt x="300443" y="540750"/>
                    </a:cubicBezTo>
                    <a:cubicBezTo>
                      <a:pt x="340813" y="540750"/>
                      <a:pt x="376691" y="531920"/>
                      <a:pt x="408097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2584;p48">
                <a:extLst>
                  <a:ext uri="{FF2B5EF4-FFF2-40B4-BE49-F238E27FC236}">
                    <a16:creationId xmlns:a16="http://schemas.microsoft.com/office/drawing/2014/main" id="{A948ABAF-2041-FF54-345A-23CAE16FAE5F}"/>
                  </a:ext>
                </a:extLst>
              </p:cNvPr>
              <p:cNvSpPr/>
              <p:nvPr/>
            </p:nvSpPr>
            <p:spPr>
              <a:xfrm rot="10800000" flipH="1">
                <a:off x="3546906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437" y="135295"/>
                    </a:moveTo>
                    <a:cubicBezTo>
                      <a:pt x="360887" y="147153"/>
                      <a:pt x="378027" y="164944"/>
                      <a:pt x="390856" y="188680"/>
                    </a:cubicBezTo>
                    <a:cubicBezTo>
                      <a:pt x="403655" y="212396"/>
                      <a:pt x="410080" y="241256"/>
                      <a:pt x="410080" y="275250"/>
                    </a:cubicBezTo>
                    <a:cubicBezTo>
                      <a:pt x="410080" y="325891"/>
                      <a:pt x="396765" y="364857"/>
                      <a:pt x="370196" y="392117"/>
                    </a:cubicBezTo>
                    <a:cubicBezTo>
                      <a:pt x="343596" y="419366"/>
                      <a:pt x="311087" y="433006"/>
                      <a:pt x="272639" y="433006"/>
                    </a:cubicBezTo>
                    <a:cubicBezTo>
                      <a:pt x="234202" y="433006"/>
                      <a:pt x="201997" y="419366"/>
                      <a:pt x="176054" y="392117"/>
                    </a:cubicBezTo>
                    <a:cubicBezTo>
                      <a:pt x="150102" y="364857"/>
                      <a:pt x="137121" y="325891"/>
                      <a:pt x="137121" y="275250"/>
                    </a:cubicBezTo>
                    <a:cubicBezTo>
                      <a:pt x="137121" y="224588"/>
                      <a:pt x="149768" y="185622"/>
                      <a:pt x="175093" y="158383"/>
                    </a:cubicBezTo>
                    <a:cubicBezTo>
                      <a:pt x="200388" y="131113"/>
                      <a:pt x="232269" y="117503"/>
                      <a:pt x="270717" y="117503"/>
                    </a:cubicBezTo>
                    <a:cubicBezTo>
                      <a:pt x="295061" y="117503"/>
                      <a:pt x="317967" y="123427"/>
                      <a:pt x="339437" y="135295"/>
                    </a:cubicBezTo>
                    <a:moveTo>
                      <a:pt x="132325" y="34296"/>
                    </a:moveTo>
                    <a:cubicBezTo>
                      <a:pt x="91318" y="57049"/>
                      <a:pt x="59112" y="89271"/>
                      <a:pt x="35730" y="130961"/>
                    </a:cubicBezTo>
                    <a:cubicBezTo>
                      <a:pt x="12338" y="172640"/>
                      <a:pt x="652" y="220740"/>
                      <a:pt x="652" y="275250"/>
                    </a:cubicBezTo>
                    <a:cubicBezTo>
                      <a:pt x="652" y="329749"/>
                      <a:pt x="12672" y="377849"/>
                      <a:pt x="36691" y="419528"/>
                    </a:cubicBezTo>
                    <a:cubicBezTo>
                      <a:pt x="60721" y="461208"/>
                      <a:pt x="93543" y="493440"/>
                      <a:pt x="135209" y="516204"/>
                    </a:cubicBezTo>
                    <a:cubicBezTo>
                      <a:pt x="176844" y="538957"/>
                      <a:pt x="223295" y="550349"/>
                      <a:pt x="274562" y="550349"/>
                    </a:cubicBezTo>
                    <a:cubicBezTo>
                      <a:pt x="325819" y="550349"/>
                      <a:pt x="372260" y="538957"/>
                      <a:pt x="413925" y="516204"/>
                    </a:cubicBezTo>
                    <a:cubicBezTo>
                      <a:pt x="455570" y="493440"/>
                      <a:pt x="488402" y="461208"/>
                      <a:pt x="512432" y="419528"/>
                    </a:cubicBezTo>
                    <a:cubicBezTo>
                      <a:pt x="536462" y="377849"/>
                      <a:pt x="548472" y="329749"/>
                      <a:pt x="548472" y="275250"/>
                    </a:cubicBezTo>
                    <a:cubicBezTo>
                      <a:pt x="548472" y="220740"/>
                      <a:pt x="536138" y="172640"/>
                      <a:pt x="511471" y="130961"/>
                    </a:cubicBezTo>
                    <a:cubicBezTo>
                      <a:pt x="486794" y="89271"/>
                      <a:pt x="453476" y="57049"/>
                      <a:pt x="411517" y="34296"/>
                    </a:cubicBezTo>
                    <a:cubicBezTo>
                      <a:pt x="369538" y="11532"/>
                      <a:pt x="322611" y="150"/>
                      <a:pt x="270717" y="150"/>
                    </a:cubicBezTo>
                    <a:cubicBezTo>
                      <a:pt x="219450" y="150"/>
                      <a:pt x="173323" y="11532"/>
                      <a:pt x="132325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2585;p48">
                <a:extLst>
                  <a:ext uri="{FF2B5EF4-FFF2-40B4-BE49-F238E27FC236}">
                    <a16:creationId xmlns:a16="http://schemas.microsoft.com/office/drawing/2014/main" id="{1A059256-35A0-BFBA-2A37-A3AA4E97BAFB}"/>
                  </a:ext>
                </a:extLst>
              </p:cNvPr>
              <p:cNvSpPr/>
              <p:nvPr/>
            </p:nvSpPr>
            <p:spPr>
              <a:xfrm rot="10800000" flipH="1">
                <a:off x="4139893" y="511523"/>
                <a:ext cx="554538" cy="804135"/>
              </a:xfrm>
              <a:custGeom>
                <a:avLst/>
                <a:gdLst/>
                <a:ahLst/>
                <a:cxnLst/>
                <a:rect l="l" t="t" r="r" b="b"/>
                <a:pathLst>
                  <a:path w="554538" h="804135" extrusionOk="0">
                    <a:moveTo>
                      <a:pt x="400523" y="613402"/>
                    </a:moveTo>
                    <a:cubicBezTo>
                      <a:pt x="387703" y="636794"/>
                      <a:pt x="370412" y="654758"/>
                      <a:pt x="348638" y="667264"/>
                    </a:cubicBezTo>
                    <a:cubicBezTo>
                      <a:pt x="326845" y="679770"/>
                      <a:pt x="303462" y="686017"/>
                      <a:pt x="278471" y="686017"/>
                    </a:cubicBezTo>
                    <a:cubicBezTo>
                      <a:pt x="253480" y="686017"/>
                      <a:pt x="230422" y="679921"/>
                      <a:pt x="209265" y="667740"/>
                    </a:cubicBezTo>
                    <a:cubicBezTo>
                      <a:pt x="188139" y="655548"/>
                      <a:pt x="170979" y="637756"/>
                      <a:pt x="157846" y="614354"/>
                    </a:cubicBezTo>
                    <a:cubicBezTo>
                      <a:pt x="144703" y="590942"/>
                      <a:pt x="138157" y="563206"/>
                      <a:pt x="138157" y="531157"/>
                    </a:cubicBezTo>
                    <a:cubicBezTo>
                      <a:pt x="138157" y="499087"/>
                      <a:pt x="144703" y="471037"/>
                      <a:pt x="157846" y="446987"/>
                    </a:cubicBezTo>
                    <a:cubicBezTo>
                      <a:pt x="170979" y="422938"/>
                      <a:pt x="188271" y="404508"/>
                      <a:pt x="209751" y="391678"/>
                    </a:cubicBezTo>
                    <a:cubicBezTo>
                      <a:pt x="231201" y="378848"/>
                      <a:pt x="254107" y="372448"/>
                      <a:pt x="278471" y="372448"/>
                    </a:cubicBezTo>
                    <a:cubicBezTo>
                      <a:pt x="303462" y="372448"/>
                      <a:pt x="326845" y="378696"/>
                      <a:pt x="348638" y="391202"/>
                    </a:cubicBezTo>
                    <a:cubicBezTo>
                      <a:pt x="370412" y="403698"/>
                      <a:pt x="387703" y="421652"/>
                      <a:pt x="400523" y="445063"/>
                    </a:cubicBezTo>
                    <a:cubicBezTo>
                      <a:pt x="413342" y="468465"/>
                      <a:pt x="419747" y="496525"/>
                      <a:pt x="419747" y="529233"/>
                    </a:cubicBezTo>
                    <a:cubicBezTo>
                      <a:pt x="419747" y="561930"/>
                      <a:pt x="413342" y="589980"/>
                      <a:pt x="400523" y="613402"/>
                    </a:cubicBezTo>
                    <a:moveTo>
                      <a:pt x="348638" y="780759"/>
                    </a:moveTo>
                    <a:cubicBezTo>
                      <a:pt x="378729" y="765043"/>
                      <a:pt x="402455" y="744699"/>
                      <a:pt x="419747" y="719687"/>
                    </a:cubicBezTo>
                    <a:lnTo>
                      <a:pt x="419747" y="795675"/>
                    </a:lnTo>
                    <a:lnTo>
                      <a:pt x="555255" y="795675"/>
                    </a:lnTo>
                    <a:lnTo>
                      <a:pt x="555255" y="258943"/>
                    </a:lnTo>
                    <a:cubicBezTo>
                      <a:pt x="555255" y="209578"/>
                      <a:pt x="545319" y="165488"/>
                      <a:pt x="525468" y="126684"/>
                    </a:cubicBezTo>
                    <a:cubicBezTo>
                      <a:pt x="505607" y="87890"/>
                      <a:pt x="475810" y="57107"/>
                      <a:pt x="436077" y="34343"/>
                    </a:cubicBezTo>
                    <a:cubicBezTo>
                      <a:pt x="396344" y="11589"/>
                      <a:pt x="348294" y="197"/>
                      <a:pt x="291928" y="197"/>
                    </a:cubicBezTo>
                    <a:cubicBezTo>
                      <a:pt x="216317" y="197"/>
                      <a:pt x="154325" y="17837"/>
                      <a:pt x="105952" y="53097"/>
                    </a:cubicBezTo>
                    <a:cubicBezTo>
                      <a:pt x="57568" y="88377"/>
                      <a:pt x="30189" y="136466"/>
                      <a:pt x="23775" y="197375"/>
                    </a:cubicBezTo>
                    <a:lnTo>
                      <a:pt x="157361" y="197375"/>
                    </a:lnTo>
                    <a:cubicBezTo>
                      <a:pt x="164413" y="173022"/>
                      <a:pt x="179620" y="153610"/>
                      <a:pt x="203022" y="139190"/>
                    </a:cubicBezTo>
                    <a:cubicBezTo>
                      <a:pt x="226405" y="124760"/>
                      <a:pt x="254745" y="117550"/>
                      <a:pt x="288073" y="117550"/>
                    </a:cubicBezTo>
                    <a:cubicBezTo>
                      <a:pt x="327158" y="117550"/>
                      <a:pt x="358857" y="129256"/>
                      <a:pt x="383231" y="152658"/>
                    </a:cubicBezTo>
                    <a:cubicBezTo>
                      <a:pt x="407575" y="176070"/>
                      <a:pt x="419747" y="211491"/>
                      <a:pt x="419747" y="258943"/>
                    </a:cubicBezTo>
                    <a:lnTo>
                      <a:pt x="419747" y="341664"/>
                    </a:lnTo>
                    <a:cubicBezTo>
                      <a:pt x="402455" y="316663"/>
                      <a:pt x="378567" y="295813"/>
                      <a:pt x="348153" y="279145"/>
                    </a:cubicBezTo>
                    <a:cubicBezTo>
                      <a:pt x="317698" y="262477"/>
                      <a:pt x="282953" y="254133"/>
                      <a:pt x="243858" y="254133"/>
                    </a:cubicBezTo>
                    <a:cubicBezTo>
                      <a:pt x="199026" y="254133"/>
                      <a:pt x="158008" y="265677"/>
                      <a:pt x="120845" y="288765"/>
                    </a:cubicBezTo>
                    <a:cubicBezTo>
                      <a:pt x="83682" y="311843"/>
                      <a:pt x="54371" y="344388"/>
                      <a:pt x="32921" y="386392"/>
                    </a:cubicBezTo>
                    <a:cubicBezTo>
                      <a:pt x="11441" y="428386"/>
                      <a:pt x="716" y="476637"/>
                      <a:pt x="716" y="531157"/>
                    </a:cubicBezTo>
                    <a:cubicBezTo>
                      <a:pt x="716" y="585028"/>
                      <a:pt x="11441" y="632784"/>
                      <a:pt x="32921" y="674484"/>
                    </a:cubicBezTo>
                    <a:cubicBezTo>
                      <a:pt x="54371" y="716153"/>
                      <a:pt x="83521" y="748213"/>
                      <a:pt x="120360" y="770673"/>
                    </a:cubicBezTo>
                    <a:cubicBezTo>
                      <a:pt x="157199" y="793103"/>
                      <a:pt x="198358" y="804333"/>
                      <a:pt x="243858" y="804333"/>
                    </a:cubicBezTo>
                    <a:cubicBezTo>
                      <a:pt x="283591" y="804333"/>
                      <a:pt x="318507" y="796475"/>
                      <a:pt x="348638" y="78075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" name="Google Shape;2586;p48">
                <a:extLst>
                  <a:ext uri="{FF2B5EF4-FFF2-40B4-BE49-F238E27FC236}">
                    <a16:creationId xmlns:a16="http://schemas.microsoft.com/office/drawing/2014/main" id="{1E7694B6-EFDA-E069-893A-E811DCD6731D}"/>
                  </a:ext>
                </a:extLst>
              </p:cNvPr>
              <p:cNvSpPr/>
              <p:nvPr/>
            </p:nvSpPr>
            <p:spPr>
              <a:xfrm rot="10800000" flipH="1">
                <a:off x="4772277" y="511525"/>
                <a:ext cx="529557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29557" h="550199" extrusionOk="0">
                    <a:moveTo>
                      <a:pt x="390982" y="325292"/>
                    </a:moveTo>
                    <a:cubicBezTo>
                      <a:pt x="390335" y="359914"/>
                      <a:pt x="377850" y="387650"/>
                      <a:pt x="353496" y="408499"/>
                    </a:cubicBezTo>
                    <a:cubicBezTo>
                      <a:pt x="329132" y="429319"/>
                      <a:pt x="299345" y="439759"/>
                      <a:pt x="264105" y="439759"/>
                    </a:cubicBezTo>
                    <a:cubicBezTo>
                      <a:pt x="230787" y="439759"/>
                      <a:pt x="202760" y="429653"/>
                      <a:pt x="180015" y="409451"/>
                    </a:cubicBezTo>
                    <a:cubicBezTo>
                      <a:pt x="157260" y="389249"/>
                      <a:pt x="143338" y="361190"/>
                      <a:pt x="138219" y="325292"/>
                    </a:cubicBezTo>
                    <a:close/>
                    <a:moveTo>
                      <a:pt x="526491" y="234875"/>
                    </a:moveTo>
                    <a:lnTo>
                      <a:pt x="137257" y="234875"/>
                    </a:lnTo>
                    <a:cubicBezTo>
                      <a:pt x="140444" y="196395"/>
                      <a:pt x="153901" y="166249"/>
                      <a:pt x="177607" y="144458"/>
                    </a:cubicBezTo>
                    <a:cubicBezTo>
                      <a:pt x="201313" y="122646"/>
                      <a:pt x="230483" y="111750"/>
                      <a:pt x="265076" y="111750"/>
                    </a:cubicBezTo>
                    <a:cubicBezTo>
                      <a:pt x="315048" y="111750"/>
                      <a:pt x="350602" y="133228"/>
                      <a:pt x="371759" y="176193"/>
                    </a:cubicBezTo>
                    <a:lnTo>
                      <a:pt x="516869" y="176193"/>
                    </a:lnTo>
                    <a:cubicBezTo>
                      <a:pt x="501510" y="124884"/>
                      <a:pt x="472016" y="82728"/>
                      <a:pt x="428469" y="49706"/>
                    </a:cubicBezTo>
                    <a:cubicBezTo>
                      <a:pt x="384871" y="16664"/>
                      <a:pt x="331378" y="169"/>
                      <a:pt x="267960" y="169"/>
                    </a:cubicBezTo>
                    <a:cubicBezTo>
                      <a:pt x="216682" y="169"/>
                      <a:pt x="170717" y="11551"/>
                      <a:pt x="130043" y="34325"/>
                    </a:cubicBezTo>
                    <a:cubicBezTo>
                      <a:pt x="89349" y="57068"/>
                      <a:pt x="57630" y="89300"/>
                      <a:pt x="34885" y="130980"/>
                    </a:cubicBezTo>
                    <a:cubicBezTo>
                      <a:pt x="12150" y="172659"/>
                      <a:pt x="778" y="220759"/>
                      <a:pt x="778" y="275268"/>
                    </a:cubicBezTo>
                    <a:cubicBezTo>
                      <a:pt x="778" y="330406"/>
                      <a:pt x="11988" y="378819"/>
                      <a:pt x="34399" y="420519"/>
                    </a:cubicBezTo>
                    <a:cubicBezTo>
                      <a:pt x="56841" y="462189"/>
                      <a:pt x="88236" y="494249"/>
                      <a:pt x="128596" y="516709"/>
                    </a:cubicBezTo>
                    <a:cubicBezTo>
                      <a:pt x="168977" y="539148"/>
                      <a:pt x="215418" y="550368"/>
                      <a:pt x="267960" y="550368"/>
                    </a:cubicBezTo>
                    <a:cubicBezTo>
                      <a:pt x="318569" y="550368"/>
                      <a:pt x="363907" y="539452"/>
                      <a:pt x="403964" y="517660"/>
                    </a:cubicBezTo>
                    <a:cubicBezTo>
                      <a:pt x="443990" y="495859"/>
                      <a:pt x="475072" y="464913"/>
                      <a:pt x="497169" y="424843"/>
                    </a:cubicBezTo>
                    <a:cubicBezTo>
                      <a:pt x="519287" y="384764"/>
                      <a:pt x="530336" y="338750"/>
                      <a:pt x="530336" y="286812"/>
                    </a:cubicBezTo>
                    <a:cubicBezTo>
                      <a:pt x="530336" y="267573"/>
                      <a:pt x="529051" y="250267"/>
                      <a:pt x="526491" y="234875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2587;p48">
                <a:extLst>
                  <a:ext uri="{FF2B5EF4-FFF2-40B4-BE49-F238E27FC236}">
                    <a16:creationId xmlns:a16="http://schemas.microsoft.com/office/drawing/2014/main" id="{D493E06E-C8AC-CDAA-7B00-FE97E2FA62B1}"/>
                  </a:ext>
                </a:extLst>
              </p:cNvPr>
              <p:cNvSpPr/>
              <p:nvPr/>
            </p:nvSpPr>
            <p:spPr>
              <a:xfrm rot="10800000" flipH="1">
                <a:off x="5351810" y="511523"/>
                <a:ext cx="442089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442089" h="550199" extrusionOk="0">
                    <a:moveTo>
                      <a:pt x="116131" y="23703"/>
                    </a:moveTo>
                    <a:cubicBezTo>
                      <a:pt x="81538" y="39419"/>
                      <a:pt x="54139" y="60734"/>
                      <a:pt x="33974" y="87660"/>
                    </a:cubicBezTo>
                    <a:cubicBezTo>
                      <a:pt x="13779" y="114606"/>
                      <a:pt x="2740" y="144418"/>
                      <a:pt x="808" y="177125"/>
                    </a:cubicBezTo>
                    <a:lnTo>
                      <a:pt x="136316" y="177125"/>
                    </a:lnTo>
                    <a:cubicBezTo>
                      <a:pt x="138866" y="156589"/>
                      <a:pt x="148953" y="139618"/>
                      <a:pt x="166589" y="126150"/>
                    </a:cubicBezTo>
                    <a:cubicBezTo>
                      <a:pt x="184204" y="112672"/>
                      <a:pt x="206139" y="105948"/>
                      <a:pt x="232415" y="105948"/>
                    </a:cubicBezTo>
                    <a:cubicBezTo>
                      <a:pt x="258054" y="105948"/>
                      <a:pt x="278077" y="111062"/>
                      <a:pt x="292505" y="121340"/>
                    </a:cubicBezTo>
                    <a:cubicBezTo>
                      <a:pt x="306903" y="131588"/>
                      <a:pt x="314117" y="144742"/>
                      <a:pt x="314117" y="160772"/>
                    </a:cubicBezTo>
                    <a:cubicBezTo>
                      <a:pt x="314117" y="178087"/>
                      <a:pt x="305294" y="191069"/>
                      <a:pt x="287679" y="199727"/>
                    </a:cubicBezTo>
                    <a:cubicBezTo>
                      <a:pt x="270064" y="208385"/>
                      <a:pt x="242037" y="217843"/>
                      <a:pt x="203590" y="228101"/>
                    </a:cubicBezTo>
                    <a:cubicBezTo>
                      <a:pt x="163857" y="237721"/>
                      <a:pt x="131358" y="247655"/>
                      <a:pt x="106044" y="257923"/>
                    </a:cubicBezTo>
                    <a:cubicBezTo>
                      <a:pt x="80719" y="268171"/>
                      <a:pt x="58965" y="283897"/>
                      <a:pt x="40682" y="305050"/>
                    </a:cubicBezTo>
                    <a:cubicBezTo>
                      <a:pt x="22420" y="326214"/>
                      <a:pt x="13303" y="354740"/>
                      <a:pt x="13303" y="390658"/>
                    </a:cubicBezTo>
                    <a:cubicBezTo>
                      <a:pt x="13303" y="420155"/>
                      <a:pt x="21782" y="447081"/>
                      <a:pt x="38770" y="471455"/>
                    </a:cubicBezTo>
                    <a:cubicBezTo>
                      <a:pt x="55748" y="495829"/>
                      <a:pt x="80091" y="515069"/>
                      <a:pt x="111811" y="529175"/>
                    </a:cubicBezTo>
                    <a:cubicBezTo>
                      <a:pt x="143530" y="543270"/>
                      <a:pt x="180855" y="550338"/>
                      <a:pt x="223785" y="550338"/>
                    </a:cubicBezTo>
                    <a:cubicBezTo>
                      <a:pt x="287214" y="550338"/>
                      <a:pt x="337823" y="534471"/>
                      <a:pt x="375623" y="502725"/>
                    </a:cubicBezTo>
                    <a:cubicBezTo>
                      <a:pt x="413434" y="470979"/>
                      <a:pt x="434266" y="428175"/>
                      <a:pt x="438101" y="374314"/>
                    </a:cubicBezTo>
                    <a:lnTo>
                      <a:pt x="309311" y="374314"/>
                    </a:lnTo>
                    <a:cubicBezTo>
                      <a:pt x="307389" y="395478"/>
                      <a:pt x="298566" y="412297"/>
                      <a:pt x="282883" y="424803"/>
                    </a:cubicBezTo>
                    <a:cubicBezTo>
                      <a:pt x="267170" y="437309"/>
                      <a:pt x="246196" y="443567"/>
                      <a:pt x="219920" y="443567"/>
                    </a:cubicBezTo>
                    <a:cubicBezTo>
                      <a:pt x="195576" y="443567"/>
                      <a:pt x="176838" y="439071"/>
                      <a:pt x="163715" y="430109"/>
                    </a:cubicBezTo>
                    <a:cubicBezTo>
                      <a:pt x="150562" y="421117"/>
                      <a:pt x="144016" y="408611"/>
                      <a:pt x="144016" y="392592"/>
                    </a:cubicBezTo>
                    <a:cubicBezTo>
                      <a:pt x="144016" y="374628"/>
                      <a:pt x="152970" y="360998"/>
                      <a:pt x="170909" y="351712"/>
                    </a:cubicBezTo>
                    <a:cubicBezTo>
                      <a:pt x="188848" y="342406"/>
                      <a:pt x="216712" y="332948"/>
                      <a:pt x="254533" y="323328"/>
                    </a:cubicBezTo>
                    <a:cubicBezTo>
                      <a:pt x="292981" y="313708"/>
                      <a:pt x="324680" y="303764"/>
                      <a:pt x="349671" y="293517"/>
                    </a:cubicBezTo>
                    <a:cubicBezTo>
                      <a:pt x="374662" y="283249"/>
                      <a:pt x="396294" y="267381"/>
                      <a:pt x="414557" y="245893"/>
                    </a:cubicBezTo>
                    <a:cubicBezTo>
                      <a:pt x="432819" y="224405"/>
                      <a:pt x="442259" y="196031"/>
                      <a:pt x="442897" y="160772"/>
                    </a:cubicBezTo>
                    <a:cubicBezTo>
                      <a:pt x="442897" y="129998"/>
                      <a:pt x="434398" y="102414"/>
                      <a:pt x="417430" y="78050"/>
                    </a:cubicBezTo>
                    <a:cubicBezTo>
                      <a:pt x="400453" y="53666"/>
                      <a:pt x="376109" y="34599"/>
                      <a:pt x="344390" y="20817"/>
                    </a:cubicBezTo>
                    <a:cubicBezTo>
                      <a:pt x="312670" y="7035"/>
                      <a:pt x="275669" y="139"/>
                      <a:pt x="233387" y="139"/>
                    </a:cubicBezTo>
                    <a:cubicBezTo>
                      <a:pt x="189809" y="139"/>
                      <a:pt x="150744" y="7997"/>
                      <a:pt x="116131" y="2370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2588;p48">
                <a:extLst>
                  <a:ext uri="{FF2B5EF4-FFF2-40B4-BE49-F238E27FC236}">
                    <a16:creationId xmlns:a16="http://schemas.microsoft.com/office/drawing/2014/main" id="{3A295C24-63F4-EB76-1966-AF91A73CA2A1}"/>
                  </a:ext>
                </a:extLst>
              </p:cNvPr>
              <p:cNvSpPr/>
              <p:nvPr/>
            </p:nvSpPr>
            <p:spPr>
              <a:xfrm rot="10800000" flipH="1">
                <a:off x="5850605" y="511524"/>
                <a:ext cx="514188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14188" h="550199" extrusionOk="0">
                    <a:moveTo>
                      <a:pt x="34481" y="420043"/>
                    </a:moveTo>
                    <a:cubicBezTo>
                      <a:pt x="56922" y="461408"/>
                      <a:pt x="87974" y="493468"/>
                      <a:pt x="127707" y="516232"/>
                    </a:cubicBezTo>
                    <a:cubicBezTo>
                      <a:pt x="167439" y="538986"/>
                      <a:pt x="212919" y="550378"/>
                      <a:pt x="264186" y="550378"/>
                    </a:cubicBezTo>
                    <a:cubicBezTo>
                      <a:pt x="330175" y="550378"/>
                      <a:pt x="384811" y="533862"/>
                      <a:pt x="428065" y="500840"/>
                    </a:cubicBezTo>
                    <a:cubicBezTo>
                      <a:pt x="471309" y="467798"/>
                      <a:pt x="500276" y="421481"/>
                      <a:pt x="515038" y="361847"/>
                    </a:cubicBezTo>
                    <a:lnTo>
                      <a:pt x="369908" y="361847"/>
                    </a:lnTo>
                    <a:cubicBezTo>
                      <a:pt x="362218" y="384935"/>
                      <a:pt x="349237" y="403041"/>
                      <a:pt x="330974" y="416195"/>
                    </a:cubicBezTo>
                    <a:cubicBezTo>
                      <a:pt x="312721" y="429328"/>
                      <a:pt x="290138" y="435910"/>
                      <a:pt x="263225" y="435910"/>
                    </a:cubicBezTo>
                    <a:cubicBezTo>
                      <a:pt x="224797" y="435910"/>
                      <a:pt x="194343" y="421967"/>
                      <a:pt x="171922" y="394069"/>
                    </a:cubicBezTo>
                    <a:cubicBezTo>
                      <a:pt x="149480" y="366171"/>
                      <a:pt x="138290" y="326577"/>
                      <a:pt x="138290" y="275278"/>
                    </a:cubicBezTo>
                    <a:cubicBezTo>
                      <a:pt x="138290" y="224616"/>
                      <a:pt x="149480" y="185347"/>
                      <a:pt x="171922" y="157449"/>
                    </a:cubicBezTo>
                    <a:cubicBezTo>
                      <a:pt x="194343" y="129551"/>
                      <a:pt x="224797" y="115597"/>
                      <a:pt x="263225" y="115597"/>
                    </a:cubicBezTo>
                    <a:cubicBezTo>
                      <a:pt x="317679" y="115597"/>
                      <a:pt x="353233" y="139971"/>
                      <a:pt x="369908" y="188709"/>
                    </a:cubicBezTo>
                    <a:lnTo>
                      <a:pt x="515038" y="188709"/>
                    </a:lnTo>
                    <a:cubicBezTo>
                      <a:pt x="500276" y="130989"/>
                      <a:pt x="471126" y="85137"/>
                      <a:pt x="427579" y="51154"/>
                    </a:cubicBezTo>
                    <a:cubicBezTo>
                      <a:pt x="383992" y="17160"/>
                      <a:pt x="329547" y="178"/>
                      <a:pt x="264186" y="178"/>
                    </a:cubicBezTo>
                    <a:cubicBezTo>
                      <a:pt x="212919" y="178"/>
                      <a:pt x="167439" y="11560"/>
                      <a:pt x="127707" y="34324"/>
                    </a:cubicBezTo>
                    <a:cubicBezTo>
                      <a:pt x="87974" y="57077"/>
                      <a:pt x="56922" y="89157"/>
                      <a:pt x="34481" y="130513"/>
                    </a:cubicBezTo>
                    <a:cubicBezTo>
                      <a:pt x="12060" y="171869"/>
                      <a:pt x="849" y="220120"/>
                      <a:pt x="849" y="275278"/>
                    </a:cubicBezTo>
                    <a:cubicBezTo>
                      <a:pt x="849" y="330415"/>
                      <a:pt x="12060" y="378677"/>
                      <a:pt x="34481" y="42004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2589;p48">
                <a:extLst>
                  <a:ext uri="{FF2B5EF4-FFF2-40B4-BE49-F238E27FC236}">
                    <a16:creationId xmlns:a16="http://schemas.microsoft.com/office/drawing/2014/main" id="{8A4C2832-68F7-A4B0-0E3A-70F06A4F19A6}"/>
                  </a:ext>
                </a:extLst>
              </p:cNvPr>
              <p:cNvSpPr/>
              <p:nvPr/>
            </p:nvSpPr>
            <p:spPr>
              <a:xfrm rot="10800000" flipH="1">
                <a:off x="6444549" y="341269"/>
                <a:ext cx="50745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50" h="711794" extrusionOk="0">
                    <a:moveTo>
                      <a:pt x="408441" y="514300"/>
                    </a:moveTo>
                    <a:cubicBezTo>
                      <a:pt x="439837" y="496650"/>
                      <a:pt x="464342" y="470687"/>
                      <a:pt x="481957" y="436389"/>
                    </a:cubicBezTo>
                    <a:cubicBezTo>
                      <a:pt x="499582" y="402071"/>
                      <a:pt x="508395" y="360878"/>
                      <a:pt x="508395" y="312788"/>
                    </a:cubicBezTo>
                    <a:lnTo>
                      <a:pt x="508395" y="171"/>
                    </a:lnTo>
                    <a:lnTo>
                      <a:pt x="373848" y="171"/>
                    </a:lnTo>
                    <a:lnTo>
                      <a:pt x="373848" y="294510"/>
                    </a:lnTo>
                    <a:cubicBezTo>
                      <a:pt x="373848" y="336828"/>
                      <a:pt x="363285" y="369363"/>
                      <a:pt x="342129" y="392137"/>
                    </a:cubicBezTo>
                    <a:cubicBezTo>
                      <a:pt x="320982" y="414891"/>
                      <a:pt x="292156" y="426283"/>
                      <a:pt x="255631" y="426283"/>
                    </a:cubicBezTo>
                    <a:cubicBezTo>
                      <a:pt x="218468" y="426283"/>
                      <a:pt x="189167" y="414891"/>
                      <a:pt x="167687" y="392137"/>
                    </a:cubicBezTo>
                    <a:cubicBezTo>
                      <a:pt x="146217" y="369363"/>
                      <a:pt x="135492" y="336828"/>
                      <a:pt x="135492" y="294510"/>
                    </a:cubicBezTo>
                    <a:lnTo>
                      <a:pt x="135492" y="171"/>
                    </a:lnTo>
                    <a:lnTo>
                      <a:pt x="945" y="171"/>
                    </a:lnTo>
                    <a:lnTo>
                      <a:pt x="945" y="711965"/>
                    </a:lnTo>
                    <a:lnTo>
                      <a:pt x="135492" y="711965"/>
                    </a:lnTo>
                    <a:lnTo>
                      <a:pt x="135492" y="466687"/>
                    </a:lnTo>
                    <a:cubicBezTo>
                      <a:pt x="152803" y="489775"/>
                      <a:pt x="175862" y="507880"/>
                      <a:pt x="204688" y="521024"/>
                    </a:cubicBezTo>
                    <a:cubicBezTo>
                      <a:pt x="233534" y="534168"/>
                      <a:pt x="265557" y="540750"/>
                      <a:pt x="300807" y="540750"/>
                    </a:cubicBezTo>
                    <a:cubicBezTo>
                      <a:pt x="341167" y="540750"/>
                      <a:pt x="377045" y="531920"/>
                      <a:pt x="408441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2590;p48">
                <a:extLst>
                  <a:ext uri="{FF2B5EF4-FFF2-40B4-BE49-F238E27FC236}">
                    <a16:creationId xmlns:a16="http://schemas.microsoft.com/office/drawing/2014/main" id="{EB2F7690-CE6B-BE84-B9DC-2A4506FBCDFB}"/>
                  </a:ext>
                </a:extLst>
              </p:cNvPr>
              <p:cNvSpPr/>
              <p:nvPr/>
            </p:nvSpPr>
            <p:spPr>
              <a:xfrm rot="10800000" flipH="1">
                <a:off x="7026965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781" y="135295"/>
                    </a:moveTo>
                    <a:cubicBezTo>
                      <a:pt x="361231" y="147153"/>
                      <a:pt x="378371" y="164944"/>
                      <a:pt x="391210" y="188680"/>
                    </a:cubicBezTo>
                    <a:cubicBezTo>
                      <a:pt x="403999" y="212396"/>
                      <a:pt x="410414" y="241256"/>
                      <a:pt x="410414" y="275250"/>
                    </a:cubicBezTo>
                    <a:cubicBezTo>
                      <a:pt x="410414" y="325891"/>
                      <a:pt x="397109" y="364857"/>
                      <a:pt x="370540" y="392117"/>
                    </a:cubicBezTo>
                    <a:cubicBezTo>
                      <a:pt x="343940" y="419366"/>
                      <a:pt x="311421" y="433006"/>
                      <a:pt x="272993" y="433006"/>
                    </a:cubicBezTo>
                    <a:cubicBezTo>
                      <a:pt x="234546" y="433006"/>
                      <a:pt x="202341" y="419366"/>
                      <a:pt x="176388" y="392117"/>
                    </a:cubicBezTo>
                    <a:cubicBezTo>
                      <a:pt x="150456" y="364857"/>
                      <a:pt x="137475" y="325891"/>
                      <a:pt x="137475" y="275250"/>
                    </a:cubicBezTo>
                    <a:cubicBezTo>
                      <a:pt x="137475" y="224588"/>
                      <a:pt x="150112" y="185622"/>
                      <a:pt x="175427" y="158383"/>
                    </a:cubicBezTo>
                    <a:cubicBezTo>
                      <a:pt x="200732" y="131113"/>
                      <a:pt x="232613" y="117503"/>
                      <a:pt x="271061" y="117503"/>
                    </a:cubicBezTo>
                    <a:cubicBezTo>
                      <a:pt x="295404" y="117503"/>
                      <a:pt x="318311" y="123427"/>
                      <a:pt x="339781" y="135295"/>
                    </a:cubicBezTo>
                    <a:moveTo>
                      <a:pt x="132659" y="34296"/>
                    </a:moveTo>
                    <a:cubicBezTo>
                      <a:pt x="91661" y="57049"/>
                      <a:pt x="59456" y="89271"/>
                      <a:pt x="36074" y="130961"/>
                    </a:cubicBezTo>
                    <a:cubicBezTo>
                      <a:pt x="12671" y="172640"/>
                      <a:pt x="995" y="220740"/>
                      <a:pt x="995" y="275250"/>
                    </a:cubicBezTo>
                    <a:cubicBezTo>
                      <a:pt x="995" y="329749"/>
                      <a:pt x="13015" y="377849"/>
                      <a:pt x="37035" y="419528"/>
                    </a:cubicBezTo>
                    <a:cubicBezTo>
                      <a:pt x="61065" y="461208"/>
                      <a:pt x="93887" y="493440"/>
                      <a:pt x="135553" y="516204"/>
                    </a:cubicBezTo>
                    <a:cubicBezTo>
                      <a:pt x="177188" y="538957"/>
                      <a:pt x="223639" y="550349"/>
                      <a:pt x="274896" y="550349"/>
                    </a:cubicBezTo>
                    <a:cubicBezTo>
                      <a:pt x="326163" y="550349"/>
                      <a:pt x="372604" y="538957"/>
                      <a:pt x="414269" y="516204"/>
                    </a:cubicBezTo>
                    <a:cubicBezTo>
                      <a:pt x="455904" y="493440"/>
                      <a:pt x="488756" y="461208"/>
                      <a:pt x="512776" y="419528"/>
                    </a:cubicBezTo>
                    <a:cubicBezTo>
                      <a:pt x="536806" y="377849"/>
                      <a:pt x="548816" y="329749"/>
                      <a:pt x="548816" y="275250"/>
                    </a:cubicBezTo>
                    <a:cubicBezTo>
                      <a:pt x="548816" y="220740"/>
                      <a:pt x="536482" y="172640"/>
                      <a:pt x="511815" y="130961"/>
                    </a:cubicBezTo>
                    <a:cubicBezTo>
                      <a:pt x="487148" y="89271"/>
                      <a:pt x="453820" y="57049"/>
                      <a:pt x="411861" y="34296"/>
                    </a:cubicBezTo>
                    <a:cubicBezTo>
                      <a:pt x="369892" y="11532"/>
                      <a:pt x="322965" y="150"/>
                      <a:pt x="271061" y="150"/>
                    </a:cubicBezTo>
                    <a:cubicBezTo>
                      <a:pt x="219794" y="150"/>
                      <a:pt x="173656" y="11532"/>
                      <a:pt x="132659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2591;p48">
                <a:extLst>
                  <a:ext uri="{FF2B5EF4-FFF2-40B4-BE49-F238E27FC236}">
                    <a16:creationId xmlns:a16="http://schemas.microsoft.com/office/drawing/2014/main" id="{B1ED2105-F5B0-6154-41D3-FCD87B2A183F}"/>
                  </a:ext>
                </a:extLst>
              </p:cNvPr>
              <p:cNvSpPr/>
              <p:nvPr/>
            </p:nvSpPr>
            <p:spPr>
              <a:xfrm rot="10800000" flipH="1">
                <a:off x="7620910" y="511524"/>
                <a:ext cx="54781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10" h="550199" extrusionOk="0">
                    <a:moveTo>
                      <a:pt x="339830" y="135295"/>
                    </a:moveTo>
                    <a:cubicBezTo>
                      <a:pt x="361280" y="147153"/>
                      <a:pt x="378419" y="164944"/>
                      <a:pt x="391259" y="188680"/>
                    </a:cubicBezTo>
                    <a:cubicBezTo>
                      <a:pt x="404048" y="212396"/>
                      <a:pt x="410463" y="241256"/>
                      <a:pt x="410463" y="275250"/>
                    </a:cubicBezTo>
                    <a:cubicBezTo>
                      <a:pt x="410463" y="325891"/>
                      <a:pt x="397158" y="364857"/>
                      <a:pt x="370588" y="392117"/>
                    </a:cubicBezTo>
                    <a:cubicBezTo>
                      <a:pt x="343988" y="419366"/>
                      <a:pt x="311470" y="433006"/>
                      <a:pt x="273042" y="433006"/>
                    </a:cubicBezTo>
                    <a:cubicBezTo>
                      <a:pt x="234594" y="433006"/>
                      <a:pt x="202389" y="419366"/>
                      <a:pt x="176437" y="392117"/>
                    </a:cubicBezTo>
                    <a:cubicBezTo>
                      <a:pt x="150505" y="364857"/>
                      <a:pt x="137524" y="325891"/>
                      <a:pt x="137524" y="275250"/>
                    </a:cubicBezTo>
                    <a:cubicBezTo>
                      <a:pt x="137524" y="224588"/>
                      <a:pt x="150161" y="185622"/>
                      <a:pt x="175476" y="158383"/>
                    </a:cubicBezTo>
                    <a:cubicBezTo>
                      <a:pt x="200780" y="131113"/>
                      <a:pt x="232662" y="117503"/>
                      <a:pt x="271110" y="117503"/>
                    </a:cubicBezTo>
                    <a:cubicBezTo>
                      <a:pt x="295453" y="117503"/>
                      <a:pt x="318360" y="123427"/>
                      <a:pt x="339830" y="135295"/>
                    </a:cubicBezTo>
                    <a:moveTo>
                      <a:pt x="132708" y="34296"/>
                    </a:moveTo>
                    <a:cubicBezTo>
                      <a:pt x="91710" y="57049"/>
                      <a:pt x="59505" y="89271"/>
                      <a:pt x="36123" y="130961"/>
                    </a:cubicBezTo>
                    <a:cubicBezTo>
                      <a:pt x="12720" y="172640"/>
                      <a:pt x="1054" y="220740"/>
                      <a:pt x="1054" y="275250"/>
                    </a:cubicBezTo>
                    <a:cubicBezTo>
                      <a:pt x="1054" y="329749"/>
                      <a:pt x="13064" y="377849"/>
                      <a:pt x="37084" y="419528"/>
                    </a:cubicBezTo>
                    <a:cubicBezTo>
                      <a:pt x="61114" y="461208"/>
                      <a:pt x="93936" y="493440"/>
                      <a:pt x="135601" y="516204"/>
                    </a:cubicBezTo>
                    <a:cubicBezTo>
                      <a:pt x="177236" y="538957"/>
                      <a:pt x="223687" y="550349"/>
                      <a:pt x="274944" y="550349"/>
                    </a:cubicBezTo>
                    <a:cubicBezTo>
                      <a:pt x="326211" y="550349"/>
                      <a:pt x="372652" y="538957"/>
                      <a:pt x="414317" y="516204"/>
                    </a:cubicBezTo>
                    <a:cubicBezTo>
                      <a:pt x="455963" y="493440"/>
                      <a:pt x="488805" y="461208"/>
                      <a:pt x="512825" y="419528"/>
                    </a:cubicBezTo>
                    <a:cubicBezTo>
                      <a:pt x="536855" y="377849"/>
                      <a:pt x="548865" y="329749"/>
                      <a:pt x="548865" y="275250"/>
                    </a:cubicBezTo>
                    <a:cubicBezTo>
                      <a:pt x="548865" y="220740"/>
                      <a:pt x="536531" y="172640"/>
                      <a:pt x="511864" y="130961"/>
                    </a:cubicBezTo>
                    <a:cubicBezTo>
                      <a:pt x="487196" y="89271"/>
                      <a:pt x="453868" y="57049"/>
                      <a:pt x="411909" y="34296"/>
                    </a:cubicBezTo>
                    <a:cubicBezTo>
                      <a:pt x="369941" y="11532"/>
                      <a:pt x="323014" y="150"/>
                      <a:pt x="271110" y="150"/>
                    </a:cubicBezTo>
                    <a:cubicBezTo>
                      <a:pt x="219842" y="150"/>
                      <a:pt x="173705" y="11532"/>
                      <a:pt x="132708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2592;p48">
                <a:extLst>
                  <a:ext uri="{FF2B5EF4-FFF2-40B4-BE49-F238E27FC236}">
                    <a16:creationId xmlns:a16="http://schemas.microsoft.com/office/drawing/2014/main" id="{184583E3-99CA-4D08-1CD4-864EC5CB99EE}"/>
                  </a:ext>
                </a:extLst>
              </p:cNvPr>
              <p:cNvSpPr/>
              <p:nvPr/>
            </p:nvSpPr>
            <p:spPr>
              <a:xfrm rot="10800000" flipH="1">
                <a:off x="8248471" y="341271"/>
                <a:ext cx="134546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134546" h="711794" extrusionOk="0">
                    <a:moveTo>
                      <a:pt x="134547" y="-254"/>
                    </a:moveTo>
                    <a:lnTo>
                      <a:pt x="0" y="-254"/>
                    </a:lnTo>
                    <a:lnTo>
                      <a:pt x="0" y="711540"/>
                    </a:lnTo>
                    <a:lnTo>
                      <a:pt x="134547" y="7115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2593;p48">
                <a:extLst>
                  <a:ext uri="{FF2B5EF4-FFF2-40B4-BE49-F238E27FC236}">
                    <a16:creationId xmlns:a16="http://schemas.microsoft.com/office/drawing/2014/main" id="{ED7E3FAF-3511-DD45-8740-C08C0C947CC7}"/>
                  </a:ext>
                </a:extLst>
              </p:cNvPr>
              <p:cNvSpPr/>
              <p:nvPr/>
            </p:nvSpPr>
            <p:spPr>
              <a:xfrm rot="10800000" flipH="1">
                <a:off x="184698" y="233060"/>
                <a:ext cx="2187639" cy="1094728"/>
              </a:xfrm>
              <a:custGeom>
                <a:avLst/>
                <a:gdLst/>
                <a:ahLst/>
                <a:cxnLst/>
                <a:rect l="l" t="t" r="r" b="b"/>
                <a:pathLst>
                  <a:path w="2187639" h="1094728" extrusionOk="0">
                    <a:moveTo>
                      <a:pt x="1656406" y="1094946"/>
                    </a:moveTo>
                    <a:cubicBezTo>
                      <a:pt x="1656406" y="784222"/>
                      <a:pt x="1404725" y="532341"/>
                      <a:pt x="1094269" y="532341"/>
                    </a:cubicBezTo>
                    <a:cubicBezTo>
                      <a:pt x="783803" y="532341"/>
                      <a:pt x="532122" y="784222"/>
                      <a:pt x="532122" y="1094946"/>
                    </a:cubicBezTo>
                    <a:lnTo>
                      <a:pt x="449" y="1094946"/>
                    </a:lnTo>
                    <a:cubicBezTo>
                      <a:pt x="449" y="490348"/>
                      <a:pt x="490163" y="217"/>
                      <a:pt x="1094269" y="217"/>
                    </a:cubicBezTo>
                    <a:cubicBezTo>
                      <a:pt x="1698365" y="217"/>
                      <a:pt x="2188089" y="490348"/>
                      <a:pt x="2188089" y="1094946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0D0B019A-5DC0-3C82-1C60-4B8FCEB01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11B5-E297-0649-7DED-89E1BE031998}"/>
              </a:ext>
            </a:extLst>
          </p:cNvPr>
          <p:cNvSpPr txBox="1"/>
          <p:nvPr/>
        </p:nvSpPr>
        <p:spPr>
          <a:xfrm>
            <a:off x="217437" y="5850958"/>
            <a:ext cx="3890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 Details:</a:t>
            </a:r>
          </a:p>
          <a:p>
            <a:r>
              <a:rPr lang="en-US" sz="1600" dirty="0"/>
              <a:t>- filotas.theodosiou@vives.be</a:t>
            </a:r>
          </a:p>
          <a:p>
            <a:r>
              <a:rPr lang="nl-BE" altLang="nl-BE" sz="1400" dirty="0">
                <a:latin typeface="Arial" panose="020B0604020202020204" pitchFamily="34" charset="0"/>
              </a:rPr>
              <a:t>- www.linkedin.com/in/</a:t>
            </a:r>
            <a:r>
              <a:rPr lang="nl-BE" altLang="nl-BE" sz="1050" dirty="0">
                <a:latin typeface="Arial" panose="020B0604020202020204" pitchFamily="34" charset="0"/>
              </a:rPr>
              <a:t>filotas-theodosiou</a:t>
            </a:r>
          </a:p>
          <a:p>
            <a:endParaRPr lang="nl-BE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0B13E8-E9CB-9D2E-4B7F-C04E7D9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7A4124-C9F8-F6FB-B133-8D5913B1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B1B7-1DB7-6445-2087-61D06652A665}"/>
              </a:ext>
            </a:extLst>
          </p:cNvPr>
          <p:cNvSpPr txBox="1"/>
          <p:nvPr/>
        </p:nvSpPr>
        <p:spPr>
          <a:xfrm>
            <a:off x="217437" y="5360511"/>
            <a:ext cx="619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Filotas Theodosiou</a:t>
            </a:r>
            <a:endParaRPr lang="nl-BE" sz="2400" dirty="0"/>
          </a:p>
        </p:txBody>
      </p:sp>
      <p:pic>
        <p:nvPicPr>
          <p:cNvPr id="1035" name="Picture 11" descr="@Belgium-Forecasting-Centre">
            <a:extLst>
              <a:ext uri="{FF2B5EF4-FFF2-40B4-BE49-F238E27FC236}">
                <a16:creationId xmlns:a16="http://schemas.microsoft.com/office/drawing/2014/main" id="{EB58EEA5-9D47-790D-C59D-1C76CF46B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0037081" y="470276"/>
            <a:ext cx="1560194" cy="12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9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D895-6A94-A445-AFB5-8288D536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80" y="3165095"/>
            <a:ext cx="10515600" cy="903236"/>
          </a:xfrm>
        </p:spPr>
        <p:txBody>
          <a:bodyPr/>
          <a:lstStyle/>
          <a:p>
            <a:r>
              <a:rPr lang="en-US" dirty="0"/>
              <a:t>Forecasting with Machine Learning (ML)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7270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8CD-5BEA-B486-F6C2-CA930E2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… basics of 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27E9-D43F-A931-04A4-74DE29B5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2" y="1451999"/>
            <a:ext cx="7432322" cy="11158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Focus on Supervised Learning:</a:t>
            </a:r>
          </a:p>
          <a:p>
            <a:pPr marL="0" indent="0">
              <a:buNone/>
            </a:pPr>
            <a:r>
              <a:rPr lang="en-US" sz="2000" dirty="0"/>
              <a:t>Learn from data and come up with a set of rules/logic, a function.</a:t>
            </a:r>
            <a:endParaRPr lang="nl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65B73-9AB7-F472-419C-07902FEB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79" y="815227"/>
            <a:ext cx="2362298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353F3-5D97-5A62-8DF7-7B574058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46" y="836191"/>
            <a:ext cx="2306454" cy="17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99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8CD-5BEA-B486-F6C2-CA930E2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… basics of 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27E9-D43F-A931-04A4-74DE29B5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2" y="1451999"/>
            <a:ext cx="7432322" cy="11158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Focus on Supervised Learning:</a:t>
            </a:r>
          </a:p>
          <a:p>
            <a:pPr marL="0" indent="0">
              <a:buNone/>
            </a:pPr>
            <a:r>
              <a:rPr lang="en-US" sz="2000" dirty="0"/>
              <a:t>Learn from data and come up with a set of rules/logic, a function.</a:t>
            </a:r>
            <a:endParaRPr lang="nl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65B73-9AB7-F472-419C-07902FEB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79" y="815227"/>
            <a:ext cx="2362298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353F3-5D97-5A62-8DF7-7B574058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46" y="836191"/>
            <a:ext cx="2306454" cy="17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8586D-791F-C995-DF1A-3B68410EF779}"/>
              </a:ext>
            </a:extLst>
          </p:cNvPr>
          <p:cNvSpPr txBox="1"/>
          <p:nvPr/>
        </p:nvSpPr>
        <p:spPr>
          <a:xfrm>
            <a:off x="490102" y="2732018"/>
            <a:ext cx="404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</a:t>
            </a:r>
            <a:r>
              <a:rPr lang="en-US" sz="2000" dirty="0"/>
              <a:t>Learn the ideal function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endParaRPr lang="nl-BE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D3EBEF-CF5F-D157-9226-27C50E9BFD70}"/>
                  </a:ext>
                </a:extLst>
              </p:cNvPr>
              <p:cNvSpPr txBox="1"/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D3EBEF-CF5F-D157-9226-27C50E9B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E61608-114C-459C-245C-3622597EFC2C}"/>
              </a:ext>
            </a:extLst>
          </p:cNvPr>
          <p:cNvSpPr txBox="1"/>
          <p:nvPr/>
        </p:nvSpPr>
        <p:spPr>
          <a:xfrm>
            <a:off x="4763051" y="2328155"/>
            <a:ext cx="18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(known)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0BAEC-BC10-0523-B512-DA8545EA78CC}"/>
              </a:ext>
            </a:extLst>
          </p:cNvPr>
          <p:cNvSpPr txBox="1"/>
          <p:nvPr/>
        </p:nvSpPr>
        <p:spPr>
          <a:xfrm>
            <a:off x="7034310" y="3031634"/>
            <a:ext cx="3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target function(unknown)</a:t>
            </a:r>
            <a:endParaRPr lang="nl-B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22FB7-7EA7-5971-241E-37D36E4401DF}"/>
              </a:ext>
            </a:extLst>
          </p:cNvPr>
          <p:cNvCxnSpPr>
            <a:cxnSpLocks/>
          </p:cNvCxnSpPr>
          <p:nvPr/>
        </p:nvCxnSpPr>
        <p:spPr>
          <a:xfrm>
            <a:off x="5409684" y="2721656"/>
            <a:ext cx="329682" cy="2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5FF7D0-8064-ADA4-F934-C98CC747C0FE}"/>
              </a:ext>
            </a:extLst>
          </p:cNvPr>
          <p:cNvSpPr/>
          <p:nvPr/>
        </p:nvSpPr>
        <p:spPr>
          <a:xfrm>
            <a:off x="6529358" y="3106784"/>
            <a:ext cx="531845" cy="116498"/>
          </a:xfrm>
          <a:custGeom>
            <a:avLst/>
            <a:gdLst>
              <a:gd name="connsiteX0" fmla="*/ 531845 w 531845"/>
              <a:gd name="connsiteY0" fmla="*/ 83976 h 116498"/>
              <a:gd name="connsiteX1" fmla="*/ 139959 w 531845"/>
              <a:gd name="connsiteY1" fmla="*/ 111967 h 116498"/>
              <a:gd name="connsiteX2" fmla="*/ 0 w 531845"/>
              <a:gd name="connsiteY2" fmla="*/ 0 h 1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116498">
                <a:moveTo>
                  <a:pt x="531845" y="83976"/>
                </a:moveTo>
                <a:cubicBezTo>
                  <a:pt x="380222" y="104969"/>
                  <a:pt x="228600" y="125963"/>
                  <a:pt x="139959" y="111967"/>
                </a:cubicBezTo>
                <a:cubicBezTo>
                  <a:pt x="51318" y="97971"/>
                  <a:pt x="25659" y="4898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779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8CD-5BEA-B486-F6C2-CA930E2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… basics of 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27E9-D43F-A931-04A4-74DE29B5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2" y="1451999"/>
            <a:ext cx="7432322" cy="11158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Focus on Supervised Learning:</a:t>
            </a:r>
          </a:p>
          <a:p>
            <a:pPr marL="0" indent="0">
              <a:buNone/>
            </a:pPr>
            <a:r>
              <a:rPr lang="en-US" sz="2000" dirty="0"/>
              <a:t>Learn from data and come up with a set of rules/logic, a function.</a:t>
            </a:r>
            <a:endParaRPr lang="nl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65B73-9AB7-F472-419C-07902FEB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79" y="815227"/>
            <a:ext cx="2362298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353F3-5D97-5A62-8DF7-7B574058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46" y="836191"/>
            <a:ext cx="2306454" cy="17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EAE3C-588C-5367-3A1E-282CB0286698}"/>
              </a:ext>
            </a:extLst>
          </p:cNvPr>
          <p:cNvSpPr txBox="1"/>
          <p:nvPr/>
        </p:nvSpPr>
        <p:spPr>
          <a:xfrm>
            <a:off x="7307744" y="3476116"/>
            <a:ext cx="18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(known)</a:t>
            </a:r>
            <a:endParaRPr lang="nl-BE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2F6C82-1388-D249-1ACB-3F48662365D8}"/>
              </a:ext>
            </a:extLst>
          </p:cNvPr>
          <p:cNvSpPr/>
          <p:nvPr/>
        </p:nvSpPr>
        <p:spPr>
          <a:xfrm>
            <a:off x="7000532" y="3683136"/>
            <a:ext cx="371427" cy="269207"/>
          </a:xfrm>
          <a:custGeom>
            <a:avLst/>
            <a:gdLst>
              <a:gd name="connsiteX0" fmla="*/ 371427 w 371427"/>
              <a:gd name="connsiteY0" fmla="*/ 17280 h 269207"/>
              <a:gd name="connsiteX1" fmla="*/ 35525 w 371427"/>
              <a:gd name="connsiteY1" fmla="*/ 26611 h 269207"/>
              <a:gd name="connsiteX2" fmla="*/ 26195 w 371427"/>
              <a:gd name="connsiteY2" fmla="*/ 269207 h 2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27" h="269207">
                <a:moveTo>
                  <a:pt x="371427" y="17280"/>
                </a:moveTo>
                <a:cubicBezTo>
                  <a:pt x="232245" y="951"/>
                  <a:pt x="93064" y="-15377"/>
                  <a:pt x="35525" y="26611"/>
                </a:cubicBezTo>
                <a:cubicBezTo>
                  <a:pt x="-22014" y="68599"/>
                  <a:pt x="2090" y="168903"/>
                  <a:pt x="26195" y="26920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4F1F1-AF52-6967-2EDB-16FDF4B6001E}"/>
              </a:ext>
            </a:extLst>
          </p:cNvPr>
          <p:cNvSpPr txBox="1"/>
          <p:nvPr/>
        </p:nvSpPr>
        <p:spPr>
          <a:xfrm>
            <a:off x="481567" y="3994629"/>
            <a:ext cx="426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2: </a:t>
            </a:r>
            <a:r>
              <a:rPr lang="en-US" sz="2000" dirty="0"/>
              <a:t>Perform inference (predictions)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FE4BF1-01A0-6E19-C66C-44EAC81227A1}"/>
                  </a:ext>
                </a:extLst>
              </p:cNvPr>
              <p:cNvSpPr txBox="1"/>
              <p:nvPr/>
            </p:nvSpPr>
            <p:spPr>
              <a:xfrm>
                <a:off x="5485453" y="3851615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FE4BF1-01A0-6E19-C66C-44EAC812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53" y="3851615"/>
                <a:ext cx="2713703" cy="461665"/>
              </a:xfrm>
              <a:prstGeom prst="rect">
                <a:avLst/>
              </a:prstGeom>
              <a:blipFill>
                <a:blip r:embed="rId4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A54A9E-1016-07A0-465F-37DD5CA15F5B}"/>
              </a:ext>
            </a:extLst>
          </p:cNvPr>
          <p:cNvSpPr txBox="1"/>
          <p:nvPr/>
        </p:nvSpPr>
        <p:spPr>
          <a:xfrm>
            <a:off x="4934938" y="3536317"/>
            <a:ext cx="18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target</a:t>
            </a:r>
            <a:endParaRPr lang="nl-B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E64230-ABCB-4AA1-0DF0-7E1120F07D18}"/>
              </a:ext>
            </a:extLst>
          </p:cNvPr>
          <p:cNvCxnSpPr>
            <a:cxnSpLocks/>
          </p:cNvCxnSpPr>
          <p:nvPr/>
        </p:nvCxnSpPr>
        <p:spPr>
          <a:xfrm>
            <a:off x="5665191" y="3852193"/>
            <a:ext cx="329682" cy="2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1EEB1B-8E9A-CCA8-3724-068E194250AD}"/>
              </a:ext>
            </a:extLst>
          </p:cNvPr>
          <p:cNvSpPr txBox="1"/>
          <p:nvPr/>
        </p:nvSpPr>
        <p:spPr>
          <a:xfrm>
            <a:off x="7908377" y="4202397"/>
            <a:ext cx="3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</a:t>
            </a:r>
            <a:endParaRPr lang="nl-BE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5D100B-9180-E3C1-E820-B4157C6695A0}"/>
              </a:ext>
            </a:extLst>
          </p:cNvPr>
          <p:cNvSpPr/>
          <p:nvPr/>
        </p:nvSpPr>
        <p:spPr>
          <a:xfrm>
            <a:off x="7403425" y="4277547"/>
            <a:ext cx="531845" cy="116498"/>
          </a:xfrm>
          <a:custGeom>
            <a:avLst/>
            <a:gdLst>
              <a:gd name="connsiteX0" fmla="*/ 531845 w 531845"/>
              <a:gd name="connsiteY0" fmla="*/ 83976 h 116498"/>
              <a:gd name="connsiteX1" fmla="*/ 139959 w 531845"/>
              <a:gd name="connsiteY1" fmla="*/ 111967 h 116498"/>
              <a:gd name="connsiteX2" fmla="*/ 0 w 531845"/>
              <a:gd name="connsiteY2" fmla="*/ 0 h 1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116498">
                <a:moveTo>
                  <a:pt x="531845" y="83976"/>
                </a:moveTo>
                <a:cubicBezTo>
                  <a:pt x="380222" y="104969"/>
                  <a:pt x="228600" y="125963"/>
                  <a:pt x="139959" y="111967"/>
                </a:cubicBezTo>
                <a:cubicBezTo>
                  <a:pt x="51318" y="97971"/>
                  <a:pt x="25659" y="4898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F7CEC2-69BA-4359-A069-86DFFB9DB294}"/>
              </a:ext>
            </a:extLst>
          </p:cNvPr>
          <p:cNvSpPr txBox="1"/>
          <p:nvPr/>
        </p:nvSpPr>
        <p:spPr>
          <a:xfrm>
            <a:off x="4749282" y="4217137"/>
            <a:ext cx="209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the ideal function</a:t>
            </a:r>
            <a:endParaRPr lang="nl-BE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5A3954F-03BE-F83C-B349-05355C71D2CE}"/>
              </a:ext>
            </a:extLst>
          </p:cNvPr>
          <p:cNvSpPr/>
          <p:nvPr/>
        </p:nvSpPr>
        <p:spPr>
          <a:xfrm>
            <a:off x="6535904" y="4281468"/>
            <a:ext cx="379687" cy="205274"/>
          </a:xfrm>
          <a:custGeom>
            <a:avLst/>
            <a:gdLst>
              <a:gd name="connsiteX0" fmla="*/ 0 w 379687"/>
              <a:gd name="connsiteY0" fmla="*/ 205274 h 205274"/>
              <a:gd name="connsiteX1" fmla="*/ 363894 w 379687"/>
              <a:gd name="connsiteY1" fmla="*/ 186612 h 205274"/>
              <a:gd name="connsiteX2" fmla="*/ 279918 w 379687"/>
              <a:gd name="connsiteY2" fmla="*/ 0 h 20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687" h="205274">
                <a:moveTo>
                  <a:pt x="0" y="205274"/>
                </a:moveTo>
                <a:lnTo>
                  <a:pt x="363894" y="186612"/>
                </a:lnTo>
                <a:cubicBezTo>
                  <a:pt x="410547" y="152400"/>
                  <a:pt x="345232" y="76200"/>
                  <a:pt x="27991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77DA0-AC7E-A57F-FB68-7BD5FF3442C9}"/>
              </a:ext>
            </a:extLst>
          </p:cNvPr>
          <p:cNvSpPr txBox="1"/>
          <p:nvPr/>
        </p:nvSpPr>
        <p:spPr>
          <a:xfrm>
            <a:off x="490102" y="2732018"/>
            <a:ext cx="404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</a:t>
            </a:r>
            <a:r>
              <a:rPr lang="en-US" sz="2000" dirty="0"/>
              <a:t>Learn the ideal function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endParaRPr lang="nl-BE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95B12B-1700-778E-A8C1-1D4C9203A8EB}"/>
                  </a:ext>
                </a:extLst>
              </p:cNvPr>
              <p:cNvSpPr txBox="1"/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95B12B-1700-778E-A8C1-1D4C9203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B44104-1417-004B-2238-927D6E2E6A9D}"/>
              </a:ext>
            </a:extLst>
          </p:cNvPr>
          <p:cNvSpPr txBox="1"/>
          <p:nvPr/>
        </p:nvSpPr>
        <p:spPr>
          <a:xfrm>
            <a:off x="4763051" y="2328155"/>
            <a:ext cx="18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(known)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ED567-776B-9C0C-C25E-71CA0F96EB82}"/>
              </a:ext>
            </a:extLst>
          </p:cNvPr>
          <p:cNvSpPr txBox="1"/>
          <p:nvPr/>
        </p:nvSpPr>
        <p:spPr>
          <a:xfrm>
            <a:off x="7034310" y="3031634"/>
            <a:ext cx="3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target function(unknown)</a:t>
            </a:r>
            <a:endParaRPr lang="nl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A63F85-82ED-B354-D42D-B3FF705C6C31}"/>
              </a:ext>
            </a:extLst>
          </p:cNvPr>
          <p:cNvCxnSpPr>
            <a:cxnSpLocks/>
          </p:cNvCxnSpPr>
          <p:nvPr/>
        </p:nvCxnSpPr>
        <p:spPr>
          <a:xfrm>
            <a:off x="5409684" y="2721656"/>
            <a:ext cx="329682" cy="2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68624F-9B65-7E0D-7105-77315A44E4B1}"/>
              </a:ext>
            </a:extLst>
          </p:cNvPr>
          <p:cNvSpPr/>
          <p:nvPr/>
        </p:nvSpPr>
        <p:spPr>
          <a:xfrm>
            <a:off x="6529358" y="3106784"/>
            <a:ext cx="531845" cy="116498"/>
          </a:xfrm>
          <a:custGeom>
            <a:avLst/>
            <a:gdLst>
              <a:gd name="connsiteX0" fmla="*/ 531845 w 531845"/>
              <a:gd name="connsiteY0" fmla="*/ 83976 h 116498"/>
              <a:gd name="connsiteX1" fmla="*/ 139959 w 531845"/>
              <a:gd name="connsiteY1" fmla="*/ 111967 h 116498"/>
              <a:gd name="connsiteX2" fmla="*/ 0 w 531845"/>
              <a:gd name="connsiteY2" fmla="*/ 0 h 1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116498">
                <a:moveTo>
                  <a:pt x="531845" y="83976"/>
                </a:moveTo>
                <a:cubicBezTo>
                  <a:pt x="380222" y="104969"/>
                  <a:pt x="228600" y="125963"/>
                  <a:pt x="139959" y="111967"/>
                </a:cubicBezTo>
                <a:cubicBezTo>
                  <a:pt x="51318" y="97971"/>
                  <a:pt x="25659" y="4898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05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78CD-5BEA-B486-F6C2-CA930E27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… basics of ML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27E9-D43F-A931-04A4-74DE29B5A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2" y="1451999"/>
            <a:ext cx="7432322" cy="111582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Focus on Supervised Learning:</a:t>
            </a:r>
          </a:p>
          <a:p>
            <a:pPr marL="0" indent="0">
              <a:buNone/>
            </a:pPr>
            <a:r>
              <a:rPr lang="en-US" sz="2000" dirty="0"/>
              <a:t>Learn from data and come up with a set of rules/logic, a function.</a:t>
            </a:r>
            <a:endParaRPr lang="nl-BE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C65B73-9AB7-F472-419C-07902FEB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79" y="815227"/>
            <a:ext cx="2362298" cy="17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17353F3-5D97-5A62-8DF7-7B5740581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546" y="836191"/>
            <a:ext cx="2306454" cy="173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0B0838B-0FDC-6D4C-6B5E-322519DD63C8}"/>
              </a:ext>
            </a:extLst>
          </p:cNvPr>
          <p:cNvSpPr txBox="1"/>
          <p:nvPr/>
        </p:nvSpPr>
        <p:spPr>
          <a:xfrm>
            <a:off x="423094" y="5635690"/>
            <a:ext cx="2422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Putting it all together:</a:t>
            </a:r>
            <a:endParaRPr lang="nl-BE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D18F2-7FDE-0DC7-2E08-B4B703B79FD9}"/>
                  </a:ext>
                </a:extLst>
              </p:cNvPr>
              <p:cNvSpPr txBox="1"/>
              <p:nvPr/>
            </p:nvSpPr>
            <p:spPr>
              <a:xfrm>
                <a:off x="3232447" y="5575773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6D18F2-7FDE-0DC7-2E08-B4B703B79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447" y="5575773"/>
                <a:ext cx="2713703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D96371-E18C-6455-2DCA-EE20D55068AF}"/>
                  </a:ext>
                </a:extLst>
              </p:cNvPr>
              <p:cNvSpPr txBox="1"/>
              <p:nvPr/>
            </p:nvSpPr>
            <p:spPr>
              <a:xfrm>
                <a:off x="5269894" y="5119160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D96371-E18C-6455-2DCA-EE20D5506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94" y="5119160"/>
                <a:ext cx="2713703" cy="461665"/>
              </a:xfrm>
              <a:prstGeom prst="rect">
                <a:avLst/>
              </a:prstGeom>
              <a:blipFill>
                <a:blip r:embed="rId7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774B-63A2-F084-CD37-3AE98FA6CA2C}"/>
                  </a:ext>
                </a:extLst>
              </p:cNvPr>
              <p:cNvSpPr txBox="1"/>
              <p:nvPr/>
            </p:nvSpPr>
            <p:spPr>
              <a:xfrm>
                <a:off x="5400377" y="6062297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6EF774B-63A2-F084-CD37-3AE98FA6C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77" y="6062297"/>
                <a:ext cx="2713703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Graphic 35" descr="Repeat outline">
            <a:extLst>
              <a:ext uri="{FF2B5EF4-FFF2-40B4-BE49-F238E27FC236}">
                <a16:creationId xmlns:a16="http://schemas.microsoft.com/office/drawing/2014/main" id="{28643910-20A0-C91E-B7CE-AEB3459512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 rot="16014652">
            <a:off x="5296939" y="5611943"/>
            <a:ext cx="501891" cy="501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DF939D5-55B2-6833-105B-7C83C402C07F}"/>
              </a:ext>
            </a:extLst>
          </p:cNvPr>
          <p:cNvSpPr txBox="1"/>
          <p:nvPr/>
        </p:nvSpPr>
        <p:spPr>
          <a:xfrm>
            <a:off x="5185204" y="5390786"/>
            <a:ext cx="90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Training</a:t>
            </a:r>
            <a:endParaRPr lang="nl-BE" sz="14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6854D5-6011-821D-B47C-9FF737432409}"/>
              </a:ext>
            </a:extLst>
          </p:cNvPr>
          <p:cNvCxnSpPr>
            <a:cxnSpLocks/>
            <a:endCxn id="37" idx="3"/>
          </p:cNvCxnSpPr>
          <p:nvPr/>
        </p:nvCxnSpPr>
        <p:spPr>
          <a:xfrm flipV="1">
            <a:off x="6093544" y="5544675"/>
            <a:ext cx="0" cy="51762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CDFEE2F-A1DF-71AC-378F-E11F1443E19E}"/>
              </a:ext>
            </a:extLst>
          </p:cNvPr>
          <p:cNvSpPr txBox="1"/>
          <p:nvPr/>
        </p:nvSpPr>
        <p:spPr>
          <a:xfrm>
            <a:off x="6067692" y="5626991"/>
            <a:ext cx="146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function</a:t>
            </a:r>
            <a:endParaRPr lang="nl-BE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6D1361A-ED14-3AD6-F869-87D195A99E20}"/>
              </a:ext>
            </a:extLst>
          </p:cNvPr>
          <p:cNvSpPr/>
          <p:nvPr/>
        </p:nvSpPr>
        <p:spPr>
          <a:xfrm>
            <a:off x="7315200" y="5784980"/>
            <a:ext cx="302895" cy="410547"/>
          </a:xfrm>
          <a:custGeom>
            <a:avLst/>
            <a:gdLst>
              <a:gd name="connsiteX0" fmla="*/ 149290 w 302895"/>
              <a:gd name="connsiteY0" fmla="*/ 0 h 410547"/>
              <a:gd name="connsiteX1" fmla="*/ 298580 w 302895"/>
              <a:gd name="connsiteY1" fmla="*/ 102636 h 410547"/>
              <a:gd name="connsiteX2" fmla="*/ 0 w 302895"/>
              <a:gd name="connsiteY2" fmla="*/ 410547 h 41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2895" h="410547">
                <a:moveTo>
                  <a:pt x="149290" y="0"/>
                </a:moveTo>
                <a:cubicBezTo>
                  <a:pt x="236376" y="17106"/>
                  <a:pt x="323462" y="34212"/>
                  <a:pt x="298580" y="102636"/>
                </a:cubicBezTo>
                <a:cubicBezTo>
                  <a:pt x="273698" y="171060"/>
                  <a:pt x="136849" y="290803"/>
                  <a:pt x="0" y="410547"/>
                </a:cubicBezTo>
              </a:path>
            </a:pathLst>
          </a:custGeom>
          <a:ln>
            <a:prstDash val="dashDot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3D8513-D286-A141-18B7-ACC4D5EC831B}"/>
              </a:ext>
            </a:extLst>
          </p:cNvPr>
          <p:cNvSpPr txBox="1"/>
          <p:nvPr/>
        </p:nvSpPr>
        <p:spPr>
          <a:xfrm>
            <a:off x="7307744" y="3476116"/>
            <a:ext cx="189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Features (known)</a:t>
            </a:r>
            <a:endParaRPr lang="nl-BE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D933E7-993C-E87C-9469-FF366446BC2C}"/>
              </a:ext>
            </a:extLst>
          </p:cNvPr>
          <p:cNvSpPr/>
          <p:nvPr/>
        </p:nvSpPr>
        <p:spPr>
          <a:xfrm>
            <a:off x="7000532" y="3683136"/>
            <a:ext cx="371427" cy="269207"/>
          </a:xfrm>
          <a:custGeom>
            <a:avLst/>
            <a:gdLst>
              <a:gd name="connsiteX0" fmla="*/ 371427 w 371427"/>
              <a:gd name="connsiteY0" fmla="*/ 17280 h 269207"/>
              <a:gd name="connsiteX1" fmla="*/ 35525 w 371427"/>
              <a:gd name="connsiteY1" fmla="*/ 26611 h 269207"/>
              <a:gd name="connsiteX2" fmla="*/ 26195 w 371427"/>
              <a:gd name="connsiteY2" fmla="*/ 269207 h 26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427" h="269207">
                <a:moveTo>
                  <a:pt x="371427" y="17280"/>
                </a:moveTo>
                <a:cubicBezTo>
                  <a:pt x="232245" y="951"/>
                  <a:pt x="93064" y="-15377"/>
                  <a:pt x="35525" y="26611"/>
                </a:cubicBezTo>
                <a:cubicBezTo>
                  <a:pt x="-22014" y="68599"/>
                  <a:pt x="2090" y="168903"/>
                  <a:pt x="26195" y="26920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E8E8B-2070-26C4-D959-213D94C199FF}"/>
              </a:ext>
            </a:extLst>
          </p:cNvPr>
          <p:cNvSpPr txBox="1"/>
          <p:nvPr/>
        </p:nvSpPr>
        <p:spPr>
          <a:xfrm>
            <a:off x="481567" y="3994629"/>
            <a:ext cx="4267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2: </a:t>
            </a:r>
            <a:r>
              <a:rPr lang="en-US" sz="2000" dirty="0"/>
              <a:t>Perform inference (predictions)</a:t>
            </a:r>
            <a:endParaRPr lang="nl-B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A1E3B3-E067-6832-5CB8-D5D91D1EC94F}"/>
                  </a:ext>
                </a:extLst>
              </p:cNvPr>
              <p:cNvSpPr txBox="1"/>
              <p:nvPr/>
            </p:nvSpPr>
            <p:spPr>
              <a:xfrm>
                <a:off x="5485453" y="3851615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A1E3B3-E067-6832-5CB8-D5D91D1EC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53" y="3851615"/>
                <a:ext cx="2713703" cy="461665"/>
              </a:xfrm>
              <a:prstGeom prst="rect">
                <a:avLst/>
              </a:prstGeom>
              <a:blipFill>
                <a:blip r:embed="rId11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BD6B76-860B-D05B-F912-EED6982A798A}"/>
              </a:ext>
            </a:extLst>
          </p:cNvPr>
          <p:cNvSpPr txBox="1"/>
          <p:nvPr/>
        </p:nvSpPr>
        <p:spPr>
          <a:xfrm>
            <a:off x="4934938" y="3536317"/>
            <a:ext cx="18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target</a:t>
            </a:r>
            <a:endParaRPr lang="nl-B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EE3E5-9D66-A708-87C3-9126E9868790}"/>
              </a:ext>
            </a:extLst>
          </p:cNvPr>
          <p:cNvCxnSpPr>
            <a:cxnSpLocks/>
          </p:cNvCxnSpPr>
          <p:nvPr/>
        </p:nvCxnSpPr>
        <p:spPr>
          <a:xfrm>
            <a:off x="5665191" y="3852193"/>
            <a:ext cx="329682" cy="2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1090839-7EA6-571F-74D6-A38801E75661}"/>
              </a:ext>
            </a:extLst>
          </p:cNvPr>
          <p:cNvSpPr/>
          <p:nvPr/>
        </p:nvSpPr>
        <p:spPr>
          <a:xfrm>
            <a:off x="7403425" y="4277547"/>
            <a:ext cx="531845" cy="116498"/>
          </a:xfrm>
          <a:custGeom>
            <a:avLst/>
            <a:gdLst>
              <a:gd name="connsiteX0" fmla="*/ 531845 w 531845"/>
              <a:gd name="connsiteY0" fmla="*/ 83976 h 116498"/>
              <a:gd name="connsiteX1" fmla="*/ 139959 w 531845"/>
              <a:gd name="connsiteY1" fmla="*/ 111967 h 116498"/>
              <a:gd name="connsiteX2" fmla="*/ 0 w 531845"/>
              <a:gd name="connsiteY2" fmla="*/ 0 h 1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116498">
                <a:moveTo>
                  <a:pt x="531845" y="83976"/>
                </a:moveTo>
                <a:cubicBezTo>
                  <a:pt x="380222" y="104969"/>
                  <a:pt x="228600" y="125963"/>
                  <a:pt x="139959" y="111967"/>
                </a:cubicBezTo>
                <a:cubicBezTo>
                  <a:pt x="51318" y="97971"/>
                  <a:pt x="25659" y="4898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4B990F-84D1-148B-E0D3-75BD67942E43}"/>
              </a:ext>
            </a:extLst>
          </p:cNvPr>
          <p:cNvSpPr txBox="1"/>
          <p:nvPr/>
        </p:nvSpPr>
        <p:spPr>
          <a:xfrm>
            <a:off x="4749282" y="4217137"/>
            <a:ext cx="2093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Approximation of the ideal function</a:t>
            </a:r>
            <a:endParaRPr lang="nl-BE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00D4148-C78F-2878-2C36-128EA754290D}"/>
              </a:ext>
            </a:extLst>
          </p:cNvPr>
          <p:cNvSpPr/>
          <p:nvPr/>
        </p:nvSpPr>
        <p:spPr>
          <a:xfrm>
            <a:off x="6535904" y="4281468"/>
            <a:ext cx="379687" cy="205274"/>
          </a:xfrm>
          <a:custGeom>
            <a:avLst/>
            <a:gdLst>
              <a:gd name="connsiteX0" fmla="*/ 0 w 379687"/>
              <a:gd name="connsiteY0" fmla="*/ 205274 h 205274"/>
              <a:gd name="connsiteX1" fmla="*/ 363894 w 379687"/>
              <a:gd name="connsiteY1" fmla="*/ 186612 h 205274"/>
              <a:gd name="connsiteX2" fmla="*/ 279918 w 379687"/>
              <a:gd name="connsiteY2" fmla="*/ 0 h 20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687" h="205274">
                <a:moveTo>
                  <a:pt x="0" y="205274"/>
                </a:moveTo>
                <a:lnTo>
                  <a:pt x="363894" y="186612"/>
                </a:lnTo>
                <a:cubicBezTo>
                  <a:pt x="410547" y="152400"/>
                  <a:pt x="345232" y="76200"/>
                  <a:pt x="279918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3D6CF-7432-F9C8-B600-43BD1EE48122}"/>
              </a:ext>
            </a:extLst>
          </p:cNvPr>
          <p:cNvSpPr txBox="1"/>
          <p:nvPr/>
        </p:nvSpPr>
        <p:spPr>
          <a:xfrm>
            <a:off x="490102" y="2732018"/>
            <a:ext cx="4042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Step 1: </a:t>
            </a:r>
            <a:r>
              <a:rPr lang="en-US" sz="2000" dirty="0"/>
              <a:t>Learn the ideal function </a:t>
            </a:r>
            <a:r>
              <a:rPr lang="en-US" sz="2000" dirty="0">
                <a:solidFill>
                  <a:srgbClr val="FF0000"/>
                </a:solidFill>
              </a:rPr>
              <a:t>g</a:t>
            </a:r>
            <a:endParaRPr lang="nl-BE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D658CD-C430-4D7B-70CD-7D3F100AEAC1}"/>
                  </a:ext>
                </a:extLst>
              </p:cNvPr>
              <p:cNvSpPr txBox="1"/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D658CD-C430-4D7B-70CD-7D3F100AE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46" y="2697487"/>
                <a:ext cx="2713703" cy="461665"/>
              </a:xfrm>
              <a:prstGeom prst="rect">
                <a:avLst/>
              </a:prstGeom>
              <a:blipFill>
                <a:blip r:embed="rId1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5B01668-8880-5671-7F69-DA3160137061}"/>
              </a:ext>
            </a:extLst>
          </p:cNvPr>
          <p:cNvSpPr txBox="1"/>
          <p:nvPr/>
        </p:nvSpPr>
        <p:spPr>
          <a:xfrm>
            <a:off x="4763051" y="2328155"/>
            <a:ext cx="182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(known)</a:t>
            </a:r>
            <a:endParaRPr lang="nl-B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52F195-0250-A828-20F0-0B1DC8DC9885}"/>
              </a:ext>
            </a:extLst>
          </p:cNvPr>
          <p:cNvSpPr txBox="1"/>
          <p:nvPr/>
        </p:nvSpPr>
        <p:spPr>
          <a:xfrm>
            <a:off x="7034310" y="3031634"/>
            <a:ext cx="3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 target function(unknown)</a:t>
            </a:r>
            <a:endParaRPr lang="nl-BE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CBF529-275C-1159-3FF0-F2DA5051E072}"/>
              </a:ext>
            </a:extLst>
          </p:cNvPr>
          <p:cNvCxnSpPr>
            <a:cxnSpLocks/>
          </p:cNvCxnSpPr>
          <p:nvPr/>
        </p:nvCxnSpPr>
        <p:spPr>
          <a:xfrm>
            <a:off x="5409684" y="2721656"/>
            <a:ext cx="329682" cy="206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FE5C28B-6E87-467D-D0FA-6DE62C8C16E6}"/>
              </a:ext>
            </a:extLst>
          </p:cNvPr>
          <p:cNvSpPr/>
          <p:nvPr/>
        </p:nvSpPr>
        <p:spPr>
          <a:xfrm>
            <a:off x="6529358" y="3106784"/>
            <a:ext cx="531845" cy="116498"/>
          </a:xfrm>
          <a:custGeom>
            <a:avLst/>
            <a:gdLst>
              <a:gd name="connsiteX0" fmla="*/ 531845 w 531845"/>
              <a:gd name="connsiteY0" fmla="*/ 83976 h 116498"/>
              <a:gd name="connsiteX1" fmla="*/ 139959 w 531845"/>
              <a:gd name="connsiteY1" fmla="*/ 111967 h 116498"/>
              <a:gd name="connsiteX2" fmla="*/ 0 w 531845"/>
              <a:gd name="connsiteY2" fmla="*/ 0 h 11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845" h="116498">
                <a:moveTo>
                  <a:pt x="531845" y="83976"/>
                </a:moveTo>
                <a:cubicBezTo>
                  <a:pt x="380222" y="104969"/>
                  <a:pt x="228600" y="125963"/>
                  <a:pt x="139959" y="111967"/>
                </a:cubicBezTo>
                <a:cubicBezTo>
                  <a:pt x="51318" y="97971"/>
                  <a:pt x="25659" y="48985"/>
                  <a:pt x="0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A1E18-956F-6903-C632-49CBC9763749}"/>
              </a:ext>
            </a:extLst>
          </p:cNvPr>
          <p:cNvSpPr txBox="1"/>
          <p:nvPr/>
        </p:nvSpPr>
        <p:spPr>
          <a:xfrm>
            <a:off x="7908377" y="4202397"/>
            <a:ext cx="35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36313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D91-7411-E207-B55C-F2DE5DA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Forecasting to a Regression Task.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0191-C578-9D19-9FA3-BE423BB2B60B}"/>
              </a:ext>
            </a:extLst>
          </p:cNvPr>
          <p:cNvSpPr txBox="1"/>
          <p:nvPr/>
        </p:nvSpPr>
        <p:spPr>
          <a:xfrm>
            <a:off x="550504" y="1687396"/>
            <a:ext cx="27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ML data input: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0F7B7-EA8B-2787-9E34-7C5769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288877"/>
            <a:ext cx="4808952" cy="2147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227D5-55A6-EFA0-060A-CBC805CC2B80}"/>
              </a:ext>
            </a:extLst>
          </p:cNvPr>
          <p:cNvCxnSpPr/>
          <p:nvPr/>
        </p:nvCxnSpPr>
        <p:spPr>
          <a:xfrm>
            <a:off x="7165910" y="2058173"/>
            <a:ext cx="531845" cy="0"/>
          </a:xfrm>
          <a:prstGeom prst="straightConnector1">
            <a:avLst/>
          </a:prstGeom>
          <a:ln w="28575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44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D91-7411-E207-B55C-F2DE5DA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Forecasting to a Regression Task.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0191-C578-9D19-9FA3-BE423BB2B60B}"/>
              </a:ext>
            </a:extLst>
          </p:cNvPr>
          <p:cNvSpPr txBox="1"/>
          <p:nvPr/>
        </p:nvSpPr>
        <p:spPr>
          <a:xfrm>
            <a:off x="550504" y="1687396"/>
            <a:ext cx="27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ML data input: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0F7B7-EA8B-2787-9E34-7C5769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288877"/>
            <a:ext cx="4808952" cy="2147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227D5-55A6-EFA0-060A-CBC805CC2B80}"/>
              </a:ext>
            </a:extLst>
          </p:cNvPr>
          <p:cNvCxnSpPr/>
          <p:nvPr/>
        </p:nvCxnSpPr>
        <p:spPr>
          <a:xfrm>
            <a:off x="7165910" y="2058173"/>
            <a:ext cx="531845" cy="0"/>
          </a:xfrm>
          <a:prstGeom prst="straightConnector1">
            <a:avLst/>
          </a:prstGeom>
          <a:ln w="28575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DA38D-D632-AD5A-A97D-F773FE4F536A}"/>
              </a:ext>
            </a:extLst>
          </p:cNvPr>
          <p:cNvSpPr txBox="1"/>
          <p:nvPr/>
        </p:nvSpPr>
        <p:spPr>
          <a:xfrm>
            <a:off x="550504" y="3501148"/>
            <a:ext cx="30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time series format: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AE0B6-5D3A-97C9-F1FB-F5F5B432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0" y="3405570"/>
            <a:ext cx="3549322" cy="5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1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D91-7411-E207-B55C-F2DE5DA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Forecasting to a Regression Task.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0191-C578-9D19-9FA3-BE423BB2B60B}"/>
              </a:ext>
            </a:extLst>
          </p:cNvPr>
          <p:cNvSpPr txBox="1"/>
          <p:nvPr/>
        </p:nvSpPr>
        <p:spPr>
          <a:xfrm>
            <a:off x="550504" y="1687396"/>
            <a:ext cx="27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ML data input: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0F7B7-EA8B-2787-9E34-7C5769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288877"/>
            <a:ext cx="4808952" cy="2147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227D5-55A6-EFA0-060A-CBC805CC2B80}"/>
              </a:ext>
            </a:extLst>
          </p:cNvPr>
          <p:cNvCxnSpPr/>
          <p:nvPr/>
        </p:nvCxnSpPr>
        <p:spPr>
          <a:xfrm>
            <a:off x="7165910" y="2058173"/>
            <a:ext cx="531845" cy="0"/>
          </a:xfrm>
          <a:prstGeom prst="straightConnector1">
            <a:avLst/>
          </a:prstGeom>
          <a:ln w="28575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DA38D-D632-AD5A-A97D-F773FE4F536A}"/>
              </a:ext>
            </a:extLst>
          </p:cNvPr>
          <p:cNvSpPr txBox="1"/>
          <p:nvPr/>
        </p:nvSpPr>
        <p:spPr>
          <a:xfrm>
            <a:off x="550504" y="3501148"/>
            <a:ext cx="30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time series format: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AE0B6-5D3A-97C9-F1FB-F5F5B432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0" y="3405570"/>
            <a:ext cx="3549322" cy="50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FAFF50-AC0D-BAEF-A7BE-02C7C79CB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3" y="3795181"/>
            <a:ext cx="2546185" cy="1737872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1D27F8F5-4BDC-67B8-CB41-0E1258A765E0}"/>
              </a:ext>
            </a:extLst>
          </p:cNvPr>
          <p:cNvSpPr/>
          <p:nvPr/>
        </p:nvSpPr>
        <p:spPr>
          <a:xfrm rot="16200000">
            <a:off x="6413188" y="3444561"/>
            <a:ext cx="294312" cy="1112674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FD01E-069B-CEE4-CE11-BA29DAF17DEE}"/>
              </a:ext>
            </a:extLst>
          </p:cNvPr>
          <p:cNvSpPr txBox="1"/>
          <p:nvPr/>
        </p:nvSpPr>
        <p:spPr>
          <a:xfrm>
            <a:off x="5934269" y="4095165"/>
            <a:ext cx="14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Sliding window k</a:t>
            </a:r>
            <a:endParaRPr lang="nl-BE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F2A5BA-3E42-7D82-EDC1-AAE365FDF4DC}"/>
              </a:ext>
            </a:extLst>
          </p:cNvPr>
          <p:cNvSpPr/>
          <p:nvPr/>
        </p:nvSpPr>
        <p:spPr>
          <a:xfrm>
            <a:off x="5061322" y="3946849"/>
            <a:ext cx="2300531" cy="1137363"/>
          </a:xfrm>
          <a:custGeom>
            <a:avLst/>
            <a:gdLst>
              <a:gd name="connsiteX0" fmla="*/ 182482 w 2300531"/>
              <a:gd name="connsiteY0" fmla="*/ 0 h 1137363"/>
              <a:gd name="connsiteX1" fmla="*/ 210474 w 2300531"/>
              <a:gd name="connsiteY1" fmla="*/ 1082351 h 1137363"/>
              <a:gd name="connsiteX2" fmla="*/ 2300531 w 2300531"/>
              <a:gd name="connsiteY2" fmla="*/ 989045 h 1137363"/>
              <a:gd name="connsiteX3" fmla="*/ 2300531 w 2300531"/>
              <a:gd name="connsiteY3" fmla="*/ 989045 h 11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0531" h="1137363">
                <a:moveTo>
                  <a:pt x="182482" y="0"/>
                </a:moveTo>
                <a:cubicBezTo>
                  <a:pt x="19974" y="458755"/>
                  <a:pt x="-142534" y="917510"/>
                  <a:pt x="210474" y="1082351"/>
                </a:cubicBezTo>
                <a:cubicBezTo>
                  <a:pt x="563482" y="1247192"/>
                  <a:pt x="2300531" y="989045"/>
                  <a:pt x="2300531" y="989045"/>
                </a:cubicBezTo>
                <a:lnTo>
                  <a:pt x="2300531" y="989045"/>
                </a:lnTo>
              </a:path>
            </a:pathLst>
          </a:custGeom>
          <a:noFill/>
          <a:ln w="57150">
            <a:solidFill>
              <a:srgbClr val="FF151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81E07-3238-6016-1A82-CA3DCE4DCC05}"/>
              </a:ext>
            </a:extLst>
          </p:cNvPr>
          <p:cNvSpPr txBox="1"/>
          <p:nvPr/>
        </p:nvSpPr>
        <p:spPr>
          <a:xfrm>
            <a:off x="5252383" y="4558911"/>
            <a:ext cx="254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Window Transformation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63262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D91-7411-E207-B55C-F2DE5DA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Forecasting to a Regression Task.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0191-C578-9D19-9FA3-BE423BB2B60B}"/>
              </a:ext>
            </a:extLst>
          </p:cNvPr>
          <p:cNvSpPr txBox="1"/>
          <p:nvPr/>
        </p:nvSpPr>
        <p:spPr>
          <a:xfrm>
            <a:off x="550504" y="1687396"/>
            <a:ext cx="27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ML data input: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0F7B7-EA8B-2787-9E34-7C5769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288877"/>
            <a:ext cx="4808952" cy="2147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227D5-55A6-EFA0-060A-CBC805CC2B80}"/>
              </a:ext>
            </a:extLst>
          </p:cNvPr>
          <p:cNvCxnSpPr/>
          <p:nvPr/>
        </p:nvCxnSpPr>
        <p:spPr>
          <a:xfrm>
            <a:off x="7165910" y="2058173"/>
            <a:ext cx="531845" cy="0"/>
          </a:xfrm>
          <a:prstGeom prst="straightConnector1">
            <a:avLst/>
          </a:prstGeom>
          <a:ln w="28575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DA38D-D632-AD5A-A97D-F773FE4F536A}"/>
              </a:ext>
            </a:extLst>
          </p:cNvPr>
          <p:cNvSpPr txBox="1"/>
          <p:nvPr/>
        </p:nvSpPr>
        <p:spPr>
          <a:xfrm>
            <a:off x="550504" y="3501148"/>
            <a:ext cx="30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time series format: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AE0B6-5D3A-97C9-F1FB-F5F5B432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0" y="3405570"/>
            <a:ext cx="3549322" cy="50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FAFF50-AC0D-BAEF-A7BE-02C7C79CB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3" y="3795181"/>
            <a:ext cx="2546185" cy="1737872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1D27F8F5-4BDC-67B8-CB41-0E1258A765E0}"/>
              </a:ext>
            </a:extLst>
          </p:cNvPr>
          <p:cNvSpPr/>
          <p:nvPr/>
        </p:nvSpPr>
        <p:spPr>
          <a:xfrm rot="16200000">
            <a:off x="6413188" y="3444561"/>
            <a:ext cx="294312" cy="1112674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FD01E-069B-CEE4-CE11-BA29DAF17DEE}"/>
              </a:ext>
            </a:extLst>
          </p:cNvPr>
          <p:cNvSpPr txBox="1"/>
          <p:nvPr/>
        </p:nvSpPr>
        <p:spPr>
          <a:xfrm>
            <a:off x="5934269" y="4095165"/>
            <a:ext cx="14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Sliding window k</a:t>
            </a:r>
            <a:endParaRPr lang="nl-BE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F2A5BA-3E42-7D82-EDC1-AAE365FDF4DC}"/>
              </a:ext>
            </a:extLst>
          </p:cNvPr>
          <p:cNvSpPr/>
          <p:nvPr/>
        </p:nvSpPr>
        <p:spPr>
          <a:xfrm>
            <a:off x="5061322" y="3946849"/>
            <a:ext cx="2300531" cy="1137363"/>
          </a:xfrm>
          <a:custGeom>
            <a:avLst/>
            <a:gdLst>
              <a:gd name="connsiteX0" fmla="*/ 182482 w 2300531"/>
              <a:gd name="connsiteY0" fmla="*/ 0 h 1137363"/>
              <a:gd name="connsiteX1" fmla="*/ 210474 w 2300531"/>
              <a:gd name="connsiteY1" fmla="*/ 1082351 h 1137363"/>
              <a:gd name="connsiteX2" fmla="*/ 2300531 w 2300531"/>
              <a:gd name="connsiteY2" fmla="*/ 989045 h 1137363"/>
              <a:gd name="connsiteX3" fmla="*/ 2300531 w 2300531"/>
              <a:gd name="connsiteY3" fmla="*/ 989045 h 11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0531" h="1137363">
                <a:moveTo>
                  <a:pt x="182482" y="0"/>
                </a:moveTo>
                <a:cubicBezTo>
                  <a:pt x="19974" y="458755"/>
                  <a:pt x="-142534" y="917510"/>
                  <a:pt x="210474" y="1082351"/>
                </a:cubicBezTo>
                <a:cubicBezTo>
                  <a:pt x="563482" y="1247192"/>
                  <a:pt x="2300531" y="989045"/>
                  <a:pt x="2300531" y="989045"/>
                </a:cubicBezTo>
                <a:lnTo>
                  <a:pt x="2300531" y="989045"/>
                </a:lnTo>
              </a:path>
            </a:pathLst>
          </a:custGeom>
          <a:noFill/>
          <a:ln w="57150">
            <a:solidFill>
              <a:srgbClr val="FF151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81E07-3238-6016-1A82-CA3DCE4DCC05}"/>
              </a:ext>
            </a:extLst>
          </p:cNvPr>
          <p:cNvSpPr txBox="1"/>
          <p:nvPr/>
        </p:nvSpPr>
        <p:spPr>
          <a:xfrm>
            <a:off x="5252383" y="4558911"/>
            <a:ext cx="254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Window Transformation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388404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ACB9-7271-8565-2F0D-1F06A3DA6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Forecast?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0B8D-9600-5BA3-FE42-F4230390C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6142" y="1817578"/>
            <a:ext cx="9350477" cy="5301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“Planning is bringing the future into the present so you can do something about it now”</a:t>
            </a:r>
            <a:endParaRPr lang="nl-BE" sz="2000" dirty="0"/>
          </a:p>
        </p:txBody>
      </p:sp>
      <p:pic>
        <p:nvPicPr>
          <p:cNvPr id="4" name="Picture 2" descr="The Oracle of Delphi: How the Ancient Greeks Relied on One Woman's  Prophecies | All About History">
            <a:extLst>
              <a:ext uri="{FF2B5EF4-FFF2-40B4-BE49-F238E27FC236}">
                <a16:creationId xmlns:a16="http://schemas.microsoft.com/office/drawing/2014/main" id="{CAA4991E-7C7D-EE3C-58AF-0332F8EC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590" y="573995"/>
            <a:ext cx="2487167" cy="248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F71179-7E31-5DA2-B16B-EF99354C20B8}"/>
              </a:ext>
            </a:extLst>
          </p:cNvPr>
          <p:cNvSpPr txBox="1"/>
          <p:nvPr/>
        </p:nvSpPr>
        <p:spPr>
          <a:xfrm>
            <a:off x="8547922" y="3056174"/>
            <a:ext cx="4246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King </a:t>
            </a:r>
            <a:r>
              <a:rPr lang="en-US" sz="1050" dirty="0" err="1"/>
              <a:t>Algeus</a:t>
            </a:r>
            <a:r>
              <a:rPr lang="en-US" sz="1050" dirty="0"/>
              <a:t> in front of Pythia at the Oracle of Delphi, 440-430 BC</a:t>
            </a:r>
            <a:endParaRPr lang="nl-BE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D29D2-6CBC-F1C8-F452-AE5F83D3CEFB}"/>
              </a:ext>
            </a:extLst>
          </p:cNvPr>
          <p:cNvSpPr txBox="1"/>
          <p:nvPr/>
        </p:nvSpPr>
        <p:spPr>
          <a:xfrm>
            <a:off x="256483" y="2740778"/>
            <a:ext cx="8252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want to predict the future in order to act now</a:t>
            </a:r>
          </a:p>
          <a:p>
            <a:r>
              <a:rPr lang="nl-BE" sz="2000" dirty="0"/>
              <a:t>In </a:t>
            </a:r>
            <a:r>
              <a:rPr lang="nl-BE" sz="2000" dirty="0" err="1"/>
              <a:t>that</a:t>
            </a:r>
            <a:r>
              <a:rPr lang="nl-BE" sz="2000" dirty="0"/>
              <a:t> sense: </a:t>
            </a:r>
            <a:r>
              <a:rPr lang="nl-BE" sz="2000" dirty="0" err="1"/>
              <a:t>Forecasting</a:t>
            </a:r>
            <a:r>
              <a:rPr lang="nl-BE" sz="2000" dirty="0"/>
              <a:t> is </a:t>
            </a:r>
            <a:r>
              <a:rPr lang="nl-BE" sz="2000" dirty="0" err="1"/>
              <a:t>used</a:t>
            </a:r>
            <a:r>
              <a:rPr lang="nl-BE" sz="2000" dirty="0"/>
              <a:t> as a tool </a:t>
            </a:r>
            <a:r>
              <a:rPr lang="nl-BE" sz="2000" dirty="0" err="1"/>
              <a:t>to</a:t>
            </a:r>
            <a:r>
              <a:rPr lang="nl-BE" sz="2000" dirty="0"/>
              <a:t> assist in </a:t>
            </a:r>
            <a:r>
              <a:rPr lang="nl-BE" sz="2000" dirty="0" err="1"/>
              <a:t>decision</a:t>
            </a:r>
            <a:r>
              <a:rPr lang="nl-BE" sz="2000" dirty="0"/>
              <a:t> making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51B97-59F5-A634-5566-95EA20C24513}"/>
              </a:ext>
            </a:extLst>
          </p:cNvPr>
          <p:cNvSpPr txBox="1"/>
          <p:nvPr/>
        </p:nvSpPr>
        <p:spPr>
          <a:xfrm>
            <a:off x="294968" y="3769988"/>
            <a:ext cx="1751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More formally:</a:t>
            </a:r>
          </a:p>
        </p:txBody>
      </p:sp>
      <p:pic>
        <p:nvPicPr>
          <p:cNvPr id="2050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7B4327DE-F8E5-08BB-2052-6251F1C7B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5" y="3679826"/>
            <a:ext cx="54864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BE224-3A41-98B0-3F19-A43E0AE49DDD}"/>
              </a:ext>
            </a:extLst>
          </p:cNvPr>
          <p:cNvSpPr txBox="1"/>
          <p:nvPr/>
        </p:nvSpPr>
        <p:spPr>
          <a:xfrm>
            <a:off x="1918794" y="4023932"/>
            <a:ext cx="7309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Find best action </a:t>
            </a:r>
            <a:r>
              <a:rPr lang="el-GR" sz="1400" dirty="0"/>
              <a:t>α </a:t>
            </a:r>
            <a:r>
              <a:rPr lang="en-US" sz="1400" dirty="0"/>
              <a:t>that minimizes the expected cost depending on the action and the forecast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30EEE7-2DE4-B1D1-1082-29B07E6FB99C}"/>
              </a:ext>
            </a:extLst>
          </p:cNvPr>
          <p:cNvSpPr txBox="1">
            <a:spLocks/>
          </p:cNvSpPr>
          <p:nvPr/>
        </p:nvSpPr>
        <p:spPr>
          <a:xfrm>
            <a:off x="226141" y="4851079"/>
            <a:ext cx="9350477" cy="1622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Examples:</a:t>
            </a:r>
          </a:p>
          <a:p>
            <a:pPr>
              <a:buFontTx/>
              <a:buChar char="-"/>
            </a:pPr>
            <a:r>
              <a:rPr lang="en-US" sz="2000" dirty="0"/>
              <a:t>Forecast the weather to optimize agriculture planning</a:t>
            </a:r>
          </a:p>
          <a:p>
            <a:pPr>
              <a:buFontTx/>
              <a:buChar char="-"/>
            </a:pPr>
            <a:r>
              <a:rPr lang="en-US" sz="2000" dirty="0"/>
              <a:t>Forecast the number of tourists to prepare summer investments and workforce</a:t>
            </a:r>
          </a:p>
        </p:txBody>
      </p:sp>
    </p:spTree>
    <p:extLst>
      <p:ext uri="{BB962C8B-B14F-4D97-AF65-F5344CB8AC3E}">
        <p14:creationId xmlns:p14="http://schemas.microsoft.com/office/powerpoint/2010/main" val="10929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8D91-7411-E207-B55C-F2DE5DA68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a Forecasting to a Regression Task.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200191-C578-9D19-9FA3-BE423BB2B60B}"/>
              </a:ext>
            </a:extLst>
          </p:cNvPr>
          <p:cNvSpPr txBox="1"/>
          <p:nvPr/>
        </p:nvSpPr>
        <p:spPr>
          <a:xfrm>
            <a:off x="550504" y="1687396"/>
            <a:ext cx="278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ML data input: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0F7B7-EA8B-2787-9E34-7C576934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846" y="1288877"/>
            <a:ext cx="4808952" cy="2147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F227D5-55A6-EFA0-060A-CBC805CC2B80}"/>
              </a:ext>
            </a:extLst>
          </p:cNvPr>
          <p:cNvCxnSpPr/>
          <p:nvPr/>
        </p:nvCxnSpPr>
        <p:spPr>
          <a:xfrm>
            <a:off x="7165910" y="2058173"/>
            <a:ext cx="531845" cy="0"/>
          </a:xfrm>
          <a:prstGeom prst="straightConnector1">
            <a:avLst/>
          </a:prstGeom>
          <a:ln w="28575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0DA38D-D632-AD5A-A97D-F773FE4F536A}"/>
              </a:ext>
            </a:extLst>
          </p:cNvPr>
          <p:cNvSpPr txBox="1"/>
          <p:nvPr/>
        </p:nvSpPr>
        <p:spPr>
          <a:xfrm>
            <a:off x="550504" y="3501148"/>
            <a:ext cx="307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Your typical time series format: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AE0B6-5D3A-97C9-F1FB-F5F5B4321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000" y="3405570"/>
            <a:ext cx="3549322" cy="50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FAFF50-AC0D-BAEF-A7BE-02C7C79CB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3" y="3795181"/>
            <a:ext cx="2546185" cy="1737872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1D27F8F5-4BDC-67B8-CB41-0E1258A765E0}"/>
              </a:ext>
            </a:extLst>
          </p:cNvPr>
          <p:cNvSpPr/>
          <p:nvPr/>
        </p:nvSpPr>
        <p:spPr>
          <a:xfrm rot="16200000">
            <a:off x="6413188" y="3444561"/>
            <a:ext cx="294312" cy="1112674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1FD01E-069B-CEE4-CE11-BA29DAF17DEE}"/>
              </a:ext>
            </a:extLst>
          </p:cNvPr>
          <p:cNvSpPr txBox="1"/>
          <p:nvPr/>
        </p:nvSpPr>
        <p:spPr>
          <a:xfrm>
            <a:off x="5934269" y="4095165"/>
            <a:ext cx="1427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Sliding window k</a:t>
            </a:r>
            <a:endParaRPr lang="nl-BE" sz="12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5F2A5BA-3E42-7D82-EDC1-AAE365FDF4DC}"/>
              </a:ext>
            </a:extLst>
          </p:cNvPr>
          <p:cNvSpPr/>
          <p:nvPr/>
        </p:nvSpPr>
        <p:spPr>
          <a:xfrm>
            <a:off x="5061322" y="3946849"/>
            <a:ext cx="2300531" cy="1137363"/>
          </a:xfrm>
          <a:custGeom>
            <a:avLst/>
            <a:gdLst>
              <a:gd name="connsiteX0" fmla="*/ 182482 w 2300531"/>
              <a:gd name="connsiteY0" fmla="*/ 0 h 1137363"/>
              <a:gd name="connsiteX1" fmla="*/ 210474 w 2300531"/>
              <a:gd name="connsiteY1" fmla="*/ 1082351 h 1137363"/>
              <a:gd name="connsiteX2" fmla="*/ 2300531 w 2300531"/>
              <a:gd name="connsiteY2" fmla="*/ 989045 h 1137363"/>
              <a:gd name="connsiteX3" fmla="*/ 2300531 w 2300531"/>
              <a:gd name="connsiteY3" fmla="*/ 989045 h 113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0531" h="1137363">
                <a:moveTo>
                  <a:pt x="182482" y="0"/>
                </a:moveTo>
                <a:cubicBezTo>
                  <a:pt x="19974" y="458755"/>
                  <a:pt x="-142534" y="917510"/>
                  <a:pt x="210474" y="1082351"/>
                </a:cubicBezTo>
                <a:cubicBezTo>
                  <a:pt x="563482" y="1247192"/>
                  <a:pt x="2300531" y="989045"/>
                  <a:pt x="2300531" y="989045"/>
                </a:cubicBezTo>
                <a:lnTo>
                  <a:pt x="2300531" y="989045"/>
                </a:lnTo>
              </a:path>
            </a:pathLst>
          </a:custGeom>
          <a:noFill/>
          <a:ln w="57150">
            <a:solidFill>
              <a:srgbClr val="FF1515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E81E07-3238-6016-1A82-CA3DCE4DCC05}"/>
              </a:ext>
            </a:extLst>
          </p:cNvPr>
          <p:cNvSpPr txBox="1"/>
          <p:nvPr/>
        </p:nvSpPr>
        <p:spPr>
          <a:xfrm>
            <a:off x="5252383" y="4558911"/>
            <a:ext cx="254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Window Transformation</a:t>
            </a:r>
            <a:endParaRPr lang="nl-B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AF7E2-FE72-0936-CAB9-88E0F13BDCAB}"/>
              </a:ext>
            </a:extLst>
          </p:cNvPr>
          <p:cNvSpPr txBox="1"/>
          <p:nvPr/>
        </p:nvSpPr>
        <p:spPr>
          <a:xfrm>
            <a:off x="64002" y="4676094"/>
            <a:ext cx="6004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Lag Selection: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Ideally Y should be conditioned on all past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 this is not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Sliding window k is a hyperparameter to be tuned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28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23BDAB-75FD-58A0-C54C-3333A9F1E4F6}"/>
              </a:ext>
            </a:extLst>
          </p:cNvPr>
          <p:cNvSpPr/>
          <p:nvPr/>
        </p:nvSpPr>
        <p:spPr>
          <a:xfrm>
            <a:off x="241616" y="6064898"/>
            <a:ext cx="2240327" cy="6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D1EF-8B91-4453-F064-BAF6347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Forecasting Models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3097B-215F-C100-85DD-216DD8327FB0}"/>
              </a:ext>
            </a:extLst>
          </p:cNvPr>
          <p:cNvSpPr txBox="1"/>
          <p:nvPr/>
        </p:nvSpPr>
        <p:spPr>
          <a:xfrm>
            <a:off x="241616" y="1354858"/>
            <a:ext cx="4554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 Linear Regression: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Statistical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ML </a:t>
            </a:r>
            <a:r>
              <a:rPr lang="nl-BE" dirty="0" err="1"/>
              <a:t>method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Estimate</a:t>
            </a:r>
            <a:r>
              <a:rPr lang="nl-BE" dirty="0"/>
              <a:t> parameters </a:t>
            </a:r>
            <a:r>
              <a:rPr lang="nl-BE" dirty="0" err="1"/>
              <a:t>through</a:t>
            </a:r>
            <a:r>
              <a:rPr lang="nl-BE" dirty="0"/>
              <a:t> 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Attention on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required</a:t>
            </a:r>
            <a:r>
              <a:rPr lang="nl-BE" dirty="0"/>
              <a:t> </a:t>
            </a:r>
            <a:r>
              <a:rPr lang="nl-BE" dirty="0" err="1"/>
              <a:t>assumptions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Low </a:t>
            </a:r>
            <a:r>
              <a:rPr lang="nl-BE" dirty="0" err="1"/>
              <a:t>complexity</a:t>
            </a:r>
            <a:r>
              <a:rPr lang="nl-BE" dirty="0"/>
              <a:t>,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24F5-49A1-C372-D46B-56521AEAB16A}"/>
                  </a:ext>
                </a:extLst>
              </p:cNvPr>
              <p:cNvSpPr txBox="1"/>
              <p:nvPr/>
            </p:nvSpPr>
            <p:spPr>
              <a:xfrm>
                <a:off x="1966352" y="1091880"/>
                <a:ext cx="1894114" cy="90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24F5-49A1-C372-D46B-56521AEAB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352" y="1091880"/>
                <a:ext cx="1894114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FD604A-7939-20F6-491B-109595934A4B}"/>
              </a:ext>
            </a:extLst>
          </p:cNvPr>
          <p:cNvSpPr txBox="1"/>
          <p:nvPr/>
        </p:nvSpPr>
        <p:spPr>
          <a:xfrm>
            <a:off x="160750" y="3495722"/>
            <a:ext cx="5801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 Regularized (LASSO) Regression: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Statistical </a:t>
            </a:r>
            <a:r>
              <a:rPr lang="nl-BE" dirty="0" err="1"/>
              <a:t>rather</a:t>
            </a:r>
            <a:r>
              <a:rPr lang="nl-BE" dirty="0"/>
              <a:t> </a:t>
            </a:r>
            <a:r>
              <a:rPr lang="nl-BE" dirty="0" err="1"/>
              <a:t>than</a:t>
            </a:r>
            <a:r>
              <a:rPr lang="nl-BE" dirty="0"/>
              <a:t> ML </a:t>
            </a:r>
            <a:r>
              <a:rPr lang="nl-BE" dirty="0" err="1"/>
              <a:t>method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Regularizes</a:t>
            </a:r>
            <a:r>
              <a:rPr lang="nl-BE" dirty="0"/>
              <a:t> </a:t>
            </a:r>
            <a:r>
              <a:rPr lang="nl-BE" dirty="0" err="1"/>
              <a:t>coefficients</a:t>
            </a:r>
            <a:r>
              <a:rPr lang="nl-BE" dirty="0"/>
              <a:t> </a:t>
            </a:r>
            <a:r>
              <a:rPr lang="nl-BE" dirty="0" err="1"/>
              <a:t>acting</a:t>
            </a:r>
            <a:r>
              <a:rPr lang="nl-BE" dirty="0"/>
              <a:t> as </a:t>
            </a:r>
            <a:r>
              <a:rPr lang="nl-BE" dirty="0" err="1"/>
              <a:t>internal</a:t>
            </a:r>
            <a:r>
              <a:rPr lang="nl-BE" dirty="0"/>
              <a:t> feature </a:t>
            </a:r>
            <a:r>
              <a:rPr lang="nl-BE" dirty="0" err="1"/>
              <a:t>selection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Weights</a:t>
            </a:r>
            <a:r>
              <a:rPr lang="nl-BE" dirty="0"/>
              <a:t> of non important </a:t>
            </a:r>
            <a:r>
              <a:rPr lang="nl-BE" dirty="0" err="1"/>
              <a:t>feaures</a:t>
            </a:r>
            <a:r>
              <a:rPr lang="nl-BE" dirty="0"/>
              <a:t> are </a:t>
            </a:r>
            <a:r>
              <a:rPr lang="nl-BE" dirty="0" err="1"/>
              <a:t>shrinked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Low </a:t>
            </a:r>
            <a:r>
              <a:rPr lang="nl-BE" dirty="0" err="1"/>
              <a:t>complexity</a:t>
            </a:r>
            <a:r>
              <a:rPr lang="nl-BE" dirty="0"/>
              <a:t>, </a:t>
            </a: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method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81984-E711-C082-C876-C2FA16673875}"/>
                  </a:ext>
                </a:extLst>
              </p:cNvPr>
              <p:cNvSpPr txBox="1"/>
              <p:nvPr/>
            </p:nvSpPr>
            <p:spPr>
              <a:xfrm>
                <a:off x="3665052" y="3987738"/>
                <a:ext cx="3502985" cy="42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nl-BE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81984-E711-C082-C876-C2FA16673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052" y="3987738"/>
                <a:ext cx="3502985" cy="424860"/>
              </a:xfrm>
              <a:prstGeom prst="rect">
                <a:avLst/>
              </a:prstGeom>
              <a:blipFill>
                <a:blip r:embed="rId3"/>
                <a:stretch>
                  <a:fillRect t="-110000" b="-171429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4EC196-0837-67D3-0A16-EA4055AA7FB8}"/>
              </a:ext>
            </a:extLst>
          </p:cNvPr>
          <p:cNvSpPr txBox="1"/>
          <p:nvPr/>
        </p:nvSpPr>
        <p:spPr>
          <a:xfrm>
            <a:off x="6679736" y="1299656"/>
            <a:ext cx="4964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3) Random Forest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method using multiple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feature space and uses Bagging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 results but prone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complexity</a:t>
            </a:r>
          </a:p>
        </p:txBody>
      </p:sp>
    </p:spTree>
    <p:extLst>
      <p:ext uri="{BB962C8B-B14F-4D97-AF65-F5344CB8AC3E}">
        <p14:creationId xmlns:p14="http://schemas.microsoft.com/office/powerpoint/2010/main" val="374840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223BDAB-75FD-58A0-C54C-3333A9F1E4F6}"/>
              </a:ext>
            </a:extLst>
          </p:cNvPr>
          <p:cNvSpPr/>
          <p:nvPr/>
        </p:nvSpPr>
        <p:spPr>
          <a:xfrm>
            <a:off x="241616" y="6064898"/>
            <a:ext cx="2240327" cy="687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D1EF-8B91-4453-F064-BAF6347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Forecasting Models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AB927-AB48-FF4F-BC32-D469A9793646}"/>
              </a:ext>
            </a:extLst>
          </p:cNvPr>
          <p:cNvSpPr txBox="1"/>
          <p:nvPr/>
        </p:nvSpPr>
        <p:spPr>
          <a:xfrm>
            <a:off x="241616" y="1468605"/>
            <a:ext cx="5278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4) Gradient Boosted Decision Trees – </a:t>
            </a:r>
            <a:r>
              <a:rPr lang="en-US" dirty="0" err="1">
                <a:solidFill>
                  <a:srgbClr val="FF0000"/>
                </a:solidFill>
              </a:rPr>
              <a:t>XGBoost</a:t>
            </a:r>
            <a:r>
              <a:rPr lang="en-US" dirty="0">
                <a:solidFill>
                  <a:srgbClr val="FF0000"/>
                </a:solidFill>
              </a:rPr>
              <a:t>, LGBM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Ensemble method using multiple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feature space and uses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of the art (SOTA) results if tuned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- High complexity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0DBE2D-F9CE-BA07-552E-7A23C063A858}"/>
              </a:ext>
            </a:extLst>
          </p:cNvPr>
          <p:cNvSpPr txBox="1"/>
          <p:nvPr/>
        </p:nvSpPr>
        <p:spPr>
          <a:xfrm>
            <a:off x="241616" y="3403727"/>
            <a:ext cx="5671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5) Neural Networks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method based on Gradient Descent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Relies on the encoder-decoder paradigm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 varies (FFNs, RNNs, LSTMs, CNNs, TCNs)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Complexity/results vary based on the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F36C50-96BA-4473-B60C-1C4C6F7DB466}"/>
              </a:ext>
            </a:extLst>
          </p:cNvPr>
          <p:cNvSpPr txBox="1"/>
          <p:nvPr/>
        </p:nvSpPr>
        <p:spPr>
          <a:xfrm>
            <a:off x="6278522" y="1468605"/>
            <a:ext cx="5671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6) Specialized Neural Network Architectures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Deep Learning methods with unique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Architectures optimized by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DeepAR</a:t>
            </a:r>
            <a:r>
              <a:rPr lang="en-US" dirty="0"/>
              <a:t>, N-BEATS, TFT,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good/SOTA results if used on the right tasks</a:t>
            </a:r>
          </a:p>
        </p:txBody>
      </p:sp>
    </p:spTree>
    <p:extLst>
      <p:ext uri="{BB962C8B-B14F-4D97-AF65-F5344CB8AC3E}">
        <p14:creationId xmlns:p14="http://schemas.microsoft.com/office/powerpoint/2010/main" val="2094571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E3-CB20-7025-55D5-AAA64A22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37" y="1165395"/>
            <a:ext cx="11757125" cy="2387595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 Time</a:t>
            </a:r>
            <a:endParaRPr lang="nl-B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BC58B-D174-DC7F-8E39-5714E52C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11" y="3552631"/>
            <a:ext cx="10237578" cy="1556459"/>
          </a:xfrm>
        </p:spPr>
        <p:txBody>
          <a:bodyPr>
            <a:normAutofit/>
          </a:bodyPr>
          <a:lstStyle/>
          <a:p>
            <a:r>
              <a:rPr lang="en-US" sz="3200" dirty="0"/>
              <a:t>Jump to the Notebook</a:t>
            </a:r>
            <a:endParaRPr lang="nl-BE" sz="3200" dirty="0"/>
          </a:p>
        </p:txBody>
      </p:sp>
      <p:grpSp>
        <p:nvGrpSpPr>
          <p:cNvPr id="22" name="Google Shape;2576;p48">
            <a:extLst>
              <a:ext uri="{FF2B5EF4-FFF2-40B4-BE49-F238E27FC236}">
                <a16:creationId xmlns:a16="http://schemas.microsoft.com/office/drawing/2014/main" id="{50AE3F81-3CE5-7F12-4F3F-5F1BC62D6E7C}"/>
              </a:ext>
            </a:extLst>
          </p:cNvPr>
          <p:cNvGrpSpPr/>
          <p:nvPr/>
        </p:nvGrpSpPr>
        <p:grpSpPr>
          <a:xfrm>
            <a:off x="9703835" y="5607700"/>
            <a:ext cx="1847461" cy="802432"/>
            <a:chOff x="-1597345" y="233060"/>
            <a:chExt cx="9980362" cy="3571176"/>
          </a:xfrm>
        </p:grpSpPr>
        <p:sp>
          <p:nvSpPr>
            <p:cNvPr id="23" name="Google Shape;2577;p48">
              <a:extLst>
                <a:ext uri="{FF2B5EF4-FFF2-40B4-BE49-F238E27FC236}">
                  <a16:creationId xmlns:a16="http://schemas.microsoft.com/office/drawing/2014/main" id="{AAE08536-E0B4-9E43-53DC-1333098DC610}"/>
                </a:ext>
              </a:extLst>
            </p:cNvPr>
            <p:cNvSpPr/>
            <p:nvPr/>
          </p:nvSpPr>
          <p:spPr>
            <a:xfrm rot="10800000" flipH="1">
              <a:off x="-1597345" y="1616463"/>
              <a:ext cx="2376671" cy="2156850"/>
            </a:xfrm>
            <a:custGeom>
              <a:avLst/>
              <a:gdLst/>
              <a:ahLst/>
              <a:cxnLst/>
              <a:rect l="l" t="t" r="r" b="b"/>
              <a:pathLst>
                <a:path w="2376671" h="2156850" extrusionOk="0">
                  <a:moveTo>
                    <a:pt x="1664335" y="2157309"/>
                  </a:moveTo>
                  <a:lnTo>
                    <a:pt x="1190567" y="618909"/>
                  </a:lnTo>
                  <a:lnTo>
                    <a:pt x="716799" y="2157309"/>
                  </a:lnTo>
                  <a:lnTo>
                    <a:pt x="274" y="2157309"/>
                  </a:lnTo>
                  <a:lnTo>
                    <a:pt x="775544" y="469"/>
                  </a:lnTo>
                  <a:lnTo>
                    <a:pt x="1601686" y="459"/>
                  </a:lnTo>
                  <a:lnTo>
                    <a:pt x="2376945" y="21573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578;p48">
              <a:extLst>
                <a:ext uri="{FF2B5EF4-FFF2-40B4-BE49-F238E27FC236}">
                  <a16:creationId xmlns:a16="http://schemas.microsoft.com/office/drawing/2014/main" id="{40A6E5D5-7966-E23C-174E-D40EA9D1A97E}"/>
                </a:ext>
              </a:extLst>
            </p:cNvPr>
            <p:cNvSpPr/>
            <p:nvPr/>
          </p:nvSpPr>
          <p:spPr>
            <a:xfrm rot="10800000" flipH="1">
              <a:off x="943753" y="1616470"/>
              <a:ext cx="669528" cy="2156859"/>
            </a:xfrm>
            <a:custGeom>
              <a:avLst/>
              <a:gdLst/>
              <a:ahLst/>
              <a:cxnLst/>
              <a:rect l="l" t="t" r="r" b="b"/>
              <a:pathLst>
                <a:path w="669528" h="2156859" extrusionOk="0">
                  <a:moveTo>
                    <a:pt x="669528" y="140"/>
                  </a:moveTo>
                  <a:lnTo>
                    <a:pt x="0" y="140"/>
                  </a:lnTo>
                  <a:lnTo>
                    <a:pt x="0" y="2157000"/>
                  </a:lnTo>
                  <a:lnTo>
                    <a:pt x="669528" y="2157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79;p48">
              <a:extLst>
                <a:ext uri="{FF2B5EF4-FFF2-40B4-BE49-F238E27FC236}">
                  <a16:creationId xmlns:a16="http://schemas.microsoft.com/office/drawing/2014/main" id="{45CE2045-2E35-8629-67C0-2F2621789960}"/>
                </a:ext>
              </a:extLst>
            </p:cNvPr>
            <p:cNvSpPr/>
            <p:nvPr/>
          </p:nvSpPr>
          <p:spPr>
            <a:xfrm rot="10800000" flipH="1">
              <a:off x="1773807" y="1616468"/>
              <a:ext cx="2376670" cy="2156860"/>
            </a:xfrm>
            <a:custGeom>
              <a:avLst/>
              <a:gdLst/>
              <a:ahLst/>
              <a:cxnLst/>
              <a:rect l="l" t="t" r="r" b="b"/>
              <a:pathLst>
                <a:path w="2376670" h="2156860" extrusionOk="0">
                  <a:moveTo>
                    <a:pt x="1190854" y="618757"/>
                  </a:moveTo>
                  <a:lnTo>
                    <a:pt x="1664622" y="2157167"/>
                  </a:lnTo>
                  <a:lnTo>
                    <a:pt x="2377232" y="2157167"/>
                  </a:lnTo>
                  <a:lnTo>
                    <a:pt x="1601972" y="307"/>
                  </a:lnTo>
                  <a:lnTo>
                    <a:pt x="775820" y="307"/>
                  </a:lnTo>
                  <a:lnTo>
                    <a:pt x="560" y="2157167"/>
                  </a:lnTo>
                  <a:lnTo>
                    <a:pt x="717086" y="21571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6" name="Google Shape;2580;p48">
              <a:extLst>
                <a:ext uri="{FF2B5EF4-FFF2-40B4-BE49-F238E27FC236}">
                  <a16:creationId xmlns:a16="http://schemas.microsoft.com/office/drawing/2014/main" id="{A00D422D-6929-DEFF-10C1-36A17D3CC402}"/>
                </a:ext>
              </a:extLst>
            </p:cNvPr>
            <p:cNvGrpSpPr/>
            <p:nvPr/>
          </p:nvGrpSpPr>
          <p:grpSpPr>
            <a:xfrm>
              <a:off x="184698" y="233060"/>
              <a:ext cx="8198319" cy="3571176"/>
              <a:chOff x="184698" y="233060"/>
              <a:chExt cx="8198319" cy="3571176"/>
            </a:xfrm>
          </p:grpSpPr>
          <p:sp>
            <p:nvSpPr>
              <p:cNvPr id="27" name="Google Shape;2581;p48">
                <a:extLst>
                  <a:ext uri="{FF2B5EF4-FFF2-40B4-BE49-F238E27FC236}">
                    <a16:creationId xmlns:a16="http://schemas.microsoft.com/office/drawing/2014/main" id="{E9A7E0B4-5852-46EC-7BBF-8EEF12719DA1}"/>
                  </a:ext>
                </a:extLst>
              </p:cNvPr>
              <p:cNvSpPr/>
              <p:nvPr/>
            </p:nvSpPr>
            <p:spPr>
              <a:xfrm rot="10800000" flipH="1">
                <a:off x="4181769" y="1585525"/>
                <a:ext cx="2192617" cy="2218711"/>
              </a:xfrm>
              <a:custGeom>
                <a:avLst/>
                <a:gdLst/>
                <a:ahLst/>
                <a:cxnLst/>
                <a:rect l="l" t="t" r="r" b="b"/>
                <a:pathLst>
                  <a:path w="2192617" h="2218711" extrusionOk="0">
                    <a:moveTo>
                      <a:pt x="2181767" y="951222"/>
                    </a:moveTo>
                    <a:lnTo>
                      <a:pt x="666509" y="951222"/>
                    </a:lnTo>
                    <a:cubicBezTo>
                      <a:pt x="676920" y="817201"/>
                      <a:pt x="720639" y="714774"/>
                      <a:pt x="797676" y="643920"/>
                    </a:cubicBezTo>
                    <a:cubicBezTo>
                      <a:pt x="874643" y="573026"/>
                      <a:pt x="969275" y="537635"/>
                      <a:pt x="1081543" y="537635"/>
                    </a:cubicBezTo>
                    <a:cubicBezTo>
                      <a:pt x="1248578" y="537635"/>
                      <a:pt x="1364741" y="607203"/>
                      <a:pt x="1430021" y="746347"/>
                    </a:cubicBezTo>
                    <a:lnTo>
                      <a:pt x="2142631" y="746347"/>
                    </a:lnTo>
                    <a:cubicBezTo>
                      <a:pt x="2106045" y="604610"/>
                      <a:pt x="2040158" y="477050"/>
                      <a:pt x="1944878" y="363697"/>
                    </a:cubicBezTo>
                    <a:cubicBezTo>
                      <a:pt x="1849598" y="250262"/>
                      <a:pt x="1730157" y="161354"/>
                      <a:pt x="1586646" y="96961"/>
                    </a:cubicBezTo>
                    <a:cubicBezTo>
                      <a:pt x="1443053" y="32528"/>
                      <a:pt x="1282523" y="337"/>
                      <a:pt x="1105016" y="337"/>
                    </a:cubicBezTo>
                    <a:cubicBezTo>
                      <a:pt x="890973" y="337"/>
                      <a:pt x="700404" y="45398"/>
                      <a:pt x="533368" y="135623"/>
                    </a:cubicBezTo>
                    <a:cubicBezTo>
                      <a:pt x="366302" y="225808"/>
                      <a:pt x="235833" y="354634"/>
                      <a:pt x="141858" y="522162"/>
                    </a:cubicBezTo>
                    <a:cubicBezTo>
                      <a:pt x="47884" y="689640"/>
                      <a:pt x="896" y="885502"/>
                      <a:pt x="896" y="1109697"/>
                    </a:cubicBezTo>
                    <a:cubicBezTo>
                      <a:pt x="896" y="1333892"/>
                      <a:pt x="47206" y="1529683"/>
                      <a:pt x="139865" y="1697232"/>
                    </a:cubicBezTo>
                    <a:cubicBezTo>
                      <a:pt x="232494" y="1864710"/>
                      <a:pt x="362407" y="1993516"/>
                      <a:pt x="529463" y="2083761"/>
                    </a:cubicBezTo>
                    <a:cubicBezTo>
                      <a:pt x="696488" y="2173925"/>
                      <a:pt x="888353" y="2219048"/>
                      <a:pt x="1105016" y="2219048"/>
                    </a:cubicBezTo>
                    <a:cubicBezTo>
                      <a:pt x="1316479" y="2219048"/>
                      <a:pt x="1504418" y="2175201"/>
                      <a:pt x="1668853" y="2087619"/>
                    </a:cubicBezTo>
                    <a:cubicBezTo>
                      <a:pt x="1833298" y="1999997"/>
                      <a:pt x="1961856" y="1875039"/>
                      <a:pt x="2054515" y="1712685"/>
                    </a:cubicBezTo>
                    <a:cubicBezTo>
                      <a:pt x="2147144" y="1550341"/>
                      <a:pt x="2193514" y="1360940"/>
                      <a:pt x="2193514" y="1144471"/>
                    </a:cubicBezTo>
                    <a:cubicBezTo>
                      <a:pt x="2193514" y="1082630"/>
                      <a:pt x="2189608" y="1018186"/>
                      <a:pt x="2181767" y="951222"/>
                    </a:cubicBezTo>
                    <a:moveTo>
                      <a:pt x="1508333" y="1318430"/>
                    </a:moveTo>
                    <a:cubicBezTo>
                      <a:pt x="1508333" y="1431783"/>
                      <a:pt x="1469157" y="1521957"/>
                      <a:pt x="1390845" y="1588993"/>
                    </a:cubicBezTo>
                    <a:cubicBezTo>
                      <a:pt x="1312543" y="1655978"/>
                      <a:pt x="1214663" y="1689496"/>
                      <a:pt x="1097205" y="1689496"/>
                    </a:cubicBezTo>
                    <a:cubicBezTo>
                      <a:pt x="984948" y="1689496"/>
                      <a:pt x="890295" y="1657234"/>
                      <a:pt x="813339" y="1592871"/>
                    </a:cubicBezTo>
                    <a:cubicBezTo>
                      <a:pt x="736312" y="1528418"/>
                      <a:pt x="688647" y="1436917"/>
                      <a:pt x="670424" y="131843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" name="Google Shape;2582;p48">
                <a:extLst>
                  <a:ext uri="{FF2B5EF4-FFF2-40B4-BE49-F238E27FC236}">
                    <a16:creationId xmlns:a16="http://schemas.microsoft.com/office/drawing/2014/main" id="{A1DA1AB8-09AD-28C9-6B99-084CE2D4983D}"/>
                  </a:ext>
                </a:extLst>
              </p:cNvPr>
              <p:cNvSpPr/>
              <p:nvPr/>
            </p:nvSpPr>
            <p:spPr>
              <a:xfrm rot="10800000" flipH="1">
                <a:off x="6491878" y="1585525"/>
                <a:ext cx="1891136" cy="2218701"/>
              </a:xfrm>
              <a:custGeom>
                <a:avLst/>
                <a:gdLst/>
                <a:ahLst/>
                <a:cxnLst/>
                <a:rect l="l" t="t" r="r" b="b"/>
                <a:pathLst>
                  <a:path w="1891136" h="2218701" extrusionOk="0">
                    <a:moveTo>
                      <a:pt x="498200" y="96877"/>
                    </a:moveTo>
                    <a:cubicBezTo>
                      <a:pt x="349427" y="161270"/>
                      <a:pt x="231939" y="249560"/>
                      <a:pt x="145815" y="361658"/>
                    </a:cubicBezTo>
                    <a:cubicBezTo>
                      <a:pt x="59662" y="473755"/>
                      <a:pt x="11359" y="599382"/>
                      <a:pt x="958" y="738527"/>
                    </a:cubicBezTo>
                    <a:lnTo>
                      <a:pt x="662635" y="738527"/>
                    </a:lnTo>
                    <a:cubicBezTo>
                      <a:pt x="670486" y="663764"/>
                      <a:pt x="705717" y="603240"/>
                      <a:pt x="768366" y="556852"/>
                    </a:cubicBezTo>
                    <a:cubicBezTo>
                      <a:pt x="831006" y="510463"/>
                      <a:pt x="907972" y="487274"/>
                      <a:pt x="999387" y="487274"/>
                    </a:cubicBezTo>
                    <a:cubicBezTo>
                      <a:pt x="1082879" y="487274"/>
                      <a:pt x="1147492" y="503344"/>
                      <a:pt x="1193194" y="535607"/>
                    </a:cubicBezTo>
                    <a:cubicBezTo>
                      <a:pt x="1238836" y="567788"/>
                      <a:pt x="1261702" y="609640"/>
                      <a:pt x="1261702" y="661233"/>
                    </a:cubicBezTo>
                    <a:cubicBezTo>
                      <a:pt x="1261702" y="723074"/>
                      <a:pt x="1229032" y="768794"/>
                      <a:pt x="1163832" y="798433"/>
                    </a:cubicBezTo>
                    <a:cubicBezTo>
                      <a:pt x="1098552" y="828022"/>
                      <a:pt x="992810" y="860892"/>
                      <a:pt x="846678" y="897012"/>
                    </a:cubicBezTo>
                    <a:cubicBezTo>
                      <a:pt x="690054" y="933072"/>
                      <a:pt x="559504" y="971056"/>
                      <a:pt x="455118" y="1011024"/>
                    </a:cubicBezTo>
                    <a:cubicBezTo>
                      <a:pt x="350712" y="1050962"/>
                      <a:pt x="260643" y="1114068"/>
                      <a:pt x="184961" y="1200445"/>
                    </a:cubicBezTo>
                    <a:cubicBezTo>
                      <a:pt x="109239" y="1286741"/>
                      <a:pt x="71419" y="1403375"/>
                      <a:pt x="71419" y="1550236"/>
                    </a:cubicBezTo>
                    <a:cubicBezTo>
                      <a:pt x="71419" y="1673939"/>
                      <a:pt x="105971" y="1786634"/>
                      <a:pt x="175198" y="1888473"/>
                    </a:cubicBezTo>
                    <a:cubicBezTo>
                      <a:pt x="244303" y="1990232"/>
                      <a:pt x="346128" y="2070736"/>
                      <a:pt x="480584" y="2130035"/>
                    </a:cubicBezTo>
                    <a:cubicBezTo>
                      <a:pt x="615020" y="2189294"/>
                      <a:pt x="774872" y="2218953"/>
                      <a:pt x="960211" y="2218953"/>
                    </a:cubicBezTo>
                    <a:cubicBezTo>
                      <a:pt x="1234323" y="2218953"/>
                      <a:pt x="1450258" y="2151908"/>
                      <a:pt x="1608218" y="2017947"/>
                    </a:cubicBezTo>
                    <a:cubicBezTo>
                      <a:pt x="1766117" y="1883927"/>
                      <a:pt x="1856864" y="1706120"/>
                      <a:pt x="1880337" y="1484537"/>
                    </a:cubicBezTo>
                    <a:lnTo>
                      <a:pt x="1261702" y="1484537"/>
                    </a:lnTo>
                    <a:cubicBezTo>
                      <a:pt x="1251271" y="1559249"/>
                      <a:pt x="1217983" y="1618497"/>
                      <a:pt x="1161869" y="1662354"/>
                    </a:cubicBezTo>
                    <a:cubicBezTo>
                      <a:pt x="1105715" y="1706120"/>
                      <a:pt x="1031997" y="1728043"/>
                      <a:pt x="940653" y="1728043"/>
                    </a:cubicBezTo>
                    <a:cubicBezTo>
                      <a:pt x="862341" y="1728043"/>
                      <a:pt x="802241" y="1713208"/>
                      <a:pt x="760545" y="1683599"/>
                    </a:cubicBezTo>
                    <a:cubicBezTo>
                      <a:pt x="718748" y="1653959"/>
                      <a:pt x="697906" y="1613363"/>
                      <a:pt x="697906" y="1561851"/>
                    </a:cubicBezTo>
                    <a:cubicBezTo>
                      <a:pt x="697906" y="1500000"/>
                      <a:pt x="731173" y="1453622"/>
                      <a:pt x="797738" y="1422696"/>
                    </a:cubicBezTo>
                    <a:cubicBezTo>
                      <a:pt x="864294" y="1391771"/>
                      <a:pt x="968062" y="1360845"/>
                      <a:pt x="1109024" y="1329920"/>
                    </a:cubicBezTo>
                    <a:cubicBezTo>
                      <a:pt x="1270828" y="1288675"/>
                      <a:pt x="1402654" y="1248089"/>
                      <a:pt x="1504480" y="1208172"/>
                    </a:cubicBezTo>
                    <a:cubicBezTo>
                      <a:pt x="1606265" y="1168193"/>
                      <a:pt x="1695656" y="1103800"/>
                      <a:pt x="1772694" y="1014902"/>
                    </a:cubicBezTo>
                    <a:cubicBezTo>
                      <a:pt x="1849660" y="925994"/>
                      <a:pt x="1889464" y="806788"/>
                      <a:pt x="1892094" y="657344"/>
                    </a:cubicBezTo>
                    <a:cubicBezTo>
                      <a:pt x="1892094" y="531070"/>
                      <a:pt x="1856186" y="418314"/>
                      <a:pt x="1784410" y="319148"/>
                    </a:cubicBezTo>
                    <a:cubicBezTo>
                      <a:pt x="1712604" y="219901"/>
                      <a:pt x="1609503" y="141939"/>
                      <a:pt x="1475118" y="85282"/>
                    </a:cubicBezTo>
                    <a:cubicBezTo>
                      <a:pt x="1340611" y="28626"/>
                      <a:pt x="1184705" y="252"/>
                      <a:pt x="1007198" y="252"/>
                    </a:cubicBezTo>
                    <a:cubicBezTo>
                      <a:pt x="816628" y="252"/>
                      <a:pt x="646972" y="32433"/>
                      <a:pt x="498200" y="9687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" name="Google Shape;2583;p48">
                <a:extLst>
                  <a:ext uri="{FF2B5EF4-FFF2-40B4-BE49-F238E27FC236}">
                    <a16:creationId xmlns:a16="http://schemas.microsoft.com/office/drawing/2014/main" id="{600FEDC8-4C65-81AE-2AEE-043B2FE59B00}"/>
                  </a:ext>
                </a:extLst>
              </p:cNvPr>
              <p:cNvSpPr/>
              <p:nvPr/>
            </p:nvSpPr>
            <p:spPr>
              <a:xfrm rot="10800000" flipH="1">
                <a:off x="2964500" y="341269"/>
                <a:ext cx="50744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40" h="711794" extrusionOk="0">
                    <a:moveTo>
                      <a:pt x="408097" y="514300"/>
                    </a:moveTo>
                    <a:cubicBezTo>
                      <a:pt x="439472" y="496650"/>
                      <a:pt x="463978" y="470687"/>
                      <a:pt x="481613" y="436389"/>
                    </a:cubicBezTo>
                    <a:cubicBezTo>
                      <a:pt x="499238" y="402071"/>
                      <a:pt x="508041" y="360878"/>
                      <a:pt x="508041" y="312788"/>
                    </a:cubicBezTo>
                    <a:lnTo>
                      <a:pt x="508041" y="171"/>
                    </a:lnTo>
                    <a:lnTo>
                      <a:pt x="373494" y="171"/>
                    </a:lnTo>
                    <a:lnTo>
                      <a:pt x="373494" y="294510"/>
                    </a:lnTo>
                    <a:cubicBezTo>
                      <a:pt x="373494" y="336828"/>
                      <a:pt x="362921" y="369363"/>
                      <a:pt x="341774" y="392137"/>
                    </a:cubicBezTo>
                    <a:cubicBezTo>
                      <a:pt x="320638" y="414891"/>
                      <a:pt x="291802" y="426283"/>
                      <a:pt x="255277" y="426283"/>
                    </a:cubicBezTo>
                    <a:cubicBezTo>
                      <a:pt x="218114" y="426283"/>
                      <a:pt x="188803" y="414891"/>
                      <a:pt x="167343" y="392137"/>
                    </a:cubicBezTo>
                    <a:cubicBezTo>
                      <a:pt x="145863" y="369363"/>
                      <a:pt x="135148" y="336828"/>
                      <a:pt x="135148" y="294510"/>
                    </a:cubicBezTo>
                    <a:lnTo>
                      <a:pt x="135148" y="171"/>
                    </a:lnTo>
                    <a:lnTo>
                      <a:pt x="601" y="171"/>
                    </a:lnTo>
                    <a:lnTo>
                      <a:pt x="601" y="711965"/>
                    </a:lnTo>
                    <a:lnTo>
                      <a:pt x="135148" y="711965"/>
                    </a:lnTo>
                    <a:lnTo>
                      <a:pt x="135148" y="466687"/>
                    </a:lnTo>
                    <a:cubicBezTo>
                      <a:pt x="152439" y="489775"/>
                      <a:pt x="175508" y="507880"/>
                      <a:pt x="204344" y="521024"/>
                    </a:cubicBezTo>
                    <a:cubicBezTo>
                      <a:pt x="233170" y="534168"/>
                      <a:pt x="265203" y="540750"/>
                      <a:pt x="300443" y="540750"/>
                    </a:cubicBezTo>
                    <a:cubicBezTo>
                      <a:pt x="340813" y="540750"/>
                      <a:pt x="376691" y="531920"/>
                      <a:pt x="408097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2584;p48">
                <a:extLst>
                  <a:ext uri="{FF2B5EF4-FFF2-40B4-BE49-F238E27FC236}">
                    <a16:creationId xmlns:a16="http://schemas.microsoft.com/office/drawing/2014/main" id="{A948ABAF-2041-FF54-345A-23CAE16FAE5F}"/>
                  </a:ext>
                </a:extLst>
              </p:cNvPr>
              <p:cNvSpPr/>
              <p:nvPr/>
            </p:nvSpPr>
            <p:spPr>
              <a:xfrm rot="10800000" flipH="1">
                <a:off x="3546906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437" y="135295"/>
                    </a:moveTo>
                    <a:cubicBezTo>
                      <a:pt x="360887" y="147153"/>
                      <a:pt x="378027" y="164944"/>
                      <a:pt x="390856" y="188680"/>
                    </a:cubicBezTo>
                    <a:cubicBezTo>
                      <a:pt x="403655" y="212396"/>
                      <a:pt x="410080" y="241256"/>
                      <a:pt x="410080" y="275250"/>
                    </a:cubicBezTo>
                    <a:cubicBezTo>
                      <a:pt x="410080" y="325891"/>
                      <a:pt x="396765" y="364857"/>
                      <a:pt x="370196" y="392117"/>
                    </a:cubicBezTo>
                    <a:cubicBezTo>
                      <a:pt x="343596" y="419366"/>
                      <a:pt x="311087" y="433006"/>
                      <a:pt x="272639" y="433006"/>
                    </a:cubicBezTo>
                    <a:cubicBezTo>
                      <a:pt x="234202" y="433006"/>
                      <a:pt x="201997" y="419366"/>
                      <a:pt x="176054" y="392117"/>
                    </a:cubicBezTo>
                    <a:cubicBezTo>
                      <a:pt x="150102" y="364857"/>
                      <a:pt x="137121" y="325891"/>
                      <a:pt x="137121" y="275250"/>
                    </a:cubicBezTo>
                    <a:cubicBezTo>
                      <a:pt x="137121" y="224588"/>
                      <a:pt x="149768" y="185622"/>
                      <a:pt x="175093" y="158383"/>
                    </a:cubicBezTo>
                    <a:cubicBezTo>
                      <a:pt x="200388" y="131113"/>
                      <a:pt x="232269" y="117503"/>
                      <a:pt x="270717" y="117503"/>
                    </a:cubicBezTo>
                    <a:cubicBezTo>
                      <a:pt x="295061" y="117503"/>
                      <a:pt x="317967" y="123427"/>
                      <a:pt x="339437" y="135295"/>
                    </a:cubicBezTo>
                    <a:moveTo>
                      <a:pt x="132325" y="34296"/>
                    </a:moveTo>
                    <a:cubicBezTo>
                      <a:pt x="91318" y="57049"/>
                      <a:pt x="59112" y="89271"/>
                      <a:pt x="35730" y="130961"/>
                    </a:cubicBezTo>
                    <a:cubicBezTo>
                      <a:pt x="12338" y="172640"/>
                      <a:pt x="652" y="220740"/>
                      <a:pt x="652" y="275250"/>
                    </a:cubicBezTo>
                    <a:cubicBezTo>
                      <a:pt x="652" y="329749"/>
                      <a:pt x="12672" y="377849"/>
                      <a:pt x="36691" y="419528"/>
                    </a:cubicBezTo>
                    <a:cubicBezTo>
                      <a:pt x="60721" y="461208"/>
                      <a:pt x="93543" y="493440"/>
                      <a:pt x="135209" y="516204"/>
                    </a:cubicBezTo>
                    <a:cubicBezTo>
                      <a:pt x="176844" y="538957"/>
                      <a:pt x="223295" y="550349"/>
                      <a:pt x="274562" y="550349"/>
                    </a:cubicBezTo>
                    <a:cubicBezTo>
                      <a:pt x="325819" y="550349"/>
                      <a:pt x="372260" y="538957"/>
                      <a:pt x="413925" y="516204"/>
                    </a:cubicBezTo>
                    <a:cubicBezTo>
                      <a:pt x="455570" y="493440"/>
                      <a:pt x="488402" y="461208"/>
                      <a:pt x="512432" y="419528"/>
                    </a:cubicBezTo>
                    <a:cubicBezTo>
                      <a:pt x="536462" y="377849"/>
                      <a:pt x="548472" y="329749"/>
                      <a:pt x="548472" y="275250"/>
                    </a:cubicBezTo>
                    <a:cubicBezTo>
                      <a:pt x="548472" y="220740"/>
                      <a:pt x="536138" y="172640"/>
                      <a:pt x="511471" y="130961"/>
                    </a:cubicBezTo>
                    <a:cubicBezTo>
                      <a:pt x="486794" y="89271"/>
                      <a:pt x="453476" y="57049"/>
                      <a:pt x="411517" y="34296"/>
                    </a:cubicBezTo>
                    <a:cubicBezTo>
                      <a:pt x="369538" y="11532"/>
                      <a:pt x="322611" y="150"/>
                      <a:pt x="270717" y="150"/>
                    </a:cubicBezTo>
                    <a:cubicBezTo>
                      <a:pt x="219450" y="150"/>
                      <a:pt x="173323" y="11532"/>
                      <a:pt x="132325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2585;p48">
                <a:extLst>
                  <a:ext uri="{FF2B5EF4-FFF2-40B4-BE49-F238E27FC236}">
                    <a16:creationId xmlns:a16="http://schemas.microsoft.com/office/drawing/2014/main" id="{1A059256-35A0-BFBA-2A37-A3AA4E97BAFB}"/>
                  </a:ext>
                </a:extLst>
              </p:cNvPr>
              <p:cNvSpPr/>
              <p:nvPr/>
            </p:nvSpPr>
            <p:spPr>
              <a:xfrm rot="10800000" flipH="1">
                <a:off x="4139893" y="511523"/>
                <a:ext cx="554538" cy="804135"/>
              </a:xfrm>
              <a:custGeom>
                <a:avLst/>
                <a:gdLst/>
                <a:ahLst/>
                <a:cxnLst/>
                <a:rect l="l" t="t" r="r" b="b"/>
                <a:pathLst>
                  <a:path w="554538" h="804135" extrusionOk="0">
                    <a:moveTo>
                      <a:pt x="400523" y="613402"/>
                    </a:moveTo>
                    <a:cubicBezTo>
                      <a:pt x="387703" y="636794"/>
                      <a:pt x="370412" y="654758"/>
                      <a:pt x="348638" y="667264"/>
                    </a:cubicBezTo>
                    <a:cubicBezTo>
                      <a:pt x="326845" y="679770"/>
                      <a:pt x="303462" y="686017"/>
                      <a:pt x="278471" y="686017"/>
                    </a:cubicBezTo>
                    <a:cubicBezTo>
                      <a:pt x="253480" y="686017"/>
                      <a:pt x="230422" y="679921"/>
                      <a:pt x="209265" y="667740"/>
                    </a:cubicBezTo>
                    <a:cubicBezTo>
                      <a:pt x="188139" y="655548"/>
                      <a:pt x="170979" y="637756"/>
                      <a:pt x="157846" y="614354"/>
                    </a:cubicBezTo>
                    <a:cubicBezTo>
                      <a:pt x="144703" y="590942"/>
                      <a:pt x="138157" y="563206"/>
                      <a:pt x="138157" y="531157"/>
                    </a:cubicBezTo>
                    <a:cubicBezTo>
                      <a:pt x="138157" y="499087"/>
                      <a:pt x="144703" y="471037"/>
                      <a:pt x="157846" y="446987"/>
                    </a:cubicBezTo>
                    <a:cubicBezTo>
                      <a:pt x="170979" y="422938"/>
                      <a:pt x="188271" y="404508"/>
                      <a:pt x="209751" y="391678"/>
                    </a:cubicBezTo>
                    <a:cubicBezTo>
                      <a:pt x="231201" y="378848"/>
                      <a:pt x="254107" y="372448"/>
                      <a:pt x="278471" y="372448"/>
                    </a:cubicBezTo>
                    <a:cubicBezTo>
                      <a:pt x="303462" y="372448"/>
                      <a:pt x="326845" y="378696"/>
                      <a:pt x="348638" y="391202"/>
                    </a:cubicBezTo>
                    <a:cubicBezTo>
                      <a:pt x="370412" y="403698"/>
                      <a:pt x="387703" y="421652"/>
                      <a:pt x="400523" y="445063"/>
                    </a:cubicBezTo>
                    <a:cubicBezTo>
                      <a:pt x="413342" y="468465"/>
                      <a:pt x="419747" y="496525"/>
                      <a:pt x="419747" y="529233"/>
                    </a:cubicBezTo>
                    <a:cubicBezTo>
                      <a:pt x="419747" y="561930"/>
                      <a:pt x="413342" y="589980"/>
                      <a:pt x="400523" y="613402"/>
                    </a:cubicBezTo>
                    <a:moveTo>
                      <a:pt x="348638" y="780759"/>
                    </a:moveTo>
                    <a:cubicBezTo>
                      <a:pt x="378729" y="765043"/>
                      <a:pt x="402455" y="744699"/>
                      <a:pt x="419747" y="719687"/>
                    </a:cubicBezTo>
                    <a:lnTo>
                      <a:pt x="419747" y="795675"/>
                    </a:lnTo>
                    <a:lnTo>
                      <a:pt x="555255" y="795675"/>
                    </a:lnTo>
                    <a:lnTo>
                      <a:pt x="555255" y="258943"/>
                    </a:lnTo>
                    <a:cubicBezTo>
                      <a:pt x="555255" y="209578"/>
                      <a:pt x="545319" y="165488"/>
                      <a:pt x="525468" y="126684"/>
                    </a:cubicBezTo>
                    <a:cubicBezTo>
                      <a:pt x="505607" y="87890"/>
                      <a:pt x="475810" y="57107"/>
                      <a:pt x="436077" y="34343"/>
                    </a:cubicBezTo>
                    <a:cubicBezTo>
                      <a:pt x="396344" y="11589"/>
                      <a:pt x="348294" y="197"/>
                      <a:pt x="291928" y="197"/>
                    </a:cubicBezTo>
                    <a:cubicBezTo>
                      <a:pt x="216317" y="197"/>
                      <a:pt x="154325" y="17837"/>
                      <a:pt x="105952" y="53097"/>
                    </a:cubicBezTo>
                    <a:cubicBezTo>
                      <a:pt x="57568" y="88377"/>
                      <a:pt x="30189" y="136466"/>
                      <a:pt x="23775" y="197375"/>
                    </a:cubicBezTo>
                    <a:lnTo>
                      <a:pt x="157361" y="197375"/>
                    </a:lnTo>
                    <a:cubicBezTo>
                      <a:pt x="164413" y="173022"/>
                      <a:pt x="179620" y="153610"/>
                      <a:pt x="203022" y="139190"/>
                    </a:cubicBezTo>
                    <a:cubicBezTo>
                      <a:pt x="226405" y="124760"/>
                      <a:pt x="254745" y="117550"/>
                      <a:pt x="288073" y="117550"/>
                    </a:cubicBezTo>
                    <a:cubicBezTo>
                      <a:pt x="327158" y="117550"/>
                      <a:pt x="358857" y="129256"/>
                      <a:pt x="383231" y="152658"/>
                    </a:cubicBezTo>
                    <a:cubicBezTo>
                      <a:pt x="407575" y="176070"/>
                      <a:pt x="419747" y="211491"/>
                      <a:pt x="419747" y="258943"/>
                    </a:cubicBezTo>
                    <a:lnTo>
                      <a:pt x="419747" y="341664"/>
                    </a:lnTo>
                    <a:cubicBezTo>
                      <a:pt x="402455" y="316663"/>
                      <a:pt x="378567" y="295813"/>
                      <a:pt x="348153" y="279145"/>
                    </a:cubicBezTo>
                    <a:cubicBezTo>
                      <a:pt x="317698" y="262477"/>
                      <a:pt x="282953" y="254133"/>
                      <a:pt x="243858" y="254133"/>
                    </a:cubicBezTo>
                    <a:cubicBezTo>
                      <a:pt x="199026" y="254133"/>
                      <a:pt x="158008" y="265677"/>
                      <a:pt x="120845" y="288765"/>
                    </a:cubicBezTo>
                    <a:cubicBezTo>
                      <a:pt x="83682" y="311843"/>
                      <a:pt x="54371" y="344388"/>
                      <a:pt x="32921" y="386392"/>
                    </a:cubicBezTo>
                    <a:cubicBezTo>
                      <a:pt x="11441" y="428386"/>
                      <a:pt x="716" y="476637"/>
                      <a:pt x="716" y="531157"/>
                    </a:cubicBezTo>
                    <a:cubicBezTo>
                      <a:pt x="716" y="585028"/>
                      <a:pt x="11441" y="632784"/>
                      <a:pt x="32921" y="674484"/>
                    </a:cubicBezTo>
                    <a:cubicBezTo>
                      <a:pt x="54371" y="716153"/>
                      <a:pt x="83521" y="748213"/>
                      <a:pt x="120360" y="770673"/>
                    </a:cubicBezTo>
                    <a:cubicBezTo>
                      <a:pt x="157199" y="793103"/>
                      <a:pt x="198358" y="804333"/>
                      <a:pt x="243858" y="804333"/>
                    </a:cubicBezTo>
                    <a:cubicBezTo>
                      <a:pt x="283591" y="804333"/>
                      <a:pt x="318507" y="796475"/>
                      <a:pt x="348638" y="78075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" name="Google Shape;2586;p48">
                <a:extLst>
                  <a:ext uri="{FF2B5EF4-FFF2-40B4-BE49-F238E27FC236}">
                    <a16:creationId xmlns:a16="http://schemas.microsoft.com/office/drawing/2014/main" id="{1E7694B6-EFDA-E069-893A-E811DCD6731D}"/>
                  </a:ext>
                </a:extLst>
              </p:cNvPr>
              <p:cNvSpPr/>
              <p:nvPr/>
            </p:nvSpPr>
            <p:spPr>
              <a:xfrm rot="10800000" flipH="1">
                <a:off x="4772277" y="511525"/>
                <a:ext cx="529557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29557" h="550199" extrusionOk="0">
                    <a:moveTo>
                      <a:pt x="390982" y="325292"/>
                    </a:moveTo>
                    <a:cubicBezTo>
                      <a:pt x="390335" y="359914"/>
                      <a:pt x="377850" y="387650"/>
                      <a:pt x="353496" y="408499"/>
                    </a:cubicBezTo>
                    <a:cubicBezTo>
                      <a:pt x="329132" y="429319"/>
                      <a:pt x="299345" y="439759"/>
                      <a:pt x="264105" y="439759"/>
                    </a:cubicBezTo>
                    <a:cubicBezTo>
                      <a:pt x="230787" y="439759"/>
                      <a:pt x="202760" y="429653"/>
                      <a:pt x="180015" y="409451"/>
                    </a:cubicBezTo>
                    <a:cubicBezTo>
                      <a:pt x="157260" y="389249"/>
                      <a:pt x="143338" y="361190"/>
                      <a:pt x="138219" y="325292"/>
                    </a:cubicBezTo>
                    <a:close/>
                    <a:moveTo>
                      <a:pt x="526491" y="234875"/>
                    </a:moveTo>
                    <a:lnTo>
                      <a:pt x="137257" y="234875"/>
                    </a:lnTo>
                    <a:cubicBezTo>
                      <a:pt x="140444" y="196395"/>
                      <a:pt x="153901" y="166249"/>
                      <a:pt x="177607" y="144458"/>
                    </a:cubicBezTo>
                    <a:cubicBezTo>
                      <a:pt x="201313" y="122646"/>
                      <a:pt x="230483" y="111750"/>
                      <a:pt x="265076" y="111750"/>
                    </a:cubicBezTo>
                    <a:cubicBezTo>
                      <a:pt x="315048" y="111750"/>
                      <a:pt x="350602" y="133228"/>
                      <a:pt x="371759" y="176193"/>
                    </a:cubicBezTo>
                    <a:lnTo>
                      <a:pt x="516869" y="176193"/>
                    </a:lnTo>
                    <a:cubicBezTo>
                      <a:pt x="501510" y="124884"/>
                      <a:pt x="472016" y="82728"/>
                      <a:pt x="428469" y="49706"/>
                    </a:cubicBezTo>
                    <a:cubicBezTo>
                      <a:pt x="384871" y="16664"/>
                      <a:pt x="331378" y="169"/>
                      <a:pt x="267960" y="169"/>
                    </a:cubicBezTo>
                    <a:cubicBezTo>
                      <a:pt x="216682" y="169"/>
                      <a:pt x="170717" y="11551"/>
                      <a:pt x="130043" y="34325"/>
                    </a:cubicBezTo>
                    <a:cubicBezTo>
                      <a:pt x="89349" y="57068"/>
                      <a:pt x="57630" y="89300"/>
                      <a:pt x="34885" y="130980"/>
                    </a:cubicBezTo>
                    <a:cubicBezTo>
                      <a:pt x="12150" y="172659"/>
                      <a:pt x="778" y="220759"/>
                      <a:pt x="778" y="275268"/>
                    </a:cubicBezTo>
                    <a:cubicBezTo>
                      <a:pt x="778" y="330406"/>
                      <a:pt x="11988" y="378819"/>
                      <a:pt x="34399" y="420519"/>
                    </a:cubicBezTo>
                    <a:cubicBezTo>
                      <a:pt x="56841" y="462189"/>
                      <a:pt x="88236" y="494249"/>
                      <a:pt x="128596" y="516709"/>
                    </a:cubicBezTo>
                    <a:cubicBezTo>
                      <a:pt x="168977" y="539148"/>
                      <a:pt x="215418" y="550368"/>
                      <a:pt x="267960" y="550368"/>
                    </a:cubicBezTo>
                    <a:cubicBezTo>
                      <a:pt x="318569" y="550368"/>
                      <a:pt x="363907" y="539452"/>
                      <a:pt x="403964" y="517660"/>
                    </a:cubicBezTo>
                    <a:cubicBezTo>
                      <a:pt x="443990" y="495859"/>
                      <a:pt x="475072" y="464913"/>
                      <a:pt x="497169" y="424843"/>
                    </a:cubicBezTo>
                    <a:cubicBezTo>
                      <a:pt x="519287" y="384764"/>
                      <a:pt x="530336" y="338750"/>
                      <a:pt x="530336" y="286812"/>
                    </a:cubicBezTo>
                    <a:cubicBezTo>
                      <a:pt x="530336" y="267573"/>
                      <a:pt x="529051" y="250267"/>
                      <a:pt x="526491" y="234875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2587;p48">
                <a:extLst>
                  <a:ext uri="{FF2B5EF4-FFF2-40B4-BE49-F238E27FC236}">
                    <a16:creationId xmlns:a16="http://schemas.microsoft.com/office/drawing/2014/main" id="{D493E06E-C8AC-CDAA-7B00-FE97E2FA62B1}"/>
                  </a:ext>
                </a:extLst>
              </p:cNvPr>
              <p:cNvSpPr/>
              <p:nvPr/>
            </p:nvSpPr>
            <p:spPr>
              <a:xfrm rot="10800000" flipH="1">
                <a:off x="5351810" y="511523"/>
                <a:ext cx="442089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442089" h="550199" extrusionOk="0">
                    <a:moveTo>
                      <a:pt x="116131" y="23703"/>
                    </a:moveTo>
                    <a:cubicBezTo>
                      <a:pt x="81538" y="39419"/>
                      <a:pt x="54139" y="60734"/>
                      <a:pt x="33974" y="87660"/>
                    </a:cubicBezTo>
                    <a:cubicBezTo>
                      <a:pt x="13779" y="114606"/>
                      <a:pt x="2740" y="144418"/>
                      <a:pt x="808" y="177125"/>
                    </a:cubicBezTo>
                    <a:lnTo>
                      <a:pt x="136316" y="177125"/>
                    </a:lnTo>
                    <a:cubicBezTo>
                      <a:pt x="138866" y="156589"/>
                      <a:pt x="148953" y="139618"/>
                      <a:pt x="166589" y="126150"/>
                    </a:cubicBezTo>
                    <a:cubicBezTo>
                      <a:pt x="184204" y="112672"/>
                      <a:pt x="206139" y="105948"/>
                      <a:pt x="232415" y="105948"/>
                    </a:cubicBezTo>
                    <a:cubicBezTo>
                      <a:pt x="258054" y="105948"/>
                      <a:pt x="278077" y="111062"/>
                      <a:pt x="292505" y="121340"/>
                    </a:cubicBezTo>
                    <a:cubicBezTo>
                      <a:pt x="306903" y="131588"/>
                      <a:pt x="314117" y="144742"/>
                      <a:pt x="314117" y="160772"/>
                    </a:cubicBezTo>
                    <a:cubicBezTo>
                      <a:pt x="314117" y="178087"/>
                      <a:pt x="305294" y="191069"/>
                      <a:pt x="287679" y="199727"/>
                    </a:cubicBezTo>
                    <a:cubicBezTo>
                      <a:pt x="270064" y="208385"/>
                      <a:pt x="242037" y="217843"/>
                      <a:pt x="203590" y="228101"/>
                    </a:cubicBezTo>
                    <a:cubicBezTo>
                      <a:pt x="163857" y="237721"/>
                      <a:pt x="131358" y="247655"/>
                      <a:pt x="106044" y="257923"/>
                    </a:cubicBezTo>
                    <a:cubicBezTo>
                      <a:pt x="80719" y="268171"/>
                      <a:pt x="58965" y="283897"/>
                      <a:pt x="40682" y="305050"/>
                    </a:cubicBezTo>
                    <a:cubicBezTo>
                      <a:pt x="22420" y="326214"/>
                      <a:pt x="13303" y="354740"/>
                      <a:pt x="13303" y="390658"/>
                    </a:cubicBezTo>
                    <a:cubicBezTo>
                      <a:pt x="13303" y="420155"/>
                      <a:pt x="21782" y="447081"/>
                      <a:pt x="38770" y="471455"/>
                    </a:cubicBezTo>
                    <a:cubicBezTo>
                      <a:pt x="55748" y="495829"/>
                      <a:pt x="80091" y="515069"/>
                      <a:pt x="111811" y="529175"/>
                    </a:cubicBezTo>
                    <a:cubicBezTo>
                      <a:pt x="143530" y="543270"/>
                      <a:pt x="180855" y="550338"/>
                      <a:pt x="223785" y="550338"/>
                    </a:cubicBezTo>
                    <a:cubicBezTo>
                      <a:pt x="287214" y="550338"/>
                      <a:pt x="337823" y="534471"/>
                      <a:pt x="375623" y="502725"/>
                    </a:cubicBezTo>
                    <a:cubicBezTo>
                      <a:pt x="413434" y="470979"/>
                      <a:pt x="434266" y="428175"/>
                      <a:pt x="438101" y="374314"/>
                    </a:cubicBezTo>
                    <a:lnTo>
                      <a:pt x="309311" y="374314"/>
                    </a:lnTo>
                    <a:cubicBezTo>
                      <a:pt x="307389" y="395478"/>
                      <a:pt x="298566" y="412297"/>
                      <a:pt x="282883" y="424803"/>
                    </a:cubicBezTo>
                    <a:cubicBezTo>
                      <a:pt x="267170" y="437309"/>
                      <a:pt x="246196" y="443567"/>
                      <a:pt x="219920" y="443567"/>
                    </a:cubicBezTo>
                    <a:cubicBezTo>
                      <a:pt x="195576" y="443567"/>
                      <a:pt x="176838" y="439071"/>
                      <a:pt x="163715" y="430109"/>
                    </a:cubicBezTo>
                    <a:cubicBezTo>
                      <a:pt x="150562" y="421117"/>
                      <a:pt x="144016" y="408611"/>
                      <a:pt x="144016" y="392592"/>
                    </a:cubicBezTo>
                    <a:cubicBezTo>
                      <a:pt x="144016" y="374628"/>
                      <a:pt x="152970" y="360998"/>
                      <a:pt x="170909" y="351712"/>
                    </a:cubicBezTo>
                    <a:cubicBezTo>
                      <a:pt x="188848" y="342406"/>
                      <a:pt x="216712" y="332948"/>
                      <a:pt x="254533" y="323328"/>
                    </a:cubicBezTo>
                    <a:cubicBezTo>
                      <a:pt x="292981" y="313708"/>
                      <a:pt x="324680" y="303764"/>
                      <a:pt x="349671" y="293517"/>
                    </a:cubicBezTo>
                    <a:cubicBezTo>
                      <a:pt x="374662" y="283249"/>
                      <a:pt x="396294" y="267381"/>
                      <a:pt x="414557" y="245893"/>
                    </a:cubicBezTo>
                    <a:cubicBezTo>
                      <a:pt x="432819" y="224405"/>
                      <a:pt x="442259" y="196031"/>
                      <a:pt x="442897" y="160772"/>
                    </a:cubicBezTo>
                    <a:cubicBezTo>
                      <a:pt x="442897" y="129998"/>
                      <a:pt x="434398" y="102414"/>
                      <a:pt x="417430" y="78050"/>
                    </a:cubicBezTo>
                    <a:cubicBezTo>
                      <a:pt x="400453" y="53666"/>
                      <a:pt x="376109" y="34599"/>
                      <a:pt x="344390" y="20817"/>
                    </a:cubicBezTo>
                    <a:cubicBezTo>
                      <a:pt x="312670" y="7035"/>
                      <a:pt x="275669" y="139"/>
                      <a:pt x="233387" y="139"/>
                    </a:cubicBezTo>
                    <a:cubicBezTo>
                      <a:pt x="189809" y="139"/>
                      <a:pt x="150744" y="7997"/>
                      <a:pt x="116131" y="2370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2588;p48">
                <a:extLst>
                  <a:ext uri="{FF2B5EF4-FFF2-40B4-BE49-F238E27FC236}">
                    <a16:creationId xmlns:a16="http://schemas.microsoft.com/office/drawing/2014/main" id="{3A295C24-63F4-EB76-1966-AF91A73CA2A1}"/>
                  </a:ext>
                </a:extLst>
              </p:cNvPr>
              <p:cNvSpPr/>
              <p:nvPr/>
            </p:nvSpPr>
            <p:spPr>
              <a:xfrm rot="10800000" flipH="1">
                <a:off x="5850605" y="511524"/>
                <a:ext cx="514188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14188" h="550199" extrusionOk="0">
                    <a:moveTo>
                      <a:pt x="34481" y="420043"/>
                    </a:moveTo>
                    <a:cubicBezTo>
                      <a:pt x="56922" y="461408"/>
                      <a:pt x="87974" y="493468"/>
                      <a:pt x="127707" y="516232"/>
                    </a:cubicBezTo>
                    <a:cubicBezTo>
                      <a:pt x="167439" y="538986"/>
                      <a:pt x="212919" y="550378"/>
                      <a:pt x="264186" y="550378"/>
                    </a:cubicBezTo>
                    <a:cubicBezTo>
                      <a:pt x="330175" y="550378"/>
                      <a:pt x="384811" y="533862"/>
                      <a:pt x="428065" y="500840"/>
                    </a:cubicBezTo>
                    <a:cubicBezTo>
                      <a:pt x="471309" y="467798"/>
                      <a:pt x="500276" y="421481"/>
                      <a:pt x="515038" y="361847"/>
                    </a:cubicBezTo>
                    <a:lnTo>
                      <a:pt x="369908" y="361847"/>
                    </a:lnTo>
                    <a:cubicBezTo>
                      <a:pt x="362218" y="384935"/>
                      <a:pt x="349237" y="403041"/>
                      <a:pt x="330974" y="416195"/>
                    </a:cubicBezTo>
                    <a:cubicBezTo>
                      <a:pt x="312721" y="429328"/>
                      <a:pt x="290138" y="435910"/>
                      <a:pt x="263225" y="435910"/>
                    </a:cubicBezTo>
                    <a:cubicBezTo>
                      <a:pt x="224797" y="435910"/>
                      <a:pt x="194343" y="421967"/>
                      <a:pt x="171922" y="394069"/>
                    </a:cubicBezTo>
                    <a:cubicBezTo>
                      <a:pt x="149480" y="366171"/>
                      <a:pt x="138290" y="326577"/>
                      <a:pt x="138290" y="275278"/>
                    </a:cubicBezTo>
                    <a:cubicBezTo>
                      <a:pt x="138290" y="224616"/>
                      <a:pt x="149480" y="185347"/>
                      <a:pt x="171922" y="157449"/>
                    </a:cubicBezTo>
                    <a:cubicBezTo>
                      <a:pt x="194343" y="129551"/>
                      <a:pt x="224797" y="115597"/>
                      <a:pt x="263225" y="115597"/>
                    </a:cubicBezTo>
                    <a:cubicBezTo>
                      <a:pt x="317679" y="115597"/>
                      <a:pt x="353233" y="139971"/>
                      <a:pt x="369908" y="188709"/>
                    </a:cubicBezTo>
                    <a:lnTo>
                      <a:pt x="515038" y="188709"/>
                    </a:lnTo>
                    <a:cubicBezTo>
                      <a:pt x="500276" y="130989"/>
                      <a:pt x="471126" y="85137"/>
                      <a:pt x="427579" y="51154"/>
                    </a:cubicBezTo>
                    <a:cubicBezTo>
                      <a:pt x="383992" y="17160"/>
                      <a:pt x="329547" y="178"/>
                      <a:pt x="264186" y="178"/>
                    </a:cubicBezTo>
                    <a:cubicBezTo>
                      <a:pt x="212919" y="178"/>
                      <a:pt x="167439" y="11560"/>
                      <a:pt x="127707" y="34324"/>
                    </a:cubicBezTo>
                    <a:cubicBezTo>
                      <a:pt x="87974" y="57077"/>
                      <a:pt x="56922" y="89157"/>
                      <a:pt x="34481" y="130513"/>
                    </a:cubicBezTo>
                    <a:cubicBezTo>
                      <a:pt x="12060" y="171869"/>
                      <a:pt x="849" y="220120"/>
                      <a:pt x="849" y="275278"/>
                    </a:cubicBezTo>
                    <a:cubicBezTo>
                      <a:pt x="849" y="330415"/>
                      <a:pt x="12060" y="378677"/>
                      <a:pt x="34481" y="42004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2589;p48">
                <a:extLst>
                  <a:ext uri="{FF2B5EF4-FFF2-40B4-BE49-F238E27FC236}">
                    <a16:creationId xmlns:a16="http://schemas.microsoft.com/office/drawing/2014/main" id="{8A4C2832-68F7-A4B0-0E3A-70F06A4F19A6}"/>
                  </a:ext>
                </a:extLst>
              </p:cNvPr>
              <p:cNvSpPr/>
              <p:nvPr/>
            </p:nvSpPr>
            <p:spPr>
              <a:xfrm rot="10800000" flipH="1">
                <a:off x="6444549" y="341269"/>
                <a:ext cx="50745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50" h="711794" extrusionOk="0">
                    <a:moveTo>
                      <a:pt x="408441" y="514300"/>
                    </a:moveTo>
                    <a:cubicBezTo>
                      <a:pt x="439837" y="496650"/>
                      <a:pt x="464342" y="470687"/>
                      <a:pt x="481957" y="436389"/>
                    </a:cubicBezTo>
                    <a:cubicBezTo>
                      <a:pt x="499582" y="402071"/>
                      <a:pt x="508395" y="360878"/>
                      <a:pt x="508395" y="312788"/>
                    </a:cubicBezTo>
                    <a:lnTo>
                      <a:pt x="508395" y="171"/>
                    </a:lnTo>
                    <a:lnTo>
                      <a:pt x="373848" y="171"/>
                    </a:lnTo>
                    <a:lnTo>
                      <a:pt x="373848" y="294510"/>
                    </a:lnTo>
                    <a:cubicBezTo>
                      <a:pt x="373848" y="336828"/>
                      <a:pt x="363285" y="369363"/>
                      <a:pt x="342129" y="392137"/>
                    </a:cubicBezTo>
                    <a:cubicBezTo>
                      <a:pt x="320982" y="414891"/>
                      <a:pt x="292156" y="426283"/>
                      <a:pt x="255631" y="426283"/>
                    </a:cubicBezTo>
                    <a:cubicBezTo>
                      <a:pt x="218468" y="426283"/>
                      <a:pt x="189167" y="414891"/>
                      <a:pt x="167687" y="392137"/>
                    </a:cubicBezTo>
                    <a:cubicBezTo>
                      <a:pt x="146217" y="369363"/>
                      <a:pt x="135492" y="336828"/>
                      <a:pt x="135492" y="294510"/>
                    </a:cubicBezTo>
                    <a:lnTo>
                      <a:pt x="135492" y="171"/>
                    </a:lnTo>
                    <a:lnTo>
                      <a:pt x="945" y="171"/>
                    </a:lnTo>
                    <a:lnTo>
                      <a:pt x="945" y="711965"/>
                    </a:lnTo>
                    <a:lnTo>
                      <a:pt x="135492" y="711965"/>
                    </a:lnTo>
                    <a:lnTo>
                      <a:pt x="135492" y="466687"/>
                    </a:lnTo>
                    <a:cubicBezTo>
                      <a:pt x="152803" y="489775"/>
                      <a:pt x="175862" y="507880"/>
                      <a:pt x="204688" y="521024"/>
                    </a:cubicBezTo>
                    <a:cubicBezTo>
                      <a:pt x="233534" y="534168"/>
                      <a:pt x="265557" y="540750"/>
                      <a:pt x="300807" y="540750"/>
                    </a:cubicBezTo>
                    <a:cubicBezTo>
                      <a:pt x="341167" y="540750"/>
                      <a:pt x="377045" y="531920"/>
                      <a:pt x="408441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2590;p48">
                <a:extLst>
                  <a:ext uri="{FF2B5EF4-FFF2-40B4-BE49-F238E27FC236}">
                    <a16:creationId xmlns:a16="http://schemas.microsoft.com/office/drawing/2014/main" id="{EB2F7690-CE6B-BE84-B9DC-2A4506FBCDFB}"/>
                  </a:ext>
                </a:extLst>
              </p:cNvPr>
              <p:cNvSpPr/>
              <p:nvPr/>
            </p:nvSpPr>
            <p:spPr>
              <a:xfrm rot="10800000" flipH="1">
                <a:off x="7026965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781" y="135295"/>
                    </a:moveTo>
                    <a:cubicBezTo>
                      <a:pt x="361231" y="147153"/>
                      <a:pt x="378371" y="164944"/>
                      <a:pt x="391210" y="188680"/>
                    </a:cubicBezTo>
                    <a:cubicBezTo>
                      <a:pt x="403999" y="212396"/>
                      <a:pt x="410414" y="241256"/>
                      <a:pt x="410414" y="275250"/>
                    </a:cubicBezTo>
                    <a:cubicBezTo>
                      <a:pt x="410414" y="325891"/>
                      <a:pt x="397109" y="364857"/>
                      <a:pt x="370540" y="392117"/>
                    </a:cubicBezTo>
                    <a:cubicBezTo>
                      <a:pt x="343940" y="419366"/>
                      <a:pt x="311421" y="433006"/>
                      <a:pt x="272993" y="433006"/>
                    </a:cubicBezTo>
                    <a:cubicBezTo>
                      <a:pt x="234546" y="433006"/>
                      <a:pt x="202341" y="419366"/>
                      <a:pt x="176388" y="392117"/>
                    </a:cubicBezTo>
                    <a:cubicBezTo>
                      <a:pt x="150456" y="364857"/>
                      <a:pt x="137475" y="325891"/>
                      <a:pt x="137475" y="275250"/>
                    </a:cubicBezTo>
                    <a:cubicBezTo>
                      <a:pt x="137475" y="224588"/>
                      <a:pt x="150112" y="185622"/>
                      <a:pt x="175427" y="158383"/>
                    </a:cubicBezTo>
                    <a:cubicBezTo>
                      <a:pt x="200732" y="131113"/>
                      <a:pt x="232613" y="117503"/>
                      <a:pt x="271061" y="117503"/>
                    </a:cubicBezTo>
                    <a:cubicBezTo>
                      <a:pt x="295404" y="117503"/>
                      <a:pt x="318311" y="123427"/>
                      <a:pt x="339781" y="135295"/>
                    </a:cubicBezTo>
                    <a:moveTo>
                      <a:pt x="132659" y="34296"/>
                    </a:moveTo>
                    <a:cubicBezTo>
                      <a:pt x="91661" y="57049"/>
                      <a:pt x="59456" y="89271"/>
                      <a:pt x="36074" y="130961"/>
                    </a:cubicBezTo>
                    <a:cubicBezTo>
                      <a:pt x="12671" y="172640"/>
                      <a:pt x="995" y="220740"/>
                      <a:pt x="995" y="275250"/>
                    </a:cubicBezTo>
                    <a:cubicBezTo>
                      <a:pt x="995" y="329749"/>
                      <a:pt x="13015" y="377849"/>
                      <a:pt x="37035" y="419528"/>
                    </a:cubicBezTo>
                    <a:cubicBezTo>
                      <a:pt x="61065" y="461208"/>
                      <a:pt x="93887" y="493440"/>
                      <a:pt x="135553" y="516204"/>
                    </a:cubicBezTo>
                    <a:cubicBezTo>
                      <a:pt x="177188" y="538957"/>
                      <a:pt x="223639" y="550349"/>
                      <a:pt x="274896" y="550349"/>
                    </a:cubicBezTo>
                    <a:cubicBezTo>
                      <a:pt x="326163" y="550349"/>
                      <a:pt x="372604" y="538957"/>
                      <a:pt x="414269" y="516204"/>
                    </a:cubicBezTo>
                    <a:cubicBezTo>
                      <a:pt x="455904" y="493440"/>
                      <a:pt x="488756" y="461208"/>
                      <a:pt x="512776" y="419528"/>
                    </a:cubicBezTo>
                    <a:cubicBezTo>
                      <a:pt x="536806" y="377849"/>
                      <a:pt x="548816" y="329749"/>
                      <a:pt x="548816" y="275250"/>
                    </a:cubicBezTo>
                    <a:cubicBezTo>
                      <a:pt x="548816" y="220740"/>
                      <a:pt x="536482" y="172640"/>
                      <a:pt x="511815" y="130961"/>
                    </a:cubicBezTo>
                    <a:cubicBezTo>
                      <a:pt x="487148" y="89271"/>
                      <a:pt x="453820" y="57049"/>
                      <a:pt x="411861" y="34296"/>
                    </a:cubicBezTo>
                    <a:cubicBezTo>
                      <a:pt x="369892" y="11532"/>
                      <a:pt x="322965" y="150"/>
                      <a:pt x="271061" y="150"/>
                    </a:cubicBezTo>
                    <a:cubicBezTo>
                      <a:pt x="219794" y="150"/>
                      <a:pt x="173656" y="11532"/>
                      <a:pt x="132659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2591;p48">
                <a:extLst>
                  <a:ext uri="{FF2B5EF4-FFF2-40B4-BE49-F238E27FC236}">
                    <a16:creationId xmlns:a16="http://schemas.microsoft.com/office/drawing/2014/main" id="{B1ED2105-F5B0-6154-41D3-FCD87B2A183F}"/>
                  </a:ext>
                </a:extLst>
              </p:cNvPr>
              <p:cNvSpPr/>
              <p:nvPr/>
            </p:nvSpPr>
            <p:spPr>
              <a:xfrm rot="10800000" flipH="1">
                <a:off x="7620910" y="511524"/>
                <a:ext cx="54781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10" h="550199" extrusionOk="0">
                    <a:moveTo>
                      <a:pt x="339830" y="135295"/>
                    </a:moveTo>
                    <a:cubicBezTo>
                      <a:pt x="361280" y="147153"/>
                      <a:pt x="378419" y="164944"/>
                      <a:pt x="391259" y="188680"/>
                    </a:cubicBezTo>
                    <a:cubicBezTo>
                      <a:pt x="404048" y="212396"/>
                      <a:pt x="410463" y="241256"/>
                      <a:pt x="410463" y="275250"/>
                    </a:cubicBezTo>
                    <a:cubicBezTo>
                      <a:pt x="410463" y="325891"/>
                      <a:pt x="397158" y="364857"/>
                      <a:pt x="370588" y="392117"/>
                    </a:cubicBezTo>
                    <a:cubicBezTo>
                      <a:pt x="343988" y="419366"/>
                      <a:pt x="311470" y="433006"/>
                      <a:pt x="273042" y="433006"/>
                    </a:cubicBezTo>
                    <a:cubicBezTo>
                      <a:pt x="234594" y="433006"/>
                      <a:pt x="202389" y="419366"/>
                      <a:pt x="176437" y="392117"/>
                    </a:cubicBezTo>
                    <a:cubicBezTo>
                      <a:pt x="150505" y="364857"/>
                      <a:pt x="137524" y="325891"/>
                      <a:pt x="137524" y="275250"/>
                    </a:cubicBezTo>
                    <a:cubicBezTo>
                      <a:pt x="137524" y="224588"/>
                      <a:pt x="150161" y="185622"/>
                      <a:pt x="175476" y="158383"/>
                    </a:cubicBezTo>
                    <a:cubicBezTo>
                      <a:pt x="200780" y="131113"/>
                      <a:pt x="232662" y="117503"/>
                      <a:pt x="271110" y="117503"/>
                    </a:cubicBezTo>
                    <a:cubicBezTo>
                      <a:pt x="295453" y="117503"/>
                      <a:pt x="318360" y="123427"/>
                      <a:pt x="339830" y="135295"/>
                    </a:cubicBezTo>
                    <a:moveTo>
                      <a:pt x="132708" y="34296"/>
                    </a:moveTo>
                    <a:cubicBezTo>
                      <a:pt x="91710" y="57049"/>
                      <a:pt x="59505" y="89271"/>
                      <a:pt x="36123" y="130961"/>
                    </a:cubicBezTo>
                    <a:cubicBezTo>
                      <a:pt x="12720" y="172640"/>
                      <a:pt x="1054" y="220740"/>
                      <a:pt x="1054" y="275250"/>
                    </a:cubicBezTo>
                    <a:cubicBezTo>
                      <a:pt x="1054" y="329749"/>
                      <a:pt x="13064" y="377849"/>
                      <a:pt x="37084" y="419528"/>
                    </a:cubicBezTo>
                    <a:cubicBezTo>
                      <a:pt x="61114" y="461208"/>
                      <a:pt x="93936" y="493440"/>
                      <a:pt x="135601" y="516204"/>
                    </a:cubicBezTo>
                    <a:cubicBezTo>
                      <a:pt x="177236" y="538957"/>
                      <a:pt x="223687" y="550349"/>
                      <a:pt x="274944" y="550349"/>
                    </a:cubicBezTo>
                    <a:cubicBezTo>
                      <a:pt x="326211" y="550349"/>
                      <a:pt x="372652" y="538957"/>
                      <a:pt x="414317" y="516204"/>
                    </a:cubicBezTo>
                    <a:cubicBezTo>
                      <a:pt x="455963" y="493440"/>
                      <a:pt x="488805" y="461208"/>
                      <a:pt x="512825" y="419528"/>
                    </a:cubicBezTo>
                    <a:cubicBezTo>
                      <a:pt x="536855" y="377849"/>
                      <a:pt x="548865" y="329749"/>
                      <a:pt x="548865" y="275250"/>
                    </a:cubicBezTo>
                    <a:cubicBezTo>
                      <a:pt x="548865" y="220740"/>
                      <a:pt x="536531" y="172640"/>
                      <a:pt x="511864" y="130961"/>
                    </a:cubicBezTo>
                    <a:cubicBezTo>
                      <a:pt x="487196" y="89271"/>
                      <a:pt x="453868" y="57049"/>
                      <a:pt x="411909" y="34296"/>
                    </a:cubicBezTo>
                    <a:cubicBezTo>
                      <a:pt x="369941" y="11532"/>
                      <a:pt x="323014" y="150"/>
                      <a:pt x="271110" y="150"/>
                    </a:cubicBezTo>
                    <a:cubicBezTo>
                      <a:pt x="219842" y="150"/>
                      <a:pt x="173705" y="11532"/>
                      <a:pt x="132708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2592;p48">
                <a:extLst>
                  <a:ext uri="{FF2B5EF4-FFF2-40B4-BE49-F238E27FC236}">
                    <a16:creationId xmlns:a16="http://schemas.microsoft.com/office/drawing/2014/main" id="{184583E3-99CA-4D08-1CD4-864EC5CB99EE}"/>
                  </a:ext>
                </a:extLst>
              </p:cNvPr>
              <p:cNvSpPr/>
              <p:nvPr/>
            </p:nvSpPr>
            <p:spPr>
              <a:xfrm rot="10800000" flipH="1">
                <a:off x="8248471" y="341271"/>
                <a:ext cx="134546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134546" h="711794" extrusionOk="0">
                    <a:moveTo>
                      <a:pt x="134547" y="-254"/>
                    </a:moveTo>
                    <a:lnTo>
                      <a:pt x="0" y="-254"/>
                    </a:lnTo>
                    <a:lnTo>
                      <a:pt x="0" y="711540"/>
                    </a:lnTo>
                    <a:lnTo>
                      <a:pt x="134547" y="7115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2593;p48">
                <a:extLst>
                  <a:ext uri="{FF2B5EF4-FFF2-40B4-BE49-F238E27FC236}">
                    <a16:creationId xmlns:a16="http://schemas.microsoft.com/office/drawing/2014/main" id="{ED7E3FAF-3511-DD45-8740-C08C0C947CC7}"/>
                  </a:ext>
                </a:extLst>
              </p:cNvPr>
              <p:cNvSpPr/>
              <p:nvPr/>
            </p:nvSpPr>
            <p:spPr>
              <a:xfrm rot="10800000" flipH="1">
                <a:off x="184698" y="233060"/>
                <a:ext cx="2187639" cy="1094728"/>
              </a:xfrm>
              <a:custGeom>
                <a:avLst/>
                <a:gdLst/>
                <a:ahLst/>
                <a:cxnLst/>
                <a:rect l="l" t="t" r="r" b="b"/>
                <a:pathLst>
                  <a:path w="2187639" h="1094728" extrusionOk="0">
                    <a:moveTo>
                      <a:pt x="1656406" y="1094946"/>
                    </a:moveTo>
                    <a:cubicBezTo>
                      <a:pt x="1656406" y="784222"/>
                      <a:pt x="1404725" y="532341"/>
                      <a:pt x="1094269" y="532341"/>
                    </a:cubicBezTo>
                    <a:cubicBezTo>
                      <a:pt x="783803" y="532341"/>
                      <a:pt x="532122" y="784222"/>
                      <a:pt x="532122" y="1094946"/>
                    </a:cubicBezTo>
                    <a:lnTo>
                      <a:pt x="449" y="1094946"/>
                    </a:lnTo>
                    <a:cubicBezTo>
                      <a:pt x="449" y="490348"/>
                      <a:pt x="490163" y="217"/>
                      <a:pt x="1094269" y="217"/>
                    </a:cubicBezTo>
                    <a:cubicBezTo>
                      <a:pt x="1698365" y="217"/>
                      <a:pt x="2188089" y="490348"/>
                      <a:pt x="2188089" y="1094946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0D0B019A-5DC0-3C82-1C60-4B8FCEB01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11B5-E297-0649-7DED-89E1BE031998}"/>
              </a:ext>
            </a:extLst>
          </p:cNvPr>
          <p:cNvSpPr txBox="1"/>
          <p:nvPr/>
        </p:nvSpPr>
        <p:spPr>
          <a:xfrm>
            <a:off x="217437" y="5850958"/>
            <a:ext cx="3890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 Details:</a:t>
            </a:r>
          </a:p>
          <a:p>
            <a:r>
              <a:rPr lang="en-US" sz="1600" dirty="0"/>
              <a:t>- filotas.theodosiou@vives.be</a:t>
            </a:r>
          </a:p>
          <a:p>
            <a:r>
              <a:rPr lang="nl-BE" altLang="nl-BE" sz="1400" dirty="0">
                <a:latin typeface="Arial" panose="020B0604020202020204" pitchFamily="34" charset="0"/>
              </a:rPr>
              <a:t>- www.linkedin.com/in/</a:t>
            </a:r>
            <a:r>
              <a:rPr lang="nl-BE" altLang="nl-BE" sz="1050" dirty="0">
                <a:latin typeface="Arial" panose="020B0604020202020204" pitchFamily="34" charset="0"/>
              </a:rPr>
              <a:t>filotas-theodosiou</a:t>
            </a:r>
          </a:p>
          <a:p>
            <a:endParaRPr lang="nl-BE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0B13E8-E9CB-9D2E-4B7F-C04E7D9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7A4124-C9F8-F6FB-B133-8D5913B1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B1B7-1DB7-6445-2087-61D06652A665}"/>
              </a:ext>
            </a:extLst>
          </p:cNvPr>
          <p:cNvSpPr txBox="1"/>
          <p:nvPr/>
        </p:nvSpPr>
        <p:spPr>
          <a:xfrm>
            <a:off x="217437" y="5360511"/>
            <a:ext cx="619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Filotas Theodosiou</a:t>
            </a:r>
            <a:endParaRPr lang="nl-BE" sz="2400" dirty="0"/>
          </a:p>
        </p:txBody>
      </p:sp>
      <p:pic>
        <p:nvPicPr>
          <p:cNvPr id="1035" name="Picture 11" descr="@Belgium-Forecasting-Centre">
            <a:extLst>
              <a:ext uri="{FF2B5EF4-FFF2-40B4-BE49-F238E27FC236}">
                <a16:creationId xmlns:a16="http://schemas.microsoft.com/office/drawing/2014/main" id="{EB58EEA5-9D47-790D-C59D-1C76CF46B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0037081" y="470276"/>
            <a:ext cx="1560194" cy="12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58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89C6-C01B-25FA-7937-ED148532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56" y="2977382"/>
            <a:ext cx="10515600" cy="903236"/>
          </a:xfrm>
        </p:spPr>
        <p:txBody>
          <a:bodyPr/>
          <a:lstStyle/>
          <a:p>
            <a:r>
              <a:rPr lang="en-US" dirty="0"/>
              <a:t>Global Learning: A key moment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818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D382-4494-E720-569B-ABFEFDE8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missing key to the puzzle</a:t>
            </a:r>
            <a:endParaRPr lang="nl-BE" sz="3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3BA338-5EA5-8258-F41D-B00ED011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14" y="421582"/>
            <a:ext cx="4993942" cy="2952678"/>
          </a:xfrm>
          <a:prstGeom prst="rect">
            <a:avLst/>
          </a:prstGeom>
        </p:spPr>
      </p:pic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E41F545F-CF96-8503-EB92-B8B3867C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1" y="1451999"/>
            <a:ext cx="10671041" cy="28150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Local Learning:  </a:t>
            </a:r>
            <a:r>
              <a:rPr lang="en-US" sz="2000" dirty="0"/>
              <a:t>A model per time series</a:t>
            </a:r>
          </a:p>
          <a:p>
            <a:pPr marL="0" indent="0">
              <a:buNone/>
            </a:pPr>
            <a:r>
              <a:rPr lang="en-US" sz="2000" dirty="0"/>
              <a:t>Most “traditional” approaches.</a:t>
            </a:r>
          </a:p>
          <a:p>
            <a:r>
              <a:rPr lang="nl-BE" sz="2000" dirty="0" err="1"/>
              <a:t>Computational</a:t>
            </a:r>
            <a:r>
              <a:rPr lang="nl-BE" sz="2000" dirty="0"/>
              <a:t> issues </a:t>
            </a:r>
          </a:p>
          <a:p>
            <a:pPr lvl="1"/>
            <a:r>
              <a:rPr lang="nl-BE" sz="1800" dirty="0"/>
              <a:t>10000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10000 time series?</a:t>
            </a:r>
          </a:p>
          <a:p>
            <a:r>
              <a:rPr lang="nl-BE" sz="2000" dirty="0" err="1"/>
              <a:t>Models</a:t>
            </a:r>
            <a:r>
              <a:rPr lang="nl-BE" sz="2000" dirty="0"/>
              <a:t> of </a:t>
            </a:r>
            <a:r>
              <a:rPr lang="nl-BE" sz="2000" dirty="0" err="1"/>
              <a:t>limited</a:t>
            </a:r>
            <a:r>
              <a:rPr lang="nl-BE" sz="2000" dirty="0"/>
              <a:t> </a:t>
            </a:r>
            <a:r>
              <a:rPr lang="nl-BE" sz="2000" dirty="0" err="1"/>
              <a:t>capacity</a:t>
            </a:r>
            <a:r>
              <a:rPr lang="nl-BE" sz="2000" dirty="0"/>
              <a:t>.</a:t>
            </a:r>
          </a:p>
          <a:p>
            <a:pPr lvl="1"/>
            <a:r>
              <a:rPr lang="nl-BE" sz="1800" dirty="0" err="1"/>
              <a:t>Many</a:t>
            </a:r>
            <a:r>
              <a:rPr lang="nl-BE" sz="1800" dirty="0"/>
              <a:t> time series have </a:t>
            </a:r>
            <a:r>
              <a:rPr lang="nl-BE" sz="1800" dirty="0" err="1"/>
              <a:t>limited</a:t>
            </a:r>
            <a:r>
              <a:rPr lang="nl-BE" sz="1800" dirty="0"/>
              <a:t> </a:t>
            </a:r>
            <a:r>
              <a:rPr lang="nl-BE" sz="1800" dirty="0" err="1"/>
              <a:t>historical</a:t>
            </a:r>
            <a:r>
              <a:rPr lang="nl-BE" sz="1800" dirty="0"/>
              <a:t> </a:t>
            </a:r>
            <a:r>
              <a:rPr lang="nl-BE" sz="1800" dirty="0" err="1"/>
              <a:t>values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properly</a:t>
            </a:r>
            <a:r>
              <a:rPr lang="nl-BE" sz="1800" dirty="0"/>
              <a:t> fit a model</a:t>
            </a:r>
          </a:p>
          <a:p>
            <a:pPr lvl="1"/>
            <a:r>
              <a:rPr lang="nl-BE" sz="1800" dirty="0"/>
              <a:t>Limited data </a:t>
            </a:r>
            <a:r>
              <a:rPr lang="nl-BE" sz="1800" dirty="0">
                <a:sym typeface="Wingdings" panose="05000000000000000000" pitchFamily="2" charset="2"/>
              </a:rPr>
              <a:t> Limited </a:t>
            </a:r>
            <a:r>
              <a:rPr lang="nl-BE" sz="1800" dirty="0" err="1">
                <a:sym typeface="Wingdings" panose="05000000000000000000" pitchFamily="2" charset="2"/>
              </a:rPr>
              <a:t>number</a:t>
            </a:r>
            <a:r>
              <a:rPr lang="nl-BE" sz="1800" dirty="0">
                <a:sym typeface="Wingdings" panose="05000000000000000000" pitchFamily="2" charset="2"/>
              </a:rPr>
              <a:t> of parameters  “</a:t>
            </a:r>
            <a:r>
              <a:rPr lang="nl-BE" sz="1800" dirty="0" err="1">
                <a:sym typeface="Wingdings" panose="05000000000000000000" pitchFamily="2" charset="2"/>
              </a:rPr>
              <a:t>Simpler</a:t>
            </a:r>
            <a:r>
              <a:rPr lang="nl-BE" sz="1800" dirty="0">
                <a:sym typeface="Wingdings" panose="05000000000000000000" pitchFamily="2" charset="2"/>
              </a:rPr>
              <a:t>” </a:t>
            </a:r>
            <a:r>
              <a:rPr lang="nl-BE" sz="1800" dirty="0" err="1">
                <a:sym typeface="Wingdings" panose="05000000000000000000" pitchFamily="2" charset="2"/>
              </a:rPr>
              <a:t>Models</a:t>
            </a:r>
            <a:r>
              <a:rPr lang="nl-BE" sz="18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nl-BE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sz="1800" dirty="0">
              <a:sym typeface="Wingdings" panose="05000000000000000000" pitchFamily="2" charset="2"/>
            </a:endParaRPr>
          </a:p>
          <a:p>
            <a:pPr lvl="1"/>
            <a:endParaRPr lang="nl-BE" sz="1800" dirty="0"/>
          </a:p>
          <a:p>
            <a:pPr lvl="1"/>
            <a:endParaRPr lang="nl-BE" sz="1800" dirty="0"/>
          </a:p>
          <a:p>
            <a:pPr lvl="1"/>
            <a:endParaRPr lang="nl-BE" sz="1800" dirty="0"/>
          </a:p>
          <a:p>
            <a:pPr lvl="1"/>
            <a:endParaRPr lang="nl-BE" sz="1400" dirty="0"/>
          </a:p>
          <a:p>
            <a:pPr lvl="1"/>
            <a:endParaRPr lang="nl-BE" sz="1800" dirty="0"/>
          </a:p>
          <a:p>
            <a:endParaRPr lang="nl-BE" sz="2000" dirty="0"/>
          </a:p>
          <a:p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45438-EF8B-D877-44F0-DD32947362FD}"/>
              </a:ext>
            </a:extLst>
          </p:cNvPr>
          <p:cNvSpPr txBox="1"/>
          <p:nvPr/>
        </p:nvSpPr>
        <p:spPr>
          <a:xfrm>
            <a:off x="161902" y="6374114"/>
            <a:ext cx="1116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Montero-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Manso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Pablo, and Rob J. Hyndman. "Principles and algorithms for forecasting groups of time series: Locality and globality."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Forecasting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37.4 (2021): 1632-1653.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Gasthaus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. Jan &amp;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Januschowski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 , Tim. “Modern Forecasting in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Practise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Session 1”, Sphere Online Course. URL: https://www.getsphere.com/cohorts/modern-forecasting-in-practice</a:t>
            </a:r>
            <a:endParaRPr lang="nl-BE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4F91-5CC2-1766-A439-FFAEE9424C8A}"/>
              </a:ext>
            </a:extLst>
          </p:cNvPr>
          <p:cNvSpPr txBox="1"/>
          <p:nvPr/>
        </p:nvSpPr>
        <p:spPr>
          <a:xfrm>
            <a:off x="7916499" y="259493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A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81C540-9B59-62E6-ADE0-D9CBBAFE9DB8}"/>
              </a:ext>
            </a:extLst>
          </p:cNvPr>
          <p:cNvSpPr/>
          <p:nvPr/>
        </p:nvSpPr>
        <p:spPr>
          <a:xfrm>
            <a:off x="5742473" y="1275000"/>
            <a:ext cx="2446934" cy="2086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81640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D382-4494-E720-569B-ABFEFDE8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missing key to the puzzle</a:t>
            </a:r>
            <a:endParaRPr lang="nl-BE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CBA80-B83A-5724-434D-6C310902BB66}"/>
              </a:ext>
            </a:extLst>
          </p:cNvPr>
          <p:cNvSpPr txBox="1"/>
          <p:nvPr/>
        </p:nvSpPr>
        <p:spPr>
          <a:xfrm>
            <a:off x="9294031" y="3263357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A</a:t>
            </a:r>
            <a:endParaRPr lang="nl-BE" sz="1400" b="1" dirty="0">
              <a:solidFill>
                <a:srgbClr val="FF151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E5DB7-833C-01F1-C082-1C6E3973C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022" y="3499340"/>
            <a:ext cx="2562225" cy="2581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FD6EB3-0C60-ADAD-7E97-BC3C23A78DF4}"/>
              </a:ext>
            </a:extLst>
          </p:cNvPr>
          <p:cNvSpPr txBox="1"/>
          <p:nvPr/>
        </p:nvSpPr>
        <p:spPr>
          <a:xfrm>
            <a:off x="9613413" y="3519512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B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E6E83-DF75-E3CD-F2D1-66F796CEA3B5}"/>
              </a:ext>
            </a:extLst>
          </p:cNvPr>
          <p:cNvSpPr txBox="1"/>
          <p:nvPr/>
        </p:nvSpPr>
        <p:spPr>
          <a:xfrm>
            <a:off x="9858804" y="3833123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C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4B006-0CD4-E1EA-979B-CD6059014BCC}"/>
              </a:ext>
            </a:extLst>
          </p:cNvPr>
          <p:cNvSpPr txBox="1"/>
          <p:nvPr/>
        </p:nvSpPr>
        <p:spPr>
          <a:xfrm>
            <a:off x="10109458" y="4109452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D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030FF-A070-63DB-72B0-A5BEC0E9E303}"/>
              </a:ext>
            </a:extLst>
          </p:cNvPr>
          <p:cNvSpPr txBox="1"/>
          <p:nvPr/>
        </p:nvSpPr>
        <p:spPr>
          <a:xfrm>
            <a:off x="10413470" y="4392144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E</a:t>
            </a:r>
            <a:endParaRPr lang="nl-BE" sz="1400" b="1" dirty="0">
              <a:solidFill>
                <a:srgbClr val="FF1515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29C201-9D73-E411-D9D6-2FF8F03496EB}"/>
              </a:ext>
            </a:extLst>
          </p:cNvPr>
          <p:cNvCxnSpPr>
            <a:cxnSpLocks/>
          </p:cNvCxnSpPr>
          <p:nvPr/>
        </p:nvCxnSpPr>
        <p:spPr>
          <a:xfrm>
            <a:off x="10649134" y="5824958"/>
            <a:ext cx="119258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2E239C-8D7A-44E2-A6FC-9907566783DF}"/>
              </a:ext>
            </a:extLst>
          </p:cNvPr>
          <p:cNvSpPr txBox="1"/>
          <p:nvPr/>
        </p:nvSpPr>
        <p:spPr>
          <a:xfrm>
            <a:off x="10892101" y="5550781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Length</a:t>
            </a:r>
            <a:endParaRPr lang="nl-BE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051791-371C-BC38-CF89-D03BD7B49054}"/>
              </a:ext>
            </a:extLst>
          </p:cNvPr>
          <p:cNvCxnSpPr>
            <a:cxnSpLocks/>
          </p:cNvCxnSpPr>
          <p:nvPr/>
        </p:nvCxnSpPr>
        <p:spPr>
          <a:xfrm>
            <a:off x="9043516" y="4916789"/>
            <a:ext cx="1065942" cy="1178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2B30BB-C376-4882-B37B-7B2072A1E884}"/>
              </a:ext>
            </a:extLst>
          </p:cNvPr>
          <p:cNvSpPr txBox="1"/>
          <p:nvPr/>
        </p:nvSpPr>
        <p:spPr>
          <a:xfrm rot="2828075">
            <a:off x="9246921" y="5441838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Width</a:t>
            </a:r>
            <a:endParaRPr lang="nl-BE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3BA338-5EA5-8258-F41D-B00ED0114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114" y="421582"/>
            <a:ext cx="4993942" cy="2952678"/>
          </a:xfrm>
          <a:prstGeom prst="rect">
            <a:avLst/>
          </a:prstGeom>
        </p:spPr>
      </p:pic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E41F545F-CF96-8503-EB92-B8B3867C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01" y="1451999"/>
            <a:ext cx="10671041" cy="48308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Local Learning:  </a:t>
            </a:r>
            <a:r>
              <a:rPr lang="en-US" sz="2000" dirty="0"/>
              <a:t>A model per time series</a:t>
            </a:r>
          </a:p>
          <a:p>
            <a:pPr marL="0" indent="0">
              <a:buNone/>
            </a:pPr>
            <a:r>
              <a:rPr lang="en-US" sz="2000" dirty="0"/>
              <a:t>Most “traditional” approaches.</a:t>
            </a:r>
          </a:p>
          <a:p>
            <a:r>
              <a:rPr lang="nl-BE" sz="2000" dirty="0" err="1"/>
              <a:t>Computational</a:t>
            </a:r>
            <a:r>
              <a:rPr lang="nl-BE" sz="2000" dirty="0"/>
              <a:t> issues </a:t>
            </a:r>
          </a:p>
          <a:p>
            <a:pPr lvl="1"/>
            <a:r>
              <a:rPr lang="nl-BE" sz="1800" dirty="0"/>
              <a:t>10000 </a:t>
            </a:r>
            <a:r>
              <a:rPr lang="nl-BE" sz="1800" dirty="0" err="1"/>
              <a:t>models</a:t>
            </a:r>
            <a:r>
              <a:rPr lang="nl-BE" sz="1800" dirty="0"/>
              <a:t> </a:t>
            </a:r>
            <a:r>
              <a:rPr lang="nl-BE" sz="1800" dirty="0" err="1"/>
              <a:t>for</a:t>
            </a:r>
            <a:r>
              <a:rPr lang="nl-BE" sz="1800" dirty="0"/>
              <a:t> 10000 time series?</a:t>
            </a:r>
          </a:p>
          <a:p>
            <a:r>
              <a:rPr lang="nl-BE" sz="2000" dirty="0" err="1"/>
              <a:t>Models</a:t>
            </a:r>
            <a:r>
              <a:rPr lang="nl-BE" sz="2000" dirty="0"/>
              <a:t> of </a:t>
            </a:r>
            <a:r>
              <a:rPr lang="nl-BE" sz="2000" dirty="0" err="1"/>
              <a:t>limited</a:t>
            </a:r>
            <a:r>
              <a:rPr lang="nl-BE" sz="2000" dirty="0"/>
              <a:t> </a:t>
            </a:r>
            <a:r>
              <a:rPr lang="nl-BE" sz="2000" dirty="0" err="1"/>
              <a:t>capacity</a:t>
            </a:r>
            <a:r>
              <a:rPr lang="nl-BE" sz="2000" dirty="0"/>
              <a:t>.</a:t>
            </a:r>
          </a:p>
          <a:p>
            <a:pPr lvl="1"/>
            <a:r>
              <a:rPr lang="nl-BE" sz="1800" dirty="0" err="1"/>
              <a:t>Many</a:t>
            </a:r>
            <a:r>
              <a:rPr lang="nl-BE" sz="1800" dirty="0"/>
              <a:t> time series have </a:t>
            </a:r>
            <a:r>
              <a:rPr lang="nl-BE" sz="1800" dirty="0" err="1"/>
              <a:t>limited</a:t>
            </a:r>
            <a:r>
              <a:rPr lang="nl-BE" sz="1800" dirty="0"/>
              <a:t> </a:t>
            </a:r>
            <a:r>
              <a:rPr lang="nl-BE" sz="1800" dirty="0" err="1"/>
              <a:t>historical</a:t>
            </a:r>
            <a:r>
              <a:rPr lang="nl-BE" sz="1800" dirty="0"/>
              <a:t> </a:t>
            </a:r>
            <a:r>
              <a:rPr lang="nl-BE" sz="1800" dirty="0" err="1"/>
              <a:t>values</a:t>
            </a:r>
            <a:r>
              <a:rPr lang="nl-BE" sz="1800" dirty="0"/>
              <a:t> </a:t>
            </a:r>
            <a:r>
              <a:rPr lang="nl-BE" sz="1800" dirty="0" err="1"/>
              <a:t>to</a:t>
            </a:r>
            <a:r>
              <a:rPr lang="nl-BE" sz="1800" dirty="0"/>
              <a:t> </a:t>
            </a:r>
            <a:r>
              <a:rPr lang="nl-BE" sz="1800" dirty="0" err="1"/>
              <a:t>properly</a:t>
            </a:r>
            <a:r>
              <a:rPr lang="nl-BE" sz="1800" dirty="0"/>
              <a:t> fit a model</a:t>
            </a:r>
          </a:p>
          <a:p>
            <a:pPr lvl="1"/>
            <a:r>
              <a:rPr lang="nl-BE" sz="1800" dirty="0"/>
              <a:t>Limited data </a:t>
            </a:r>
            <a:r>
              <a:rPr lang="nl-BE" sz="1800" dirty="0">
                <a:sym typeface="Wingdings" panose="05000000000000000000" pitchFamily="2" charset="2"/>
              </a:rPr>
              <a:t> Limited </a:t>
            </a:r>
            <a:r>
              <a:rPr lang="nl-BE" sz="1800" dirty="0" err="1">
                <a:sym typeface="Wingdings" panose="05000000000000000000" pitchFamily="2" charset="2"/>
              </a:rPr>
              <a:t>number</a:t>
            </a:r>
            <a:r>
              <a:rPr lang="nl-BE" sz="1800" dirty="0">
                <a:sym typeface="Wingdings" panose="05000000000000000000" pitchFamily="2" charset="2"/>
              </a:rPr>
              <a:t> of parameters  “</a:t>
            </a:r>
            <a:r>
              <a:rPr lang="nl-BE" sz="1800" dirty="0" err="1">
                <a:sym typeface="Wingdings" panose="05000000000000000000" pitchFamily="2" charset="2"/>
              </a:rPr>
              <a:t>Simpler</a:t>
            </a:r>
            <a:r>
              <a:rPr lang="nl-BE" sz="1800" dirty="0">
                <a:sym typeface="Wingdings" panose="05000000000000000000" pitchFamily="2" charset="2"/>
              </a:rPr>
              <a:t>” </a:t>
            </a:r>
            <a:r>
              <a:rPr lang="nl-BE" sz="1800" dirty="0" err="1">
                <a:sym typeface="Wingdings" panose="05000000000000000000" pitchFamily="2" charset="2"/>
              </a:rPr>
              <a:t>Models</a:t>
            </a:r>
            <a:r>
              <a:rPr lang="nl-BE" sz="1800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nl-BE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BE" sz="2000" dirty="0">
                <a:solidFill>
                  <a:srgbClr val="FF0000"/>
                </a:solidFill>
                <a:sym typeface="Wingdings" panose="05000000000000000000" pitchFamily="2" charset="2"/>
              </a:rPr>
              <a:t>Global Learning: </a:t>
            </a:r>
            <a:r>
              <a:rPr lang="nl-BE" sz="2000" dirty="0">
                <a:sym typeface="Wingdings" panose="05000000000000000000" pitchFamily="2" charset="2"/>
              </a:rPr>
              <a:t>A </a:t>
            </a:r>
            <a:r>
              <a:rPr lang="nl-BE" sz="2000" dirty="0" err="1">
                <a:sym typeface="Wingdings" panose="05000000000000000000" pitchFamily="2" charset="2"/>
              </a:rPr>
              <a:t>paradigm</a:t>
            </a:r>
            <a:r>
              <a:rPr lang="nl-BE" sz="2000" dirty="0">
                <a:sym typeface="Wingdings" panose="05000000000000000000" pitchFamily="2" charset="2"/>
              </a:rPr>
              <a:t> shift.</a:t>
            </a:r>
          </a:p>
          <a:p>
            <a:r>
              <a:rPr lang="nl-BE" sz="2000" dirty="0" err="1">
                <a:sym typeface="Wingdings" panose="05000000000000000000" pitchFamily="2" charset="2"/>
              </a:rPr>
              <a:t>Increase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the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width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and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not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the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length</a:t>
            </a:r>
            <a:endParaRPr lang="nl-BE" sz="2000" dirty="0">
              <a:sym typeface="Wingdings" panose="05000000000000000000" pitchFamily="2" charset="2"/>
            </a:endParaRPr>
          </a:p>
          <a:p>
            <a:r>
              <a:rPr lang="nl-BE" sz="2000" dirty="0" err="1">
                <a:sym typeface="Wingdings" panose="05000000000000000000" pitchFamily="2" charset="2"/>
              </a:rPr>
              <a:t>Allow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higher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capacity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models</a:t>
            </a:r>
            <a:r>
              <a:rPr lang="nl-BE" sz="2000" dirty="0">
                <a:sym typeface="Wingdings" panose="05000000000000000000" pitchFamily="2" charset="2"/>
              </a:rPr>
              <a:t> (</a:t>
            </a:r>
            <a:r>
              <a:rPr lang="nl-BE" sz="2000" dirty="0" err="1">
                <a:sym typeface="Wingdings" panose="05000000000000000000" pitchFamily="2" charset="2"/>
              </a:rPr>
              <a:t>NNs</a:t>
            </a:r>
            <a:r>
              <a:rPr lang="nl-BE" sz="2000" dirty="0">
                <a:sym typeface="Wingdings" panose="05000000000000000000" pitchFamily="2" charset="2"/>
              </a:rPr>
              <a:t>, </a:t>
            </a:r>
            <a:r>
              <a:rPr lang="nl-BE" sz="2000" dirty="0" err="1">
                <a:sym typeface="Wingdings" panose="05000000000000000000" pitchFamily="2" charset="2"/>
              </a:rPr>
              <a:t>GBDTs</a:t>
            </a:r>
            <a:r>
              <a:rPr lang="nl-BE" sz="2000" dirty="0">
                <a:sym typeface="Wingdings" panose="05000000000000000000" pitchFamily="2" charset="2"/>
              </a:rPr>
              <a:t>, etc..)</a:t>
            </a:r>
          </a:p>
          <a:p>
            <a:r>
              <a:rPr lang="nl-BE" sz="2000" dirty="0" err="1">
                <a:sym typeface="Wingdings" panose="05000000000000000000" pitchFamily="2" charset="2"/>
              </a:rPr>
              <a:t>Theoretical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evidence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for</a:t>
            </a:r>
            <a:r>
              <a:rPr lang="nl-BE" sz="2000" dirty="0">
                <a:sym typeface="Wingdings" panose="05000000000000000000" pitchFamily="2" charset="2"/>
              </a:rPr>
              <a:t> </a:t>
            </a:r>
            <a:r>
              <a:rPr lang="nl-BE" sz="2000" dirty="0" err="1">
                <a:sym typeface="Wingdings" panose="05000000000000000000" pitchFamily="2" charset="2"/>
              </a:rPr>
              <a:t>improved</a:t>
            </a:r>
            <a:r>
              <a:rPr lang="nl-BE" sz="2000" dirty="0">
                <a:sym typeface="Wingdings" panose="05000000000000000000" pitchFamily="2" charset="2"/>
              </a:rPr>
              <a:t> performance</a:t>
            </a:r>
          </a:p>
          <a:p>
            <a:endParaRPr lang="nl-BE" sz="180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nl-BE" sz="1800" dirty="0">
              <a:sym typeface="Wingdings" panose="05000000000000000000" pitchFamily="2" charset="2"/>
            </a:endParaRPr>
          </a:p>
          <a:p>
            <a:pPr lvl="1"/>
            <a:endParaRPr lang="nl-BE" sz="1800" dirty="0"/>
          </a:p>
          <a:p>
            <a:pPr lvl="1"/>
            <a:endParaRPr lang="nl-BE" sz="1800" dirty="0"/>
          </a:p>
          <a:p>
            <a:pPr lvl="1"/>
            <a:endParaRPr lang="nl-BE" sz="1800" dirty="0"/>
          </a:p>
          <a:p>
            <a:pPr lvl="1"/>
            <a:endParaRPr lang="nl-BE" sz="1400" dirty="0"/>
          </a:p>
          <a:p>
            <a:pPr lvl="1"/>
            <a:endParaRPr lang="nl-BE" sz="1800" dirty="0"/>
          </a:p>
          <a:p>
            <a:endParaRPr lang="nl-BE" sz="2000" dirty="0"/>
          </a:p>
          <a:p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45438-EF8B-D877-44F0-DD32947362FD}"/>
              </a:ext>
            </a:extLst>
          </p:cNvPr>
          <p:cNvSpPr txBox="1"/>
          <p:nvPr/>
        </p:nvSpPr>
        <p:spPr>
          <a:xfrm>
            <a:off x="161902" y="6374114"/>
            <a:ext cx="11161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Montero-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Manso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Pablo, and Rob J. Hyndman. "Principles and algorithms for forecasting groups of time series: Locality and globality."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Forecasting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37.4 (2021): 1632-1653.</a:t>
            </a:r>
          </a:p>
          <a:p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Gasthaus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. Jan &amp;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Januschowski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 , Tim. “Modern Forecasting in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Practise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, Session 1”, Sphere Online Course. URL: https://www.getsphere.com/cohorts/modern-forecasting-in-practice</a:t>
            </a:r>
            <a:endParaRPr lang="nl-BE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F4F91-5CC2-1766-A439-FFAEE9424C8A}"/>
              </a:ext>
            </a:extLst>
          </p:cNvPr>
          <p:cNvSpPr txBox="1"/>
          <p:nvPr/>
        </p:nvSpPr>
        <p:spPr>
          <a:xfrm>
            <a:off x="7916499" y="259493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A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0F81-117A-91C1-11F7-5CA2898A71B0}"/>
              </a:ext>
            </a:extLst>
          </p:cNvPr>
          <p:cNvSpPr txBox="1"/>
          <p:nvPr/>
        </p:nvSpPr>
        <p:spPr>
          <a:xfrm>
            <a:off x="7833534" y="1559881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B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1D0B65-10BE-B6AC-69AB-1B7A77E41E8F}"/>
              </a:ext>
            </a:extLst>
          </p:cNvPr>
          <p:cNvSpPr txBox="1"/>
          <p:nvPr/>
        </p:nvSpPr>
        <p:spPr>
          <a:xfrm>
            <a:off x="7853100" y="1972790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C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5FA0E-415D-564D-CF48-EB33BA7660CE}"/>
              </a:ext>
            </a:extLst>
          </p:cNvPr>
          <p:cNvSpPr txBox="1"/>
          <p:nvPr/>
        </p:nvSpPr>
        <p:spPr>
          <a:xfrm>
            <a:off x="7829930" y="3003207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E</a:t>
            </a:r>
            <a:endParaRPr lang="nl-BE" sz="1400" b="1" dirty="0">
              <a:solidFill>
                <a:srgbClr val="FF151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6F84FE-9DBD-68B8-5E72-DAFF2965795C}"/>
              </a:ext>
            </a:extLst>
          </p:cNvPr>
          <p:cNvSpPr txBox="1"/>
          <p:nvPr/>
        </p:nvSpPr>
        <p:spPr>
          <a:xfrm>
            <a:off x="7853100" y="2434308"/>
            <a:ext cx="121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1515"/>
                </a:solidFill>
              </a:rPr>
              <a:t>Time series D</a:t>
            </a:r>
            <a:endParaRPr lang="nl-BE" sz="1400" b="1" dirty="0">
              <a:solidFill>
                <a:srgbClr val="FF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523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2DCF-A41C-B490-0673-9F970937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 Local Forecasting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7B1E2-2FB4-3489-113B-760AEF265A04}"/>
              </a:ext>
            </a:extLst>
          </p:cNvPr>
          <p:cNvSpPr txBox="1"/>
          <p:nvPr/>
        </p:nvSpPr>
        <p:spPr>
          <a:xfrm>
            <a:off x="830145" y="2473310"/>
            <a:ext cx="298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Learning: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287DE-5F6C-1043-C57C-79A33F88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36" y="542544"/>
            <a:ext cx="2473965" cy="1129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3BD62C-ABE3-52B8-74AB-4C0B2E685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836" y="1772537"/>
            <a:ext cx="2539662" cy="1170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CB425F-1AD6-E25A-6F45-6DD5F2B5D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836" y="2974136"/>
            <a:ext cx="2451173" cy="11160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923896-FE19-82BA-A88F-69EDDC4B8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438" y="1826308"/>
            <a:ext cx="3867214" cy="168410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C9FE8-157A-3442-E4F6-1937E474190D}"/>
              </a:ext>
            </a:extLst>
          </p:cNvPr>
          <p:cNvCxnSpPr>
            <a:cxnSpLocks/>
          </p:cNvCxnSpPr>
          <p:nvPr/>
        </p:nvCxnSpPr>
        <p:spPr>
          <a:xfrm flipV="1">
            <a:off x="7041652" y="1382796"/>
            <a:ext cx="567184" cy="673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C2ECB4-45D1-4481-4238-3D3A7F4E7E44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7041652" y="2357794"/>
            <a:ext cx="567184" cy="310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02E647-83ED-DAEE-D449-C8A572AD243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040109" y="3390954"/>
            <a:ext cx="568727" cy="1412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84A97B-78C0-CD74-B2EF-04187F50D649}"/>
              </a:ext>
            </a:extLst>
          </p:cNvPr>
          <p:cNvCxnSpPr>
            <a:cxnSpLocks/>
          </p:cNvCxnSpPr>
          <p:nvPr/>
        </p:nvCxnSpPr>
        <p:spPr>
          <a:xfrm>
            <a:off x="10082801" y="1160262"/>
            <a:ext cx="367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34A569-28D4-EA8F-63A7-697CEEA561FE}"/>
              </a:ext>
            </a:extLst>
          </p:cNvPr>
          <p:cNvSpPr txBox="1"/>
          <p:nvPr/>
        </p:nvSpPr>
        <p:spPr>
          <a:xfrm>
            <a:off x="10392782" y="1001097"/>
            <a:ext cx="216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a unique model</a:t>
            </a:r>
            <a:endParaRPr lang="nl-BE"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F5F805-74DF-111B-0EB2-3A22B48EF072}"/>
              </a:ext>
            </a:extLst>
          </p:cNvPr>
          <p:cNvCxnSpPr>
            <a:cxnSpLocks/>
          </p:cNvCxnSpPr>
          <p:nvPr/>
        </p:nvCxnSpPr>
        <p:spPr>
          <a:xfrm>
            <a:off x="10082801" y="2357794"/>
            <a:ext cx="367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09418A-22CF-15A2-267C-9BF2F81AB99D}"/>
              </a:ext>
            </a:extLst>
          </p:cNvPr>
          <p:cNvSpPr txBox="1"/>
          <p:nvPr/>
        </p:nvSpPr>
        <p:spPr>
          <a:xfrm>
            <a:off x="10392782" y="2198629"/>
            <a:ext cx="216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a unique model</a:t>
            </a:r>
            <a:endParaRPr lang="nl-BE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D38159-114F-46ED-89E2-899DED3645C1}"/>
              </a:ext>
            </a:extLst>
          </p:cNvPr>
          <p:cNvCxnSpPr>
            <a:cxnSpLocks/>
          </p:cNvCxnSpPr>
          <p:nvPr/>
        </p:nvCxnSpPr>
        <p:spPr>
          <a:xfrm>
            <a:off x="10082801" y="3579652"/>
            <a:ext cx="367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E84E96-AAE4-3889-220A-14DF5D60E72F}"/>
              </a:ext>
            </a:extLst>
          </p:cNvPr>
          <p:cNvSpPr txBox="1"/>
          <p:nvPr/>
        </p:nvSpPr>
        <p:spPr>
          <a:xfrm>
            <a:off x="10392782" y="3420487"/>
            <a:ext cx="216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a unique model</a:t>
            </a:r>
            <a:endParaRPr lang="nl-BE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B1001-E377-9108-6100-A7C744E5295A}"/>
              </a:ext>
            </a:extLst>
          </p:cNvPr>
          <p:cNvSpPr txBox="1"/>
          <p:nvPr/>
        </p:nvSpPr>
        <p:spPr>
          <a:xfrm>
            <a:off x="3159541" y="1091764"/>
            <a:ext cx="4297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we have to forecast m time series</a:t>
            </a:r>
          </a:p>
          <a:p>
            <a:endParaRPr lang="nl-B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BAFDF-06DE-EEF4-FCB3-DDE56C667EB7}"/>
              </a:ext>
            </a:extLst>
          </p:cNvPr>
          <p:cNvSpPr txBox="1"/>
          <p:nvPr/>
        </p:nvSpPr>
        <p:spPr>
          <a:xfrm>
            <a:off x="830144" y="5200068"/>
            <a:ext cx="298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Learning: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729E7-4432-85A7-9137-3DCE1048E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4438" y="4542679"/>
            <a:ext cx="3867214" cy="1684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E94912-9149-99EC-A9B9-296D25DBC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8836" y="4214409"/>
            <a:ext cx="2318089" cy="25980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C6FBF1-7E3E-8128-1727-5FF934EFCD82}"/>
              </a:ext>
            </a:extLst>
          </p:cNvPr>
          <p:cNvCxnSpPr>
            <a:cxnSpLocks/>
          </p:cNvCxnSpPr>
          <p:nvPr/>
        </p:nvCxnSpPr>
        <p:spPr>
          <a:xfrm>
            <a:off x="10082801" y="5420788"/>
            <a:ext cx="367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F273C7-999A-97F3-722D-73C747D1A6A2}"/>
              </a:ext>
            </a:extLst>
          </p:cNvPr>
          <p:cNvSpPr txBox="1"/>
          <p:nvPr/>
        </p:nvSpPr>
        <p:spPr>
          <a:xfrm>
            <a:off x="10392782" y="5261623"/>
            <a:ext cx="216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Train a single model</a:t>
            </a:r>
            <a:endParaRPr lang="nl-BE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E2F684-A0E8-75B6-9EEC-2C4C66637228}"/>
              </a:ext>
            </a:extLst>
          </p:cNvPr>
          <p:cNvCxnSpPr>
            <a:cxnSpLocks/>
          </p:cNvCxnSpPr>
          <p:nvPr/>
        </p:nvCxnSpPr>
        <p:spPr>
          <a:xfrm>
            <a:off x="7140921" y="5261623"/>
            <a:ext cx="3671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96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C0B7-F449-13DF-98FA-7713299B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Global Learning</a:t>
            </a:r>
            <a:endParaRPr lang="nl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F7B4D-9BB1-BC0C-D5A5-DF2CC3E8ACEC}"/>
              </a:ext>
            </a:extLst>
          </p:cNvPr>
          <p:cNvSpPr txBox="1"/>
          <p:nvPr/>
        </p:nvSpPr>
        <p:spPr>
          <a:xfrm>
            <a:off x="381574" y="1581918"/>
            <a:ext cx="1127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circumstances where global learning excels is an ongoing research field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7A53F-CFF2-6F99-3AAC-6F18A43FEDCE}"/>
              </a:ext>
            </a:extLst>
          </p:cNvPr>
          <p:cNvSpPr txBox="1"/>
          <p:nvPr/>
        </p:nvSpPr>
        <p:spPr>
          <a:xfrm>
            <a:off x="381574" y="2346960"/>
            <a:ext cx="11271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Known Benefits: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sample size (In general more data =&gt; higher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learning (Explore similarities between time series to learn patterns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edge cases (</a:t>
            </a:r>
            <a:r>
              <a:rPr lang="en-US" dirty="0" err="1"/>
              <a:t>eg</a:t>
            </a:r>
            <a:r>
              <a:rPr lang="en-US" dirty="0"/>
              <a:t> cold start)</a:t>
            </a:r>
          </a:p>
        </p:txBody>
      </p:sp>
    </p:spTree>
    <p:extLst>
      <p:ext uri="{BB962C8B-B14F-4D97-AF65-F5344CB8AC3E}">
        <p14:creationId xmlns:p14="http://schemas.microsoft.com/office/powerpoint/2010/main" val="4219096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CCE3-CB20-7025-55D5-AAA64A22D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37" y="1165395"/>
            <a:ext cx="11757125" cy="2387595"/>
          </a:xfrm>
        </p:spPr>
        <p:txBody>
          <a:bodyPr>
            <a:normAutofit/>
          </a:bodyPr>
          <a:lstStyle/>
          <a:p>
            <a:r>
              <a:rPr lang="en-US" sz="5400" dirty="0"/>
              <a:t>Implementation Time</a:t>
            </a:r>
            <a:endParaRPr lang="nl-B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BC58B-D174-DC7F-8E39-5714E52CA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811" y="3552631"/>
            <a:ext cx="10237578" cy="1556459"/>
          </a:xfrm>
        </p:spPr>
        <p:txBody>
          <a:bodyPr>
            <a:normAutofit/>
          </a:bodyPr>
          <a:lstStyle/>
          <a:p>
            <a:r>
              <a:rPr lang="en-US" sz="3200" dirty="0"/>
              <a:t>Jump to the Notebook</a:t>
            </a:r>
            <a:endParaRPr lang="nl-BE" sz="3200" dirty="0"/>
          </a:p>
        </p:txBody>
      </p:sp>
      <p:grpSp>
        <p:nvGrpSpPr>
          <p:cNvPr id="22" name="Google Shape;2576;p48">
            <a:extLst>
              <a:ext uri="{FF2B5EF4-FFF2-40B4-BE49-F238E27FC236}">
                <a16:creationId xmlns:a16="http://schemas.microsoft.com/office/drawing/2014/main" id="{50AE3F81-3CE5-7F12-4F3F-5F1BC62D6E7C}"/>
              </a:ext>
            </a:extLst>
          </p:cNvPr>
          <p:cNvGrpSpPr/>
          <p:nvPr/>
        </p:nvGrpSpPr>
        <p:grpSpPr>
          <a:xfrm>
            <a:off x="9703835" y="5607700"/>
            <a:ext cx="1847461" cy="802432"/>
            <a:chOff x="-1597345" y="233060"/>
            <a:chExt cx="9980362" cy="3571176"/>
          </a:xfrm>
        </p:grpSpPr>
        <p:sp>
          <p:nvSpPr>
            <p:cNvPr id="23" name="Google Shape;2577;p48">
              <a:extLst>
                <a:ext uri="{FF2B5EF4-FFF2-40B4-BE49-F238E27FC236}">
                  <a16:creationId xmlns:a16="http://schemas.microsoft.com/office/drawing/2014/main" id="{AAE08536-E0B4-9E43-53DC-1333098DC610}"/>
                </a:ext>
              </a:extLst>
            </p:cNvPr>
            <p:cNvSpPr/>
            <p:nvPr/>
          </p:nvSpPr>
          <p:spPr>
            <a:xfrm rot="10800000" flipH="1">
              <a:off x="-1597345" y="1616463"/>
              <a:ext cx="2376671" cy="2156850"/>
            </a:xfrm>
            <a:custGeom>
              <a:avLst/>
              <a:gdLst/>
              <a:ahLst/>
              <a:cxnLst/>
              <a:rect l="l" t="t" r="r" b="b"/>
              <a:pathLst>
                <a:path w="2376671" h="2156850" extrusionOk="0">
                  <a:moveTo>
                    <a:pt x="1664335" y="2157309"/>
                  </a:moveTo>
                  <a:lnTo>
                    <a:pt x="1190567" y="618909"/>
                  </a:lnTo>
                  <a:lnTo>
                    <a:pt x="716799" y="2157309"/>
                  </a:lnTo>
                  <a:lnTo>
                    <a:pt x="274" y="2157309"/>
                  </a:lnTo>
                  <a:lnTo>
                    <a:pt x="775544" y="469"/>
                  </a:lnTo>
                  <a:lnTo>
                    <a:pt x="1601686" y="459"/>
                  </a:lnTo>
                  <a:lnTo>
                    <a:pt x="2376945" y="2157309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" name="Google Shape;2578;p48">
              <a:extLst>
                <a:ext uri="{FF2B5EF4-FFF2-40B4-BE49-F238E27FC236}">
                  <a16:creationId xmlns:a16="http://schemas.microsoft.com/office/drawing/2014/main" id="{40A6E5D5-7966-E23C-174E-D40EA9D1A97E}"/>
                </a:ext>
              </a:extLst>
            </p:cNvPr>
            <p:cNvSpPr/>
            <p:nvPr/>
          </p:nvSpPr>
          <p:spPr>
            <a:xfrm rot="10800000" flipH="1">
              <a:off x="943753" y="1616470"/>
              <a:ext cx="669528" cy="2156859"/>
            </a:xfrm>
            <a:custGeom>
              <a:avLst/>
              <a:gdLst/>
              <a:ahLst/>
              <a:cxnLst/>
              <a:rect l="l" t="t" r="r" b="b"/>
              <a:pathLst>
                <a:path w="669528" h="2156859" extrusionOk="0">
                  <a:moveTo>
                    <a:pt x="669528" y="140"/>
                  </a:moveTo>
                  <a:lnTo>
                    <a:pt x="0" y="140"/>
                  </a:lnTo>
                  <a:lnTo>
                    <a:pt x="0" y="2157000"/>
                  </a:lnTo>
                  <a:lnTo>
                    <a:pt x="669528" y="215700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" name="Google Shape;2579;p48">
              <a:extLst>
                <a:ext uri="{FF2B5EF4-FFF2-40B4-BE49-F238E27FC236}">
                  <a16:creationId xmlns:a16="http://schemas.microsoft.com/office/drawing/2014/main" id="{45CE2045-2E35-8629-67C0-2F2621789960}"/>
                </a:ext>
              </a:extLst>
            </p:cNvPr>
            <p:cNvSpPr/>
            <p:nvPr/>
          </p:nvSpPr>
          <p:spPr>
            <a:xfrm rot="10800000" flipH="1">
              <a:off x="1773807" y="1616468"/>
              <a:ext cx="2376670" cy="2156860"/>
            </a:xfrm>
            <a:custGeom>
              <a:avLst/>
              <a:gdLst/>
              <a:ahLst/>
              <a:cxnLst/>
              <a:rect l="l" t="t" r="r" b="b"/>
              <a:pathLst>
                <a:path w="2376670" h="2156860" extrusionOk="0">
                  <a:moveTo>
                    <a:pt x="1190854" y="618757"/>
                  </a:moveTo>
                  <a:lnTo>
                    <a:pt x="1664622" y="2157167"/>
                  </a:lnTo>
                  <a:lnTo>
                    <a:pt x="2377232" y="2157167"/>
                  </a:lnTo>
                  <a:lnTo>
                    <a:pt x="1601972" y="307"/>
                  </a:lnTo>
                  <a:lnTo>
                    <a:pt x="775820" y="307"/>
                  </a:lnTo>
                  <a:lnTo>
                    <a:pt x="560" y="2157167"/>
                  </a:lnTo>
                  <a:lnTo>
                    <a:pt x="717086" y="215716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6" name="Google Shape;2580;p48">
              <a:extLst>
                <a:ext uri="{FF2B5EF4-FFF2-40B4-BE49-F238E27FC236}">
                  <a16:creationId xmlns:a16="http://schemas.microsoft.com/office/drawing/2014/main" id="{A00D422D-6929-DEFF-10C1-36A17D3CC402}"/>
                </a:ext>
              </a:extLst>
            </p:cNvPr>
            <p:cNvGrpSpPr/>
            <p:nvPr/>
          </p:nvGrpSpPr>
          <p:grpSpPr>
            <a:xfrm>
              <a:off x="184698" y="233060"/>
              <a:ext cx="8198319" cy="3571176"/>
              <a:chOff x="184698" y="233060"/>
              <a:chExt cx="8198319" cy="3571176"/>
            </a:xfrm>
          </p:grpSpPr>
          <p:sp>
            <p:nvSpPr>
              <p:cNvPr id="27" name="Google Shape;2581;p48">
                <a:extLst>
                  <a:ext uri="{FF2B5EF4-FFF2-40B4-BE49-F238E27FC236}">
                    <a16:creationId xmlns:a16="http://schemas.microsoft.com/office/drawing/2014/main" id="{E9A7E0B4-5852-46EC-7BBF-8EEF12719DA1}"/>
                  </a:ext>
                </a:extLst>
              </p:cNvPr>
              <p:cNvSpPr/>
              <p:nvPr/>
            </p:nvSpPr>
            <p:spPr>
              <a:xfrm rot="10800000" flipH="1">
                <a:off x="4181769" y="1585525"/>
                <a:ext cx="2192617" cy="2218711"/>
              </a:xfrm>
              <a:custGeom>
                <a:avLst/>
                <a:gdLst/>
                <a:ahLst/>
                <a:cxnLst/>
                <a:rect l="l" t="t" r="r" b="b"/>
                <a:pathLst>
                  <a:path w="2192617" h="2218711" extrusionOk="0">
                    <a:moveTo>
                      <a:pt x="2181767" y="951222"/>
                    </a:moveTo>
                    <a:lnTo>
                      <a:pt x="666509" y="951222"/>
                    </a:lnTo>
                    <a:cubicBezTo>
                      <a:pt x="676920" y="817201"/>
                      <a:pt x="720639" y="714774"/>
                      <a:pt x="797676" y="643920"/>
                    </a:cubicBezTo>
                    <a:cubicBezTo>
                      <a:pt x="874643" y="573026"/>
                      <a:pt x="969275" y="537635"/>
                      <a:pt x="1081543" y="537635"/>
                    </a:cubicBezTo>
                    <a:cubicBezTo>
                      <a:pt x="1248578" y="537635"/>
                      <a:pt x="1364741" y="607203"/>
                      <a:pt x="1430021" y="746347"/>
                    </a:cubicBezTo>
                    <a:lnTo>
                      <a:pt x="2142631" y="746347"/>
                    </a:lnTo>
                    <a:cubicBezTo>
                      <a:pt x="2106045" y="604610"/>
                      <a:pt x="2040158" y="477050"/>
                      <a:pt x="1944878" y="363697"/>
                    </a:cubicBezTo>
                    <a:cubicBezTo>
                      <a:pt x="1849598" y="250262"/>
                      <a:pt x="1730157" y="161354"/>
                      <a:pt x="1586646" y="96961"/>
                    </a:cubicBezTo>
                    <a:cubicBezTo>
                      <a:pt x="1443053" y="32528"/>
                      <a:pt x="1282523" y="337"/>
                      <a:pt x="1105016" y="337"/>
                    </a:cubicBezTo>
                    <a:cubicBezTo>
                      <a:pt x="890973" y="337"/>
                      <a:pt x="700404" y="45398"/>
                      <a:pt x="533368" y="135623"/>
                    </a:cubicBezTo>
                    <a:cubicBezTo>
                      <a:pt x="366302" y="225808"/>
                      <a:pt x="235833" y="354634"/>
                      <a:pt x="141858" y="522162"/>
                    </a:cubicBezTo>
                    <a:cubicBezTo>
                      <a:pt x="47884" y="689640"/>
                      <a:pt x="896" y="885502"/>
                      <a:pt x="896" y="1109697"/>
                    </a:cubicBezTo>
                    <a:cubicBezTo>
                      <a:pt x="896" y="1333892"/>
                      <a:pt x="47206" y="1529683"/>
                      <a:pt x="139865" y="1697232"/>
                    </a:cubicBezTo>
                    <a:cubicBezTo>
                      <a:pt x="232494" y="1864710"/>
                      <a:pt x="362407" y="1993516"/>
                      <a:pt x="529463" y="2083761"/>
                    </a:cubicBezTo>
                    <a:cubicBezTo>
                      <a:pt x="696488" y="2173925"/>
                      <a:pt x="888353" y="2219048"/>
                      <a:pt x="1105016" y="2219048"/>
                    </a:cubicBezTo>
                    <a:cubicBezTo>
                      <a:pt x="1316479" y="2219048"/>
                      <a:pt x="1504418" y="2175201"/>
                      <a:pt x="1668853" y="2087619"/>
                    </a:cubicBezTo>
                    <a:cubicBezTo>
                      <a:pt x="1833298" y="1999997"/>
                      <a:pt x="1961856" y="1875039"/>
                      <a:pt x="2054515" y="1712685"/>
                    </a:cubicBezTo>
                    <a:cubicBezTo>
                      <a:pt x="2147144" y="1550341"/>
                      <a:pt x="2193514" y="1360940"/>
                      <a:pt x="2193514" y="1144471"/>
                    </a:cubicBezTo>
                    <a:cubicBezTo>
                      <a:pt x="2193514" y="1082630"/>
                      <a:pt x="2189608" y="1018186"/>
                      <a:pt x="2181767" y="951222"/>
                    </a:cubicBezTo>
                    <a:moveTo>
                      <a:pt x="1508333" y="1318430"/>
                    </a:moveTo>
                    <a:cubicBezTo>
                      <a:pt x="1508333" y="1431783"/>
                      <a:pt x="1469157" y="1521957"/>
                      <a:pt x="1390845" y="1588993"/>
                    </a:cubicBezTo>
                    <a:cubicBezTo>
                      <a:pt x="1312543" y="1655978"/>
                      <a:pt x="1214663" y="1689496"/>
                      <a:pt x="1097205" y="1689496"/>
                    </a:cubicBezTo>
                    <a:cubicBezTo>
                      <a:pt x="984948" y="1689496"/>
                      <a:pt x="890295" y="1657234"/>
                      <a:pt x="813339" y="1592871"/>
                    </a:cubicBezTo>
                    <a:cubicBezTo>
                      <a:pt x="736312" y="1528418"/>
                      <a:pt x="688647" y="1436917"/>
                      <a:pt x="670424" y="1318430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" name="Google Shape;2582;p48">
                <a:extLst>
                  <a:ext uri="{FF2B5EF4-FFF2-40B4-BE49-F238E27FC236}">
                    <a16:creationId xmlns:a16="http://schemas.microsoft.com/office/drawing/2014/main" id="{A1DA1AB8-09AD-28C9-6B99-084CE2D4983D}"/>
                  </a:ext>
                </a:extLst>
              </p:cNvPr>
              <p:cNvSpPr/>
              <p:nvPr/>
            </p:nvSpPr>
            <p:spPr>
              <a:xfrm rot="10800000" flipH="1">
                <a:off x="6491878" y="1585525"/>
                <a:ext cx="1891136" cy="2218701"/>
              </a:xfrm>
              <a:custGeom>
                <a:avLst/>
                <a:gdLst/>
                <a:ahLst/>
                <a:cxnLst/>
                <a:rect l="l" t="t" r="r" b="b"/>
                <a:pathLst>
                  <a:path w="1891136" h="2218701" extrusionOk="0">
                    <a:moveTo>
                      <a:pt x="498200" y="96877"/>
                    </a:moveTo>
                    <a:cubicBezTo>
                      <a:pt x="349427" y="161270"/>
                      <a:pt x="231939" y="249560"/>
                      <a:pt x="145815" y="361658"/>
                    </a:cubicBezTo>
                    <a:cubicBezTo>
                      <a:pt x="59662" y="473755"/>
                      <a:pt x="11359" y="599382"/>
                      <a:pt x="958" y="738527"/>
                    </a:cubicBezTo>
                    <a:lnTo>
                      <a:pt x="662635" y="738527"/>
                    </a:lnTo>
                    <a:cubicBezTo>
                      <a:pt x="670486" y="663764"/>
                      <a:pt x="705717" y="603240"/>
                      <a:pt x="768366" y="556852"/>
                    </a:cubicBezTo>
                    <a:cubicBezTo>
                      <a:pt x="831006" y="510463"/>
                      <a:pt x="907972" y="487274"/>
                      <a:pt x="999387" y="487274"/>
                    </a:cubicBezTo>
                    <a:cubicBezTo>
                      <a:pt x="1082879" y="487274"/>
                      <a:pt x="1147492" y="503344"/>
                      <a:pt x="1193194" y="535607"/>
                    </a:cubicBezTo>
                    <a:cubicBezTo>
                      <a:pt x="1238836" y="567788"/>
                      <a:pt x="1261702" y="609640"/>
                      <a:pt x="1261702" y="661233"/>
                    </a:cubicBezTo>
                    <a:cubicBezTo>
                      <a:pt x="1261702" y="723074"/>
                      <a:pt x="1229032" y="768794"/>
                      <a:pt x="1163832" y="798433"/>
                    </a:cubicBezTo>
                    <a:cubicBezTo>
                      <a:pt x="1098552" y="828022"/>
                      <a:pt x="992810" y="860892"/>
                      <a:pt x="846678" y="897012"/>
                    </a:cubicBezTo>
                    <a:cubicBezTo>
                      <a:pt x="690054" y="933072"/>
                      <a:pt x="559504" y="971056"/>
                      <a:pt x="455118" y="1011024"/>
                    </a:cubicBezTo>
                    <a:cubicBezTo>
                      <a:pt x="350712" y="1050962"/>
                      <a:pt x="260643" y="1114068"/>
                      <a:pt x="184961" y="1200445"/>
                    </a:cubicBezTo>
                    <a:cubicBezTo>
                      <a:pt x="109239" y="1286741"/>
                      <a:pt x="71419" y="1403375"/>
                      <a:pt x="71419" y="1550236"/>
                    </a:cubicBezTo>
                    <a:cubicBezTo>
                      <a:pt x="71419" y="1673939"/>
                      <a:pt x="105971" y="1786634"/>
                      <a:pt x="175198" y="1888473"/>
                    </a:cubicBezTo>
                    <a:cubicBezTo>
                      <a:pt x="244303" y="1990232"/>
                      <a:pt x="346128" y="2070736"/>
                      <a:pt x="480584" y="2130035"/>
                    </a:cubicBezTo>
                    <a:cubicBezTo>
                      <a:pt x="615020" y="2189294"/>
                      <a:pt x="774872" y="2218953"/>
                      <a:pt x="960211" y="2218953"/>
                    </a:cubicBezTo>
                    <a:cubicBezTo>
                      <a:pt x="1234323" y="2218953"/>
                      <a:pt x="1450258" y="2151908"/>
                      <a:pt x="1608218" y="2017947"/>
                    </a:cubicBezTo>
                    <a:cubicBezTo>
                      <a:pt x="1766117" y="1883927"/>
                      <a:pt x="1856864" y="1706120"/>
                      <a:pt x="1880337" y="1484537"/>
                    </a:cubicBezTo>
                    <a:lnTo>
                      <a:pt x="1261702" y="1484537"/>
                    </a:lnTo>
                    <a:cubicBezTo>
                      <a:pt x="1251271" y="1559249"/>
                      <a:pt x="1217983" y="1618497"/>
                      <a:pt x="1161869" y="1662354"/>
                    </a:cubicBezTo>
                    <a:cubicBezTo>
                      <a:pt x="1105715" y="1706120"/>
                      <a:pt x="1031997" y="1728043"/>
                      <a:pt x="940653" y="1728043"/>
                    </a:cubicBezTo>
                    <a:cubicBezTo>
                      <a:pt x="862341" y="1728043"/>
                      <a:pt x="802241" y="1713208"/>
                      <a:pt x="760545" y="1683599"/>
                    </a:cubicBezTo>
                    <a:cubicBezTo>
                      <a:pt x="718748" y="1653959"/>
                      <a:pt x="697906" y="1613363"/>
                      <a:pt x="697906" y="1561851"/>
                    </a:cubicBezTo>
                    <a:cubicBezTo>
                      <a:pt x="697906" y="1500000"/>
                      <a:pt x="731173" y="1453622"/>
                      <a:pt x="797738" y="1422696"/>
                    </a:cubicBezTo>
                    <a:cubicBezTo>
                      <a:pt x="864294" y="1391771"/>
                      <a:pt x="968062" y="1360845"/>
                      <a:pt x="1109024" y="1329920"/>
                    </a:cubicBezTo>
                    <a:cubicBezTo>
                      <a:pt x="1270828" y="1288675"/>
                      <a:pt x="1402654" y="1248089"/>
                      <a:pt x="1504480" y="1208172"/>
                    </a:cubicBezTo>
                    <a:cubicBezTo>
                      <a:pt x="1606265" y="1168193"/>
                      <a:pt x="1695656" y="1103800"/>
                      <a:pt x="1772694" y="1014902"/>
                    </a:cubicBezTo>
                    <a:cubicBezTo>
                      <a:pt x="1849660" y="925994"/>
                      <a:pt x="1889464" y="806788"/>
                      <a:pt x="1892094" y="657344"/>
                    </a:cubicBezTo>
                    <a:cubicBezTo>
                      <a:pt x="1892094" y="531070"/>
                      <a:pt x="1856186" y="418314"/>
                      <a:pt x="1784410" y="319148"/>
                    </a:cubicBezTo>
                    <a:cubicBezTo>
                      <a:pt x="1712604" y="219901"/>
                      <a:pt x="1609503" y="141939"/>
                      <a:pt x="1475118" y="85282"/>
                    </a:cubicBezTo>
                    <a:cubicBezTo>
                      <a:pt x="1340611" y="28626"/>
                      <a:pt x="1184705" y="252"/>
                      <a:pt x="1007198" y="252"/>
                    </a:cubicBezTo>
                    <a:cubicBezTo>
                      <a:pt x="816628" y="252"/>
                      <a:pt x="646972" y="32433"/>
                      <a:pt x="498200" y="96877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9" name="Google Shape;2583;p48">
                <a:extLst>
                  <a:ext uri="{FF2B5EF4-FFF2-40B4-BE49-F238E27FC236}">
                    <a16:creationId xmlns:a16="http://schemas.microsoft.com/office/drawing/2014/main" id="{600FEDC8-4C65-81AE-2AEE-043B2FE59B00}"/>
                  </a:ext>
                </a:extLst>
              </p:cNvPr>
              <p:cNvSpPr/>
              <p:nvPr/>
            </p:nvSpPr>
            <p:spPr>
              <a:xfrm rot="10800000" flipH="1">
                <a:off x="2964500" y="341269"/>
                <a:ext cx="50744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40" h="711794" extrusionOk="0">
                    <a:moveTo>
                      <a:pt x="408097" y="514300"/>
                    </a:moveTo>
                    <a:cubicBezTo>
                      <a:pt x="439472" y="496650"/>
                      <a:pt x="463978" y="470687"/>
                      <a:pt x="481613" y="436389"/>
                    </a:cubicBezTo>
                    <a:cubicBezTo>
                      <a:pt x="499238" y="402071"/>
                      <a:pt x="508041" y="360878"/>
                      <a:pt x="508041" y="312788"/>
                    </a:cubicBezTo>
                    <a:lnTo>
                      <a:pt x="508041" y="171"/>
                    </a:lnTo>
                    <a:lnTo>
                      <a:pt x="373494" y="171"/>
                    </a:lnTo>
                    <a:lnTo>
                      <a:pt x="373494" y="294510"/>
                    </a:lnTo>
                    <a:cubicBezTo>
                      <a:pt x="373494" y="336828"/>
                      <a:pt x="362921" y="369363"/>
                      <a:pt x="341774" y="392137"/>
                    </a:cubicBezTo>
                    <a:cubicBezTo>
                      <a:pt x="320638" y="414891"/>
                      <a:pt x="291802" y="426283"/>
                      <a:pt x="255277" y="426283"/>
                    </a:cubicBezTo>
                    <a:cubicBezTo>
                      <a:pt x="218114" y="426283"/>
                      <a:pt x="188803" y="414891"/>
                      <a:pt x="167343" y="392137"/>
                    </a:cubicBezTo>
                    <a:cubicBezTo>
                      <a:pt x="145863" y="369363"/>
                      <a:pt x="135148" y="336828"/>
                      <a:pt x="135148" y="294510"/>
                    </a:cubicBezTo>
                    <a:lnTo>
                      <a:pt x="135148" y="171"/>
                    </a:lnTo>
                    <a:lnTo>
                      <a:pt x="601" y="171"/>
                    </a:lnTo>
                    <a:lnTo>
                      <a:pt x="601" y="711965"/>
                    </a:lnTo>
                    <a:lnTo>
                      <a:pt x="135148" y="711965"/>
                    </a:lnTo>
                    <a:lnTo>
                      <a:pt x="135148" y="466687"/>
                    </a:lnTo>
                    <a:cubicBezTo>
                      <a:pt x="152439" y="489775"/>
                      <a:pt x="175508" y="507880"/>
                      <a:pt x="204344" y="521024"/>
                    </a:cubicBezTo>
                    <a:cubicBezTo>
                      <a:pt x="233170" y="534168"/>
                      <a:pt x="265203" y="540750"/>
                      <a:pt x="300443" y="540750"/>
                    </a:cubicBezTo>
                    <a:cubicBezTo>
                      <a:pt x="340813" y="540750"/>
                      <a:pt x="376691" y="531920"/>
                      <a:pt x="408097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2584;p48">
                <a:extLst>
                  <a:ext uri="{FF2B5EF4-FFF2-40B4-BE49-F238E27FC236}">
                    <a16:creationId xmlns:a16="http://schemas.microsoft.com/office/drawing/2014/main" id="{A948ABAF-2041-FF54-345A-23CAE16FAE5F}"/>
                  </a:ext>
                </a:extLst>
              </p:cNvPr>
              <p:cNvSpPr/>
              <p:nvPr/>
            </p:nvSpPr>
            <p:spPr>
              <a:xfrm rot="10800000" flipH="1">
                <a:off x="3546906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437" y="135295"/>
                    </a:moveTo>
                    <a:cubicBezTo>
                      <a:pt x="360887" y="147153"/>
                      <a:pt x="378027" y="164944"/>
                      <a:pt x="390856" y="188680"/>
                    </a:cubicBezTo>
                    <a:cubicBezTo>
                      <a:pt x="403655" y="212396"/>
                      <a:pt x="410080" y="241256"/>
                      <a:pt x="410080" y="275250"/>
                    </a:cubicBezTo>
                    <a:cubicBezTo>
                      <a:pt x="410080" y="325891"/>
                      <a:pt x="396765" y="364857"/>
                      <a:pt x="370196" y="392117"/>
                    </a:cubicBezTo>
                    <a:cubicBezTo>
                      <a:pt x="343596" y="419366"/>
                      <a:pt x="311087" y="433006"/>
                      <a:pt x="272639" y="433006"/>
                    </a:cubicBezTo>
                    <a:cubicBezTo>
                      <a:pt x="234202" y="433006"/>
                      <a:pt x="201997" y="419366"/>
                      <a:pt x="176054" y="392117"/>
                    </a:cubicBezTo>
                    <a:cubicBezTo>
                      <a:pt x="150102" y="364857"/>
                      <a:pt x="137121" y="325891"/>
                      <a:pt x="137121" y="275250"/>
                    </a:cubicBezTo>
                    <a:cubicBezTo>
                      <a:pt x="137121" y="224588"/>
                      <a:pt x="149768" y="185622"/>
                      <a:pt x="175093" y="158383"/>
                    </a:cubicBezTo>
                    <a:cubicBezTo>
                      <a:pt x="200388" y="131113"/>
                      <a:pt x="232269" y="117503"/>
                      <a:pt x="270717" y="117503"/>
                    </a:cubicBezTo>
                    <a:cubicBezTo>
                      <a:pt x="295061" y="117503"/>
                      <a:pt x="317967" y="123427"/>
                      <a:pt x="339437" y="135295"/>
                    </a:cubicBezTo>
                    <a:moveTo>
                      <a:pt x="132325" y="34296"/>
                    </a:moveTo>
                    <a:cubicBezTo>
                      <a:pt x="91318" y="57049"/>
                      <a:pt x="59112" y="89271"/>
                      <a:pt x="35730" y="130961"/>
                    </a:cubicBezTo>
                    <a:cubicBezTo>
                      <a:pt x="12338" y="172640"/>
                      <a:pt x="652" y="220740"/>
                      <a:pt x="652" y="275250"/>
                    </a:cubicBezTo>
                    <a:cubicBezTo>
                      <a:pt x="652" y="329749"/>
                      <a:pt x="12672" y="377849"/>
                      <a:pt x="36691" y="419528"/>
                    </a:cubicBezTo>
                    <a:cubicBezTo>
                      <a:pt x="60721" y="461208"/>
                      <a:pt x="93543" y="493440"/>
                      <a:pt x="135209" y="516204"/>
                    </a:cubicBezTo>
                    <a:cubicBezTo>
                      <a:pt x="176844" y="538957"/>
                      <a:pt x="223295" y="550349"/>
                      <a:pt x="274562" y="550349"/>
                    </a:cubicBezTo>
                    <a:cubicBezTo>
                      <a:pt x="325819" y="550349"/>
                      <a:pt x="372260" y="538957"/>
                      <a:pt x="413925" y="516204"/>
                    </a:cubicBezTo>
                    <a:cubicBezTo>
                      <a:pt x="455570" y="493440"/>
                      <a:pt x="488402" y="461208"/>
                      <a:pt x="512432" y="419528"/>
                    </a:cubicBezTo>
                    <a:cubicBezTo>
                      <a:pt x="536462" y="377849"/>
                      <a:pt x="548472" y="329749"/>
                      <a:pt x="548472" y="275250"/>
                    </a:cubicBezTo>
                    <a:cubicBezTo>
                      <a:pt x="548472" y="220740"/>
                      <a:pt x="536138" y="172640"/>
                      <a:pt x="511471" y="130961"/>
                    </a:cubicBezTo>
                    <a:cubicBezTo>
                      <a:pt x="486794" y="89271"/>
                      <a:pt x="453476" y="57049"/>
                      <a:pt x="411517" y="34296"/>
                    </a:cubicBezTo>
                    <a:cubicBezTo>
                      <a:pt x="369538" y="11532"/>
                      <a:pt x="322611" y="150"/>
                      <a:pt x="270717" y="150"/>
                    </a:cubicBezTo>
                    <a:cubicBezTo>
                      <a:pt x="219450" y="150"/>
                      <a:pt x="173323" y="11532"/>
                      <a:pt x="132325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2585;p48">
                <a:extLst>
                  <a:ext uri="{FF2B5EF4-FFF2-40B4-BE49-F238E27FC236}">
                    <a16:creationId xmlns:a16="http://schemas.microsoft.com/office/drawing/2014/main" id="{1A059256-35A0-BFBA-2A37-A3AA4E97BAFB}"/>
                  </a:ext>
                </a:extLst>
              </p:cNvPr>
              <p:cNvSpPr/>
              <p:nvPr/>
            </p:nvSpPr>
            <p:spPr>
              <a:xfrm rot="10800000" flipH="1">
                <a:off x="4139893" y="511523"/>
                <a:ext cx="554538" cy="804135"/>
              </a:xfrm>
              <a:custGeom>
                <a:avLst/>
                <a:gdLst/>
                <a:ahLst/>
                <a:cxnLst/>
                <a:rect l="l" t="t" r="r" b="b"/>
                <a:pathLst>
                  <a:path w="554538" h="804135" extrusionOk="0">
                    <a:moveTo>
                      <a:pt x="400523" y="613402"/>
                    </a:moveTo>
                    <a:cubicBezTo>
                      <a:pt x="387703" y="636794"/>
                      <a:pt x="370412" y="654758"/>
                      <a:pt x="348638" y="667264"/>
                    </a:cubicBezTo>
                    <a:cubicBezTo>
                      <a:pt x="326845" y="679770"/>
                      <a:pt x="303462" y="686017"/>
                      <a:pt x="278471" y="686017"/>
                    </a:cubicBezTo>
                    <a:cubicBezTo>
                      <a:pt x="253480" y="686017"/>
                      <a:pt x="230422" y="679921"/>
                      <a:pt x="209265" y="667740"/>
                    </a:cubicBezTo>
                    <a:cubicBezTo>
                      <a:pt x="188139" y="655548"/>
                      <a:pt x="170979" y="637756"/>
                      <a:pt x="157846" y="614354"/>
                    </a:cubicBezTo>
                    <a:cubicBezTo>
                      <a:pt x="144703" y="590942"/>
                      <a:pt x="138157" y="563206"/>
                      <a:pt x="138157" y="531157"/>
                    </a:cubicBezTo>
                    <a:cubicBezTo>
                      <a:pt x="138157" y="499087"/>
                      <a:pt x="144703" y="471037"/>
                      <a:pt x="157846" y="446987"/>
                    </a:cubicBezTo>
                    <a:cubicBezTo>
                      <a:pt x="170979" y="422938"/>
                      <a:pt x="188271" y="404508"/>
                      <a:pt x="209751" y="391678"/>
                    </a:cubicBezTo>
                    <a:cubicBezTo>
                      <a:pt x="231201" y="378848"/>
                      <a:pt x="254107" y="372448"/>
                      <a:pt x="278471" y="372448"/>
                    </a:cubicBezTo>
                    <a:cubicBezTo>
                      <a:pt x="303462" y="372448"/>
                      <a:pt x="326845" y="378696"/>
                      <a:pt x="348638" y="391202"/>
                    </a:cubicBezTo>
                    <a:cubicBezTo>
                      <a:pt x="370412" y="403698"/>
                      <a:pt x="387703" y="421652"/>
                      <a:pt x="400523" y="445063"/>
                    </a:cubicBezTo>
                    <a:cubicBezTo>
                      <a:pt x="413342" y="468465"/>
                      <a:pt x="419747" y="496525"/>
                      <a:pt x="419747" y="529233"/>
                    </a:cubicBezTo>
                    <a:cubicBezTo>
                      <a:pt x="419747" y="561930"/>
                      <a:pt x="413342" y="589980"/>
                      <a:pt x="400523" y="613402"/>
                    </a:cubicBezTo>
                    <a:moveTo>
                      <a:pt x="348638" y="780759"/>
                    </a:moveTo>
                    <a:cubicBezTo>
                      <a:pt x="378729" y="765043"/>
                      <a:pt x="402455" y="744699"/>
                      <a:pt x="419747" y="719687"/>
                    </a:cubicBezTo>
                    <a:lnTo>
                      <a:pt x="419747" y="795675"/>
                    </a:lnTo>
                    <a:lnTo>
                      <a:pt x="555255" y="795675"/>
                    </a:lnTo>
                    <a:lnTo>
                      <a:pt x="555255" y="258943"/>
                    </a:lnTo>
                    <a:cubicBezTo>
                      <a:pt x="555255" y="209578"/>
                      <a:pt x="545319" y="165488"/>
                      <a:pt x="525468" y="126684"/>
                    </a:cubicBezTo>
                    <a:cubicBezTo>
                      <a:pt x="505607" y="87890"/>
                      <a:pt x="475810" y="57107"/>
                      <a:pt x="436077" y="34343"/>
                    </a:cubicBezTo>
                    <a:cubicBezTo>
                      <a:pt x="396344" y="11589"/>
                      <a:pt x="348294" y="197"/>
                      <a:pt x="291928" y="197"/>
                    </a:cubicBezTo>
                    <a:cubicBezTo>
                      <a:pt x="216317" y="197"/>
                      <a:pt x="154325" y="17837"/>
                      <a:pt x="105952" y="53097"/>
                    </a:cubicBezTo>
                    <a:cubicBezTo>
                      <a:pt x="57568" y="88377"/>
                      <a:pt x="30189" y="136466"/>
                      <a:pt x="23775" y="197375"/>
                    </a:cubicBezTo>
                    <a:lnTo>
                      <a:pt x="157361" y="197375"/>
                    </a:lnTo>
                    <a:cubicBezTo>
                      <a:pt x="164413" y="173022"/>
                      <a:pt x="179620" y="153610"/>
                      <a:pt x="203022" y="139190"/>
                    </a:cubicBezTo>
                    <a:cubicBezTo>
                      <a:pt x="226405" y="124760"/>
                      <a:pt x="254745" y="117550"/>
                      <a:pt x="288073" y="117550"/>
                    </a:cubicBezTo>
                    <a:cubicBezTo>
                      <a:pt x="327158" y="117550"/>
                      <a:pt x="358857" y="129256"/>
                      <a:pt x="383231" y="152658"/>
                    </a:cubicBezTo>
                    <a:cubicBezTo>
                      <a:pt x="407575" y="176070"/>
                      <a:pt x="419747" y="211491"/>
                      <a:pt x="419747" y="258943"/>
                    </a:cubicBezTo>
                    <a:lnTo>
                      <a:pt x="419747" y="341664"/>
                    </a:lnTo>
                    <a:cubicBezTo>
                      <a:pt x="402455" y="316663"/>
                      <a:pt x="378567" y="295813"/>
                      <a:pt x="348153" y="279145"/>
                    </a:cubicBezTo>
                    <a:cubicBezTo>
                      <a:pt x="317698" y="262477"/>
                      <a:pt x="282953" y="254133"/>
                      <a:pt x="243858" y="254133"/>
                    </a:cubicBezTo>
                    <a:cubicBezTo>
                      <a:pt x="199026" y="254133"/>
                      <a:pt x="158008" y="265677"/>
                      <a:pt x="120845" y="288765"/>
                    </a:cubicBezTo>
                    <a:cubicBezTo>
                      <a:pt x="83682" y="311843"/>
                      <a:pt x="54371" y="344388"/>
                      <a:pt x="32921" y="386392"/>
                    </a:cubicBezTo>
                    <a:cubicBezTo>
                      <a:pt x="11441" y="428386"/>
                      <a:pt x="716" y="476637"/>
                      <a:pt x="716" y="531157"/>
                    </a:cubicBezTo>
                    <a:cubicBezTo>
                      <a:pt x="716" y="585028"/>
                      <a:pt x="11441" y="632784"/>
                      <a:pt x="32921" y="674484"/>
                    </a:cubicBezTo>
                    <a:cubicBezTo>
                      <a:pt x="54371" y="716153"/>
                      <a:pt x="83521" y="748213"/>
                      <a:pt x="120360" y="770673"/>
                    </a:cubicBezTo>
                    <a:cubicBezTo>
                      <a:pt x="157199" y="793103"/>
                      <a:pt x="198358" y="804333"/>
                      <a:pt x="243858" y="804333"/>
                    </a:cubicBezTo>
                    <a:cubicBezTo>
                      <a:pt x="283591" y="804333"/>
                      <a:pt x="318507" y="796475"/>
                      <a:pt x="348638" y="780759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2" name="Google Shape;2586;p48">
                <a:extLst>
                  <a:ext uri="{FF2B5EF4-FFF2-40B4-BE49-F238E27FC236}">
                    <a16:creationId xmlns:a16="http://schemas.microsoft.com/office/drawing/2014/main" id="{1E7694B6-EFDA-E069-893A-E811DCD6731D}"/>
                  </a:ext>
                </a:extLst>
              </p:cNvPr>
              <p:cNvSpPr/>
              <p:nvPr/>
            </p:nvSpPr>
            <p:spPr>
              <a:xfrm rot="10800000" flipH="1">
                <a:off x="4772277" y="511525"/>
                <a:ext cx="529557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29557" h="550199" extrusionOk="0">
                    <a:moveTo>
                      <a:pt x="390982" y="325292"/>
                    </a:moveTo>
                    <a:cubicBezTo>
                      <a:pt x="390335" y="359914"/>
                      <a:pt x="377850" y="387650"/>
                      <a:pt x="353496" y="408499"/>
                    </a:cubicBezTo>
                    <a:cubicBezTo>
                      <a:pt x="329132" y="429319"/>
                      <a:pt x="299345" y="439759"/>
                      <a:pt x="264105" y="439759"/>
                    </a:cubicBezTo>
                    <a:cubicBezTo>
                      <a:pt x="230787" y="439759"/>
                      <a:pt x="202760" y="429653"/>
                      <a:pt x="180015" y="409451"/>
                    </a:cubicBezTo>
                    <a:cubicBezTo>
                      <a:pt x="157260" y="389249"/>
                      <a:pt x="143338" y="361190"/>
                      <a:pt x="138219" y="325292"/>
                    </a:cubicBezTo>
                    <a:close/>
                    <a:moveTo>
                      <a:pt x="526491" y="234875"/>
                    </a:moveTo>
                    <a:lnTo>
                      <a:pt x="137257" y="234875"/>
                    </a:lnTo>
                    <a:cubicBezTo>
                      <a:pt x="140444" y="196395"/>
                      <a:pt x="153901" y="166249"/>
                      <a:pt x="177607" y="144458"/>
                    </a:cubicBezTo>
                    <a:cubicBezTo>
                      <a:pt x="201313" y="122646"/>
                      <a:pt x="230483" y="111750"/>
                      <a:pt x="265076" y="111750"/>
                    </a:cubicBezTo>
                    <a:cubicBezTo>
                      <a:pt x="315048" y="111750"/>
                      <a:pt x="350602" y="133228"/>
                      <a:pt x="371759" y="176193"/>
                    </a:cubicBezTo>
                    <a:lnTo>
                      <a:pt x="516869" y="176193"/>
                    </a:lnTo>
                    <a:cubicBezTo>
                      <a:pt x="501510" y="124884"/>
                      <a:pt x="472016" y="82728"/>
                      <a:pt x="428469" y="49706"/>
                    </a:cubicBezTo>
                    <a:cubicBezTo>
                      <a:pt x="384871" y="16664"/>
                      <a:pt x="331378" y="169"/>
                      <a:pt x="267960" y="169"/>
                    </a:cubicBezTo>
                    <a:cubicBezTo>
                      <a:pt x="216682" y="169"/>
                      <a:pt x="170717" y="11551"/>
                      <a:pt x="130043" y="34325"/>
                    </a:cubicBezTo>
                    <a:cubicBezTo>
                      <a:pt x="89349" y="57068"/>
                      <a:pt x="57630" y="89300"/>
                      <a:pt x="34885" y="130980"/>
                    </a:cubicBezTo>
                    <a:cubicBezTo>
                      <a:pt x="12150" y="172659"/>
                      <a:pt x="778" y="220759"/>
                      <a:pt x="778" y="275268"/>
                    </a:cubicBezTo>
                    <a:cubicBezTo>
                      <a:pt x="778" y="330406"/>
                      <a:pt x="11988" y="378819"/>
                      <a:pt x="34399" y="420519"/>
                    </a:cubicBezTo>
                    <a:cubicBezTo>
                      <a:pt x="56841" y="462189"/>
                      <a:pt x="88236" y="494249"/>
                      <a:pt x="128596" y="516709"/>
                    </a:cubicBezTo>
                    <a:cubicBezTo>
                      <a:pt x="168977" y="539148"/>
                      <a:pt x="215418" y="550368"/>
                      <a:pt x="267960" y="550368"/>
                    </a:cubicBezTo>
                    <a:cubicBezTo>
                      <a:pt x="318569" y="550368"/>
                      <a:pt x="363907" y="539452"/>
                      <a:pt x="403964" y="517660"/>
                    </a:cubicBezTo>
                    <a:cubicBezTo>
                      <a:pt x="443990" y="495859"/>
                      <a:pt x="475072" y="464913"/>
                      <a:pt x="497169" y="424843"/>
                    </a:cubicBezTo>
                    <a:cubicBezTo>
                      <a:pt x="519287" y="384764"/>
                      <a:pt x="530336" y="338750"/>
                      <a:pt x="530336" y="286812"/>
                    </a:cubicBezTo>
                    <a:cubicBezTo>
                      <a:pt x="530336" y="267573"/>
                      <a:pt x="529051" y="250267"/>
                      <a:pt x="526491" y="234875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" name="Google Shape;2587;p48">
                <a:extLst>
                  <a:ext uri="{FF2B5EF4-FFF2-40B4-BE49-F238E27FC236}">
                    <a16:creationId xmlns:a16="http://schemas.microsoft.com/office/drawing/2014/main" id="{D493E06E-C8AC-CDAA-7B00-FE97E2FA62B1}"/>
                  </a:ext>
                </a:extLst>
              </p:cNvPr>
              <p:cNvSpPr/>
              <p:nvPr/>
            </p:nvSpPr>
            <p:spPr>
              <a:xfrm rot="10800000" flipH="1">
                <a:off x="5351810" y="511523"/>
                <a:ext cx="442089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442089" h="550199" extrusionOk="0">
                    <a:moveTo>
                      <a:pt x="116131" y="23703"/>
                    </a:moveTo>
                    <a:cubicBezTo>
                      <a:pt x="81538" y="39419"/>
                      <a:pt x="54139" y="60734"/>
                      <a:pt x="33974" y="87660"/>
                    </a:cubicBezTo>
                    <a:cubicBezTo>
                      <a:pt x="13779" y="114606"/>
                      <a:pt x="2740" y="144418"/>
                      <a:pt x="808" y="177125"/>
                    </a:cubicBezTo>
                    <a:lnTo>
                      <a:pt x="136316" y="177125"/>
                    </a:lnTo>
                    <a:cubicBezTo>
                      <a:pt x="138866" y="156589"/>
                      <a:pt x="148953" y="139618"/>
                      <a:pt x="166589" y="126150"/>
                    </a:cubicBezTo>
                    <a:cubicBezTo>
                      <a:pt x="184204" y="112672"/>
                      <a:pt x="206139" y="105948"/>
                      <a:pt x="232415" y="105948"/>
                    </a:cubicBezTo>
                    <a:cubicBezTo>
                      <a:pt x="258054" y="105948"/>
                      <a:pt x="278077" y="111062"/>
                      <a:pt x="292505" y="121340"/>
                    </a:cubicBezTo>
                    <a:cubicBezTo>
                      <a:pt x="306903" y="131588"/>
                      <a:pt x="314117" y="144742"/>
                      <a:pt x="314117" y="160772"/>
                    </a:cubicBezTo>
                    <a:cubicBezTo>
                      <a:pt x="314117" y="178087"/>
                      <a:pt x="305294" y="191069"/>
                      <a:pt x="287679" y="199727"/>
                    </a:cubicBezTo>
                    <a:cubicBezTo>
                      <a:pt x="270064" y="208385"/>
                      <a:pt x="242037" y="217843"/>
                      <a:pt x="203590" y="228101"/>
                    </a:cubicBezTo>
                    <a:cubicBezTo>
                      <a:pt x="163857" y="237721"/>
                      <a:pt x="131358" y="247655"/>
                      <a:pt x="106044" y="257923"/>
                    </a:cubicBezTo>
                    <a:cubicBezTo>
                      <a:pt x="80719" y="268171"/>
                      <a:pt x="58965" y="283897"/>
                      <a:pt x="40682" y="305050"/>
                    </a:cubicBezTo>
                    <a:cubicBezTo>
                      <a:pt x="22420" y="326214"/>
                      <a:pt x="13303" y="354740"/>
                      <a:pt x="13303" y="390658"/>
                    </a:cubicBezTo>
                    <a:cubicBezTo>
                      <a:pt x="13303" y="420155"/>
                      <a:pt x="21782" y="447081"/>
                      <a:pt x="38770" y="471455"/>
                    </a:cubicBezTo>
                    <a:cubicBezTo>
                      <a:pt x="55748" y="495829"/>
                      <a:pt x="80091" y="515069"/>
                      <a:pt x="111811" y="529175"/>
                    </a:cubicBezTo>
                    <a:cubicBezTo>
                      <a:pt x="143530" y="543270"/>
                      <a:pt x="180855" y="550338"/>
                      <a:pt x="223785" y="550338"/>
                    </a:cubicBezTo>
                    <a:cubicBezTo>
                      <a:pt x="287214" y="550338"/>
                      <a:pt x="337823" y="534471"/>
                      <a:pt x="375623" y="502725"/>
                    </a:cubicBezTo>
                    <a:cubicBezTo>
                      <a:pt x="413434" y="470979"/>
                      <a:pt x="434266" y="428175"/>
                      <a:pt x="438101" y="374314"/>
                    </a:cubicBezTo>
                    <a:lnTo>
                      <a:pt x="309311" y="374314"/>
                    </a:lnTo>
                    <a:cubicBezTo>
                      <a:pt x="307389" y="395478"/>
                      <a:pt x="298566" y="412297"/>
                      <a:pt x="282883" y="424803"/>
                    </a:cubicBezTo>
                    <a:cubicBezTo>
                      <a:pt x="267170" y="437309"/>
                      <a:pt x="246196" y="443567"/>
                      <a:pt x="219920" y="443567"/>
                    </a:cubicBezTo>
                    <a:cubicBezTo>
                      <a:pt x="195576" y="443567"/>
                      <a:pt x="176838" y="439071"/>
                      <a:pt x="163715" y="430109"/>
                    </a:cubicBezTo>
                    <a:cubicBezTo>
                      <a:pt x="150562" y="421117"/>
                      <a:pt x="144016" y="408611"/>
                      <a:pt x="144016" y="392592"/>
                    </a:cubicBezTo>
                    <a:cubicBezTo>
                      <a:pt x="144016" y="374628"/>
                      <a:pt x="152970" y="360998"/>
                      <a:pt x="170909" y="351712"/>
                    </a:cubicBezTo>
                    <a:cubicBezTo>
                      <a:pt x="188848" y="342406"/>
                      <a:pt x="216712" y="332948"/>
                      <a:pt x="254533" y="323328"/>
                    </a:cubicBezTo>
                    <a:cubicBezTo>
                      <a:pt x="292981" y="313708"/>
                      <a:pt x="324680" y="303764"/>
                      <a:pt x="349671" y="293517"/>
                    </a:cubicBezTo>
                    <a:cubicBezTo>
                      <a:pt x="374662" y="283249"/>
                      <a:pt x="396294" y="267381"/>
                      <a:pt x="414557" y="245893"/>
                    </a:cubicBezTo>
                    <a:cubicBezTo>
                      <a:pt x="432819" y="224405"/>
                      <a:pt x="442259" y="196031"/>
                      <a:pt x="442897" y="160772"/>
                    </a:cubicBezTo>
                    <a:cubicBezTo>
                      <a:pt x="442897" y="129998"/>
                      <a:pt x="434398" y="102414"/>
                      <a:pt x="417430" y="78050"/>
                    </a:cubicBezTo>
                    <a:cubicBezTo>
                      <a:pt x="400453" y="53666"/>
                      <a:pt x="376109" y="34599"/>
                      <a:pt x="344390" y="20817"/>
                    </a:cubicBezTo>
                    <a:cubicBezTo>
                      <a:pt x="312670" y="7035"/>
                      <a:pt x="275669" y="139"/>
                      <a:pt x="233387" y="139"/>
                    </a:cubicBezTo>
                    <a:cubicBezTo>
                      <a:pt x="189809" y="139"/>
                      <a:pt x="150744" y="7997"/>
                      <a:pt x="116131" y="2370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" name="Google Shape;2588;p48">
                <a:extLst>
                  <a:ext uri="{FF2B5EF4-FFF2-40B4-BE49-F238E27FC236}">
                    <a16:creationId xmlns:a16="http://schemas.microsoft.com/office/drawing/2014/main" id="{3A295C24-63F4-EB76-1966-AF91A73CA2A1}"/>
                  </a:ext>
                </a:extLst>
              </p:cNvPr>
              <p:cNvSpPr/>
              <p:nvPr/>
            </p:nvSpPr>
            <p:spPr>
              <a:xfrm rot="10800000" flipH="1">
                <a:off x="5850605" y="511524"/>
                <a:ext cx="514188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14188" h="550199" extrusionOk="0">
                    <a:moveTo>
                      <a:pt x="34481" y="420043"/>
                    </a:moveTo>
                    <a:cubicBezTo>
                      <a:pt x="56922" y="461408"/>
                      <a:pt x="87974" y="493468"/>
                      <a:pt x="127707" y="516232"/>
                    </a:cubicBezTo>
                    <a:cubicBezTo>
                      <a:pt x="167439" y="538986"/>
                      <a:pt x="212919" y="550378"/>
                      <a:pt x="264186" y="550378"/>
                    </a:cubicBezTo>
                    <a:cubicBezTo>
                      <a:pt x="330175" y="550378"/>
                      <a:pt x="384811" y="533862"/>
                      <a:pt x="428065" y="500840"/>
                    </a:cubicBezTo>
                    <a:cubicBezTo>
                      <a:pt x="471309" y="467798"/>
                      <a:pt x="500276" y="421481"/>
                      <a:pt x="515038" y="361847"/>
                    </a:cubicBezTo>
                    <a:lnTo>
                      <a:pt x="369908" y="361847"/>
                    </a:lnTo>
                    <a:cubicBezTo>
                      <a:pt x="362218" y="384935"/>
                      <a:pt x="349237" y="403041"/>
                      <a:pt x="330974" y="416195"/>
                    </a:cubicBezTo>
                    <a:cubicBezTo>
                      <a:pt x="312721" y="429328"/>
                      <a:pt x="290138" y="435910"/>
                      <a:pt x="263225" y="435910"/>
                    </a:cubicBezTo>
                    <a:cubicBezTo>
                      <a:pt x="224797" y="435910"/>
                      <a:pt x="194343" y="421967"/>
                      <a:pt x="171922" y="394069"/>
                    </a:cubicBezTo>
                    <a:cubicBezTo>
                      <a:pt x="149480" y="366171"/>
                      <a:pt x="138290" y="326577"/>
                      <a:pt x="138290" y="275278"/>
                    </a:cubicBezTo>
                    <a:cubicBezTo>
                      <a:pt x="138290" y="224616"/>
                      <a:pt x="149480" y="185347"/>
                      <a:pt x="171922" y="157449"/>
                    </a:cubicBezTo>
                    <a:cubicBezTo>
                      <a:pt x="194343" y="129551"/>
                      <a:pt x="224797" y="115597"/>
                      <a:pt x="263225" y="115597"/>
                    </a:cubicBezTo>
                    <a:cubicBezTo>
                      <a:pt x="317679" y="115597"/>
                      <a:pt x="353233" y="139971"/>
                      <a:pt x="369908" y="188709"/>
                    </a:cubicBezTo>
                    <a:lnTo>
                      <a:pt x="515038" y="188709"/>
                    </a:lnTo>
                    <a:cubicBezTo>
                      <a:pt x="500276" y="130989"/>
                      <a:pt x="471126" y="85137"/>
                      <a:pt x="427579" y="51154"/>
                    </a:cubicBezTo>
                    <a:cubicBezTo>
                      <a:pt x="383992" y="17160"/>
                      <a:pt x="329547" y="178"/>
                      <a:pt x="264186" y="178"/>
                    </a:cubicBezTo>
                    <a:cubicBezTo>
                      <a:pt x="212919" y="178"/>
                      <a:pt x="167439" y="11560"/>
                      <a:pt x="127707" y="34324"/>
                    </a:cubicBezTo>
                    <a:cubicBezTo>
                      <a:pt x="87974" y="57077"/>
                      <a:pt x="56922" y="89157"/>
                      <a:pt x="34481" y="130513"/>
                    </a:cubicBezTo>
                    <a:cubicBezTo>
                      <a:pt x="12060" y="171869"/>
                      <a:pt x="849" y="220120"/>
                      <a:pt x="849" y="275278"/>
                    </a:cubicBezTo>
                    <a:cubicBezTo>
                      <a:pt x="849" y="330415"/>
                      <a:pt x="12060" y="378677"/>
                      <a:pt x="34481" y="420043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2589;p48">
                <a:extLst>
                  <a:ext uri="{FF2B5EF4-FFF2-40B4-BE49-F238E27FC236}">
                    <a16:creationId xmlns:a16="http://schemas.microsoft.com/office/drawing/2014/main" id="{8A4C2832-68F7-A4B0-0E3A-70F06A4F19A6}"/>
                  </a:ext>
                </a:extLst>
              </p:cNvPr>
              <p:cNvSpPr/>
              <p:nvPr/>
            </p:nvSpPr>
            <p:spPr>
              <a:xfrm rot="10800000" flipH="1">
                <a:off x="6444549" y="341269"/>
                <a:ext cx="507450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507450" h="711794" extrusionOk="0">
                    <a:moveTo>
                      <a:pt x="408441" y="514300"/>
                    </a:moveTo>
                    <a:cubicBezTo>
                      <a:pt x="439837" y="496650"/>
                      <a:pt x="464342" y="470687"/>
                      <a:pt x="481957" y="436389"/>
                    </a:cubicBezTo>
                    <a:cubicBezTo>
                      <a:pt x="499582" y="402071"/>
                      <a:pt x="508395" y="360878"/>
                      <a:pt x="508395" y="312788"/>
                    </a:cubicBezTo>
                    <a:lnTo>
                      <a:pt x="508395" y="171"/>
                    </a:lnTo>
                    <a:lnTo>
                      <a:pt x="373848" y="171"/>
                    </a:lnTo>
                    <a:lnTo>
                      <a:pt x="373848" y="294510"/>
                    </a:lnTo>
                    <a:cubicBezTo>
                      <a:pt x="373848" y="336828"/>
                      <a:pt x="363285" y="369363"/>
                      <a:pt x="342129" y="392137"/>
                    </a:cubicBezTo>
                    <a:cubicBezTo>
                      <a:pt x="320982" y="414891"/>
                      <a:pt x="292156" y="426283"/>
                      <a:pt x="255631" y="426283"/>
                    </a:cubicBezTo>
                    <a:cubicBezTo>
                      <a:pt x="218468" y="426283"/>
                      <a:pt x="189167" y="414891"/>
                      <a:pt x="167687" y="392137"/>
                    </a:cubicBezTo>
                    <a:cubicBezTo>
                      <a:pt x="146217" y="369363"/>
                      <a:pt x="135492" y="336828"/>
                      <a:pt x="135492" y="294510"/>
                    </a:cubicBezTo>
                    <a:lnTo>
                      <a:pt x="135492" y="171"/>
                    </a:lnTo>
                    <a:lnTo>
                      <a:pt x="945" y="171"/>
                    </a:lnTo>
                    <a:lnTo>
                      <a:pt x="945" y="711965"/>
                    </a:lnTo>
                    <a:lnTo>
                      <a:pt x="135492" y="711965"/>
                    </a:lnTo>
                    <a:lnTo>
                      <a:pt x="135492" y="466687"/>
                    </a:lnTo>
                    <a:cubicBezTo>
                      <a:pt x="152803" y="489775"/>
                      <a:pt x="175862" y="507880"/>
                      <a:pt x="204688" y="521024"/>
                    </a:cubicBezTo>
                    <a:cubicBezTo>
                      <a:pt x="233534" y="534168"/>
                      <a:pt x="265557" y="540750"/>
                      <a:pt x="300807" y="540750"/>
                    </a:cubicBezTo>
                    <a:cubicBezTo>
                      <a:pt x="341167" y="540750"/>
                      <a:pt x="377045" y="531920"/>
                      <a:pt x="408441" y="514300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" name="Google Shape;2590;p48">
                <a:extLst>
                  <a:ext uri="{FF2B5EF4-FFF2-40B4-BE49-F238E27FC236}">
                    <a16:creationId xmlns:a16="http://schemas.microsoft.com/office/drawing/2014/main" id="{EB2F7690-CE6B-BE84-B9DC-2A4506FBCDFB}"/>
                  </a:ext>
                </a:extLst>
              </p:cNvPr>
              <p:cNvSpPr/>
              <p:nvPr/>
            </p:nvSpPr>
            <p:spPr>
              <a:xfrm rot="10800000" flipH="1">
                <a:off x="7026965" y="511524"/>
                <a:ext cx="54782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20" h="550199" extrusionOk="0">
                    <a:moveTo>
                      <a:pt x="339781" y="135295"/>
                    </a:moveTo>
                    <a:cubicBezTo>
                      <a:pt x="361231" y="147153"/>
                      <a:pt x="378371" y="164944"/>
                      <a:pt x="391210" y="188680"/>
                    </a:cubicBezTo>
                    <a:cubicBezTo>
                      <a:pt x="403999" y="212396"/>
                      <a:pt x="410414" y="241256"/>
                      <a:pt x="410414" y="275250"/>
                    </a:cubicBezTo>
                    <a:cubicBezTo>
                      <a:pt x="410414" y="325891"/>
                      <a:pt x="397109" y="364857"/>
                      <a:pt x="370540" y="392117"/>
                    </a:cubicBezTo>
                    <a:cubicBezTo>
                      <a:pt x="343940" y="419366"/>
                      <a:pt x="311421" y="433006"/>
                      <a:pt x="272993" y="433006"/>
                    </a:cubicBezTo>
                    <a:cubicBezTo>
                      <a:pt x="234546" y="433006"/>
                      <a:pt x="202341" y="419366"/>
                      <a:pt x="176388" y="392117"/>
                    </a:cubicBezTo>
                    <a:cubicBezTo>
                      <a:pt x="150456" y="364857"/>
                      <a:pt x="137475" y="325891"/>
                      <a:pt x="137475" y="275250"/>
                    </a:cubicBezTo>
                    <a:cubicBezTo>
                      <a:pt x="137475" y="224588"/>
                      <a:pt x="150112" y="185622"/>
                      <a:pt x="175427" y="158383"/>
                    </a:cubicBezTo>
                    <a:cubicBezTo>
                      <a:pt x="200732" y="131113"/>
                      <a:pt x="232613" y="117503"/>
                      <a:pt x="271061" y="117503"/>
                    </a:cubicBezTo>
                    <a:cubicBezTo>
                      <a:pt x="295404" y="117503"/>
                      <a:pt x="318311" y="123427"/>
                      <a:pt x="339781" y="135295"/>
                    </a:cubicBezTo>
                    <a:moveTo>
                      <a:pt x="132659" y="34296"/>
                    </a:moveTo>
                    <a:cubicBezTo>
                      <a:pt x="91661" y="57049"/>
                      <a:pt x="59456" y="89271"/>
                      <a:pt x="36074" y="130961"/>
                    </a:cubicBezTo>
                    <a:cubicBezTo>
                      <a:pt x="12671" y="172640"/>
                      <a:pt x="995" y="220740"/>
                      <a:pt x="995" y="275250"/>
                    </a:cubicBezTo>
                    <a:cubicBezTo>
                      <a:pt x="995" y="329749"/>
                      <a:pt x="13015" y="377849"/>
                      <a:pt x="37035" y="419528"/>
                    </a:cubicBezTo>
                    <a:cubicBezTo>
                      <a:pt x="61065" y="461208"/>
                      <a:pt x="93887" y="493440"/>
                      <a:pt x="135553" y="516204"/>
                    </a:cubicBezTo>
                    <a:cubicBezTo>
                      <a:pt x="177188" y="538957"/>
                      <a:pt x="223639" y="550349"/>
                      <a:pt x="274896" y="550349"/>
                    </a:cubicBezTo>
                    <a:cubicBezTo>
                      <a:pt x="326163" y="550349"/>
                      <a:pt x="372604" y="538957"/>
                      <a:pt x="414269" y="516204"/>
                    </a:cubicBezTo>
                    <a:cubicBezTo>
                      <a:pt x="455904" y="493440"/>
                      <a:pt x="488756" y="461208"/>
                      <a:pt x="512776" y="419528"/>
                    </a:cubicBezTo>
                    <a:cubicBezTo>
                      <a:pt x="536806" y="377849"/>
                      <a:pt x="548816" y="329749"/>
                      <a:pt x="548816" y="275250"/>
                    </a:cubicBezTo>
                    <a:cubicBezTo>
                      <a:pt x="548816" y="220740"/>
                      <a:pt x="536482" y="172640"/>
                      <a:pt x="511815" y="130961"/>
                    </a:cubicBezTo>
                    <a:cubicBezTo>
                      <a:pt x="487148" y="89271"/>
                      <a:pt x="453820" y="57049"/>
                      <a:pt x="411861" y="34296"/>
                    </a:cubicBezTo>
                    <a:cubicBezTo>
                      <a:pt x="369892" y="11532"/>
                      <a:pt x="322965" y="150"/>
                      <a:pt x="271061" y="150"/>
                    </a:cubicBezTo>
                    <a:cubicBezTo>
                      <a:pt x="219794" y="150"/>
                      <a:pt x="173656" y="11532"/>
                      <a:pt x="132659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" name="Google Shape;2591;p48">
                <a:extLst>
                  <a:ext uri="{FF2B5EF4-FFF2-40B4-BE49-F238E27FC236}">
                    <a16:creationId xmlns:a16="http://schemas.microsoft.com/office/drawing/2014/main" id="{B1ED2105-F5B0-6154-41D3-FCD87B2A183F}"/>
                  </a:ext>
                </a:extLst>
              </p:cNvPr>
              <p:cNvSpPr/>
              <p:nvPr/>
            </p:nvSpPr>
            <p:spPr>
              <a:xfrm rot="10800000" flipH="1">
                <a:off x="7620910" y="511524"/>
                <a:ext cx="547810" cy="550199"/>
              </a:xfrm>
              <a:custGeom>
                <a:avLst/>
                <a:gdLst/>
                <a:ahLst/>
                <a:cxnLst/>
                <a:rect l="l" t="t" r="r" b="b"/>
                <a:pathLst>
                  <a:path w="547810" h="550199" extrusionOk="0">
                    <a:moveTo>
                      <a:pt x="339830" y="135295"/>
                    </a:moveTo>
                    <a:cubicBezTo>
                      <a:pt x="361280" y="147153"/>
                      <a:pt x="378419" y="164944"/>
                      <a:pt x="391259" y="188680"/>
                    </a:cubicBezTo>
                    <a:cubicBezTo>
                      <a:pt x="404048" y="212396"/>
                      <a:pt x="410463" y="241256"/>
                      <a:pt x="410463" y="275250"/>
                    </a:cubicBezTo>
                    <a:cubicBezTo>
                      <a:pt x="410463" y="325891"/>
                      <a:pt x="397158" y="364857"/>
                      <a:pt x="370588" y="392117"/>
                    </a:cubicBezTo>
                    <a:cubicBezTo>
                      <a:pt x="343988" y="419366"/>
                      <a:pt x="311470" y="433006"/>
                      <a:pt x="273042" y="433006"/>
                    </a:cubicBezTo>
                    <a:cubicBezTo>
                      <a:pt x="234594" y="433006"/>
                      <a:pt x="202389" y="419366"/>
                      <a:pt x="176437" y="392117"/>
                    </a:cubicBezTo>
                    <a:cubicBezTo>
                      <a:pt x="150505" y="364857"/>
                      <a:pt x="137524" y="325891"/>
                      <a:pt x="137524" y="275250"/>
                    </a:cubicBezTo>
                    <a:cubicBezTo>
                      <a:pt x="137524" y="224588"/>
                      <a:pt x="150161" y="185622"/>
                      <a:pt x="175476" y="158383"/>
                    </a:cubicBezTo>
                    <a:cubicBezTo>
                      <a:pt x="200780" y="131113"/>
                      <a:pt x="232662" y="117503"/>
                      <a:pt x="271110" y="117503"/>
                    </a:cubicBezTo>
                    <a:cubicBezTo>
                      <a:pt x="295453" y="117503"/>
                      <a:pt x="318360" y="123427"/>
                      <a:pt x="339830" y="135295"/>
                    </a:cubicBezTo>
                    <a:moveTo>
                      <a:pt x="132708" y="34296"/>
                    </a:moveTo>
                    <a:cubicBezTo>
                      <a:pt x="91710" y="57049"/>
                      <a:pt x="59505" y="89271"/>
                      <a:pt x="36123" y="130961"/>
                    </a:cubicBezTo>
                    <a:cubicBezTo>
                      <a:pt x="12720" y="172640"/>
                      <a:pt x="1054" y="220740"/>
                      <a:pt x="1054" y="275250"/>
                    </a:cubicBezTo>
                    <a:cubicBezTo>
                      <a:pt x="1054" y="329749"/>
                      <a:pt x="13064" y="377849"/>
                      <a:pt x="37084" y="419528"/>
                    </a:cubicBezTo>
                    <a:cubicBezTo>
                      <a:pt x="61114" y="461208"/>
                      <a:pt x="93936" y="493440"/>
                      <a:pt x="135601" y="516204"/>
                    </a:cubicBezTo>
                    <a:cubicBezTo>
                      <a:pt x="177236" y="538957"/>
                      <a:pt x="223687" y="550349"/>
                      <a:pt x="274944" y="550349"/>
                    </a:cubicBezTo>
                    <a:cubicBezTo>
                      <a:pt x="326211" y="550349"/>
                      <a:pt x="372652" y="538957"/>
                      <a:pt x="414317" y="516204"/>
                    </a:cubicBezTo>
                    <a:cubicBezTo>
                      <a:pt x="455963" y="493440"/>
                      <a:pt x="488805" y="461208"/>
                      <a:pt x="512825" y="419528"/>
                    </a:cubicBezTo>
                    <a:cubicBezTo>
                      <a:pt x="536855" y="377849"/>
                      <a:pt x="548865" y="329749"/>
                      <a:pt x="548865" y="275250"/>
                    </a:cubicBezTo>
                    <a:cubicBezTo>
                      <a:pt x="548865" y="220740"/>
                      <a:pt x="536531" y="172640"/>
                      <a:pt x="511864" y="130961"/>
                    </a:cubicBezTo>
                    <a:cubicBezTo>
                      <a:pt x="487196" y="89271"/>
                      <a:pt x="453868" y="57049"/>
                      <a:pt x="411909" y="34296"/>
                    </a:cubicBezTo>
                    <a:cubicBezTo>
                      <a:pt x="369941" y="11532"/>
                      <a:pt x="323014" y="150"/>
                      <a:pt x="271110" y="150"/>
                    </a:cubicBezTo>
                    <a:cubicBezTo>
                      <a:pt x="219842" y="150"/>
                      <a:pt x="173705" y="11532"/>
                      <a:pt x="132708" y="34296"/>
                    </a:cubicBezTo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" name="Google Shape;2592;p48">
                <a:extLst>
                  <a:ext uri="{FF2B5EF4-FFF2-40B4-BE49-F238E27FC236}">
                    <a16:creationId xmlns:a16="http://schemas.microsoft.com/office/drawing/2014/main" id="{184583E3-99CA-4D08-1CD4-864EC5CB99EE}"/>
                  </a:ext>
                </a:extLst>
              </p:cNvPr>
              <p:cNvSpPr/>
              <p:nvPr/>
            </p:nvSpPr>
            <p:spPr>
              <a:xfrm rot="10800000" flipH="1">
                <a:off x="8248471" y="341271"/>
                <a:ext cx="134546" cy="711794"/>
              </a:xfrm>
              <a:custGeom>
                <a:avLst/>
                <a:gdLst/>
                <a:ahLst/>
                <a:cxnLst/>
                <a:rect l="l" t="t" r="r" b="b"/>
                <a:pathLst>
                  <a:path w="134546" h="711794" extrusionOk="0">
                    <a:moveTo>
                      <a:pt x="134547" y="-254"/>
                    </a:moveTo>
                    <a:lnTo>
                      <a:pt x="0" y="-254"/>
                    </a:lnTo>
                    <a:lnTo>
                      <a:pt x="0" y="711540"/>
                    </a:lnTo>
                    <a:lnTo>
                      <a:pt x="134547" y="7115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9" name="Google Shape;2593;p48">
                <a:extLst>
                  <a:ext uri="{FF2B5EF4-FFF2-40B4-BE49-F238E27FC236}">
                    <a16:creationId xmlns:a16="http://schemas.microsoft.com/office/drawing/2014/main" id="{ED7E3FAF-3511-DD45-8740-C08C0C947CC7}"/>
                  </a:ext>
                </a:extLst>
              </p:cNvPr>
              <p:cNvSpPr/>
              <p:nvPr/>
            </p:nvSpPr>
            <p:spPr>
              <a:xfrm rot="10800000" flipH="1">
                <a:off x="184698" y="233060"/>
                <a:ext cx="2187639" cy="1094728"/>
              </a:xfrm>
              <a:custGeom>
                <a:avLst/>
                <a:gdLst/>
                <a:ahLst/>
                <a:cxnLst/>
                <a:rect l="l" t="t" r="r" b="b"/>
                <a:pathLst>
                  <a:path w="2187639" h="1094728" extrusionOk="0">
                    <a:moveTo>
                      <a:pt x="1656406" y="1094946"/>
                    </a:moveTo>
                    <a:cubicBezTo>
                      <a:pt x="1656406" y="784222"/>
                      <a:pt x="1404725" y="532341"/>
                      <a:pt x="1094269" y="532341"/>
                    </a:cubicBezTo>
                    <a:cubicBezTo>
                      <a:pt x="783803" y="532341"/>
                      <a:pt x="532122" y="784222"/>
                      <a:pt x="532122" y="1094946"/>
                    </a:cubicBezTo>
                    <a:lnTo>
                      <a:pt x="449" y="1094946"/>
                    </a:lnTo>
                    <a:cubicBezTo>
                      <a:pt x="449" y="490348"/>
                      <a:pt x="490163" y="217"/>
                      <a:pt x="1094269" y="217"/>
                    </a:cubicBezTo>
                    <a:cubicBezTo>
                      <a:pt x="1698365" y="217"/>
                      <a:pt x="2188089" y="490348"/>
                      <a:pt x="2188089" y="1094946"/>
                    </a:cubicBez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4" name="AutoShape 2">
            <a:extLst>
              <a:ext uri="{FF2B5EF4-FFF2-40B4-BE49-F238E27FC236}">
                <a16:creationId xmlns:a16="http://schemas.microsoft.com/office/drawing/2014/main" id="{0D0B019A-5DC0-3C82-1C60-4B8FCEB01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11B5-E297-0649-7DED-89E1BE031998}"/>
              </a:ext>
            </a:extLst>
          </p:cNvPr>
          <p:cNvSpPr txBox="1"/>
          <p:nvPr/>
        </p:nvSpPr>
        <p:spPr>
          <a:xfrm>
            <a:off x="217437" y="5850958"/>
            <a:ext cx="3890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Contact Details:</a:t>
            </a:r>
          </a:p>
          <a:p>
            <a:r>
              <a:rPr lang="en-US" sz="1600" dirty="0"/>
              <a:t>- filotas.theodosiou@vives.be</a:t>
            </a:r>
          </a:p>
          <a:p>
            <a:r>
              <a:rPr lang="nl-BE" altLang="nl-BE" sz="1400" dirty="0">
                <a:latin typeface="Arial" panose="020B0604020202020204" pitchFamily="34" charset="0"/>
              </a:rPr>
              <a:t>- www.linkedin.com/in/</a:t>
            </a:r>
            <a:r>
              <a:rPr lang="nl-BE" altLang="nl-BE" sz="1050" dirty="0">
                <a:latin typeface="Arial" panose="020B0604020202020204" pitchFamily="34" charset="0"/>
              </a:rPr>
              <a:t>filotas-theodosiou</a:t>
            </a:r>
          </a:p>
          <a:p>
            <a:endParaRPr lang="nl-BE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0B13E8-E9CB-9D2E-4B7F-C04E7D9E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07A4124-C9F8-F6FB-B133-8D5913B1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www.linkedin.com/in/</a:t>
            </a:r>
            <a:r>
              <a:rPr kumimoji="0" lang="nl-BE" altLang="nl-B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filotas-theodosiou</a:t>
            </a: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DB1B7-1DB7-6445-2087-61D06652A665}"/>
              </a:ext>
            </a:extLst>
          </p:cNvPr>
          <p:cNvSpPr txBox="1"/>
          <p:nvPr/>
        </p:nvSpPr>
        <p:spPr>
          <a:xfrm>
            <a:off x="217437" y="5360511"/>
            <a:ext cx="619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Filotas Theodosiou</a:t>
            </a:r>
            <a:endParaRPr lang="nl-BE" sz="2400" dirty="0"/>
          </a:p>
        </p:txBody>
      </p:sp>
      <p:pic>
        <p:nvPicPr>
          <p:cNvPr id="1035" name="Picture 11" descr="@Belgium-Forecasting-Centre">
            <a:extLst>
              <a:ext uri="{FF2B5EF4-FFF2-40B4-BE49-F238E27FC236}">
                <a16:creationId xmlns:a16="http://schemas.microsoft.com/office/drawing/2014/main" id="{EB58EEA5-9D47-790D-C59D-1C76CF46B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3" b="4843"/>
          <a:stretch/>
        </p:blipFill>
        <p:spPr bwMode="auto">
          <a:xfrm>
            <a:off x="10037081" y="470276"/>
            <a:ext cx="1560194" cy="127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846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49-64C9-C739-DF93-7E95BE63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Consider Forecasting Systems?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DC9ED-88CD-1D76-4E8E-61D4A3D24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770" y="1642613"/>
            <a:ext cx="5720333" cy="48308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Quick answer: </a:t>
            </a:r>
            <a:r>
              <a:rPr lang="en-US" sz="2400" dirty="0"/>
              <a:t>Quick and effective assistance  in our Decision Making.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Inventory Replenishment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But… </a:t>
            </a:r>
          </a:p>
          <a:p>
            <a:pPr marL="0" indent="0">
              <a:buNone/>
            </a:pPr>
            <a:r>
              <a:rPr lang="en-US" sz="2400" dirty="0"/>
              <a:t>What about our managers?</a:t>
            </a:r>
          </a:p>
          <a:p>
            <a:pPr marL="0" indent="0">
              <a:buNone/>
            </a:pPr>
            <a:r>
              <a:rPr lang="en-US" sz="2400" dirty="0"/>
              <a:t>What about our years of experience?</a:t>
            </a:r>
          </a:p>
        </p:txBody>
      </p:sp>
      <p:pic>
        <p:nvPicPr>
          <p:cNvPr id="3074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1822B86C-412F-9E4F-B4CA-3F455DFF6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66" y="2377440"/>
            <a:ext cx="4887383" cy="261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7113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49-64C9-C739-DF93-7E95BE63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Consider Forecasting Systems?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B15CB-4CC7-A36D-05C2-5B78300FFAC6}"/>
              </a:ext>
            </a:extLst>
          </p:cNvPr>
          <p:cNvSpPr txBox="1"/>
          <p:nvPr/>
        </p:nvSpPr>
        <p:spPr>
          <a:xfrm>
            <a:off x="291139" y="6421605"/>
            <a:ext cx="9938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Kahneman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Daniel, Olivier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Sibony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Cass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Sunstein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lang="nl-BE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flaw</a:t>
            </a:r>
            <a:r>
              <a:rPr lang="nl-BE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human 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judgment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Hachette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UK, 2021.</a:t>
            </a:r>
            <a:endParaRPr lang="nl-BE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15A896-4354-BDEF-DA5D-2954BD27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771" y="1642613"/>
            <a:ext cx="5783396" cy="48308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Quick answer: </a:t>
            </a:r>
            <a:r>
              <a:rPr lang="en-US" sz="2400" dirty="0"/>
              <a:t>Quick and effective assistance  in our Decision Making.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Inventory Replenishment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But… </a:t>
            </a:r>
          </a:p>
          <a:p>
            <a:pPr marL="0" indent="0">
              <a:buNone/>
            </a:pPr>
            <a:r>
              <a:rPr lang="en-US" sz="2400" dirty="0"/>
              <a:t>What about our managers?</a:t>
            </a:r>
          </a:p>
          <a:p>
            <a:pPr marL="0" indent="0">
              <a:buNone/>
            </a:pPr>
            <a:r>
              <a:rPr lang="en-US" sz="2400" dirty="0"/>
              <a:t>What about our years of experience?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Biases &amp; Noises*</a:t>
            </a:r>
          </a:p>
        </p:txBody>
      </p:sp>
      <p:pic>
        <p:nvPicPr>
          <p:cNvPr id="3" name="Picture 4" descr="Noise by Daniel Kahneman, Olivier Sibony | Waterstones">
            <a:extLst>
              <a:ext uri="{FF2B5EF4-FFF2-40B4-BE49-F238E27FC236}">
                <a16:creationId xmlns:a16="http://schemas.microsoft.com/office/drawing/2014/main" id="{02562E80-32A2-5082-6263-D7E0B0F6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281" y="2179214"/>
            <a:ext cx="2449965" cy="375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2284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6549-64C9-C739-DF93-7E95BE63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Consider Forecasting Systems?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B15CB-4CC7-A36D-05C2-5B78300FFAC6}"/>
              </a:ext>
            </a:extLst>
          </p:cNvPr>
          <p:cNvSpPr txBox="1"/>
          <p:nvPr/>
        </p:nvSpPr>
        <p:spPr>
          <a:xfrm>
            <a:off x="291139" y="6421605"/>
            <a:ext cx="99380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Kahneman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Daniel, Olivier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Sibony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Cass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Sunstein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Noise</a:t>
            </a:r>
            <a:r>
              <a:rPr lang="nl-BE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flaw</a:t>
            </a:r>
            <a:r>
              <a:rPr lang="nl-BE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human </a:t>
            </a:r>
            <a:r>
              <a:rPr lang="nl-BE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judgment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nl-BE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Hachette</a:t>
            </a:r>
            <a:r>
              <a:rPr lang="nl-BE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UK, 2021.</a:t>
            </a:r>
            <a:endParaRPr lang="nl-BE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315A896-4354-BDEF-DA5D-2954BD27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0771" y="1642613"/>
            <a:ext cx="5909982" cy="483081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Quick answer: </a:t>
            </a:r>
            <a:r>
              <a:rPr lang="en-US" sz="2400" dirty="0"/>
              <a:t>Quick and effective assistance  in our Decision Making.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/>
              <a:t>Inventory Replenishment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But… </a:t>
            </a:r>
          </a:p>
          <a:p>
            <a:pPr marL="0" indent="0">
              <a:buNone/>
            </a:pPr>
            <a:r>
              <a:rPr lang="en-US" sz="2400" dirty="0"/>
              <a:t>What about our managers?</a:t>
            </a:r>
          </a:p>
          <a:p>
            <a:pPr marL="0" indent="0">
              <a:buNone/>
            </a:pPr>
            <a:r>
              <a:rPr lang="en-US" sz="2400" dirty="0"/>
              <a:t>What about our years of experience?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Biases &amp; Noises*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Limited brain capacity</a:t>
            </a:r>
          </a:p>
        </p:txBody>
      </p:sp>
      <p:pic>
        <p:nvPicPr>
          <p:cNvPr id="3" name="Picture 2" descr="Δεν υπάρχει διαθέσιμη περιγραφή.">
            <a:extLst>
              <a:ext uri="{FF2B5EF4-FFF2-40B4-BE49-F238E27FC236}">
                <a16:creationId xmlns:a16="http://schemas.microsoft.com/office/drawing/2014/main" id="{F88A21CC-B71C-01B7-BACE-4B38A5FC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554" y="1235987"/>
            <a:ext cx="4685443" cy="483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1927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C9D-765F-8C91-D061-2AB61EE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Forecasting</a:t>
            </a:r>
            <a:endParaRPr lang="nl-BE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55530A9-E036-1DBF-6FF1-99E90B7D61E4}"/>
              </a:ext>
            </a:extLst>
          </p:cNvPr>
          <p:cNvSpPr/>
          <p:nvPr/>
        </p:nvSpPr>
        <p:spPr>
          <a:xfrm>
            <a:off x="167955" y="3428999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Clearly Define</a:t>
            </a:r>
          </a:p>
          <a:p>
            <a:pPr algn="ctr"/>
            <a:r>
              <a:rPr lang="en-US" sz="1600" dirty="0"/>
              <a:t>Your Business Task</a:t>
            </a:r>
            <a:endParaRPr lang="nl-BE" sz="16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AB8ECE0-8211-7551-E477-EDC966E543A3}"/>
              </a:ext>
            </a:extLst>
          </p:cNvPr>
          <p:cNvSpPr/>
          <p:nvPr/>
        </p:nvSpPr>
        <p:spPr>
          <a:xfrm>
            <a:off x="2158485" y="3428999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Understand </a:t>
            </a:r>
          </a:p>
          <a:p>
            <a:pPr algn="ctr"/>
            <a:r>
              <a:rPr lang="en-US" sz="1600" dirty="0"/>
              <a:t>Your Data</a:t>
            </a:r>
            <a:endParaRPr lang="nl-BE" sz="16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978CA22-6446-4DAD-4CB1-F9097AE70CE2}"/>
              </a:ext>
            </a:extLst>
          </p:cNvPr>
          <p:cNvSpPr/>
          <p:nvPr/>
        </p:nvSpPr>
        <p:spPr>
          <a:xfrm>
            <a:off x="4149015" y="3428999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 an Evaluation Protocol</a:t>
            </a:r>
            <a:endParaRPr lang="nl-BE" sz="16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440342D-09C9-6278-5661-D9EABD2BEE69}"/>
              </a:ext>
            </a:extLst>
          </p:cNvPr>
          <p:cNvSpPr/>
          <p:nvPr/>
        </p:nvSpPr>
        <p:spPr>
          <a:xfrm>
            <a:off x="6139545" y="3428999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 a Baseline Forecasting Model</a:t>
            </a:r>
            <a:endParaRPr lang="nl-BE" sz="160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D2088B7-CA35-E0C8-15E8-625BD8DD8EAF}"/>
              </a:ext>
            </a:extLst>
          </p:cNvPr>
          <p:cNvSpPr/>
          <p:nvPr/>
        </p:nvSpPr>
        <p:spPr>
          <a:xfrm>
            <a:off x="8167398" y="3428998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Evaluate</a:t>
            </a:r>
            <a:endParaRPr lang="nl-BE" sz="1600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0F4D66A-74D6-309A-DB09-5F7C66AE8FD9}"/>
              </a:ext>
            </a:extLst>
          </p:cNvPr>
          <p:cNvSpPr/>
          <p:nvPr/>
        </p:nvSpPr>
        <p:spPr>
          <a:xfrm>
            <a:off x="10195251" y="3428999"/>
            <a:ext cx="1996749" cy="112333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Steadily Increase Model Complexity</a:t>
            </a:r>
            <a:endParaRPr lang="nl-BE" sz="1600" dirty="0"/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929C5D2F-B62A-25D2-A994-FA5FEB513C1C}"/>
              </a:ext>
            </a:extLst>
          </p:cNvPr>
          <p:cNvSpPr/>
          <p:nvPr/>
        </p:nvSpPr>
        <p:spPr>
          <a:xfrm flipH="1">
            <a:off x="9104774" y="4679525"/>
            <a:ext cx="1996749" cy="10190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DDEAF-1822-5E1A-9101-46FC56FD5F16}"/>
              </a:ext>
            </a:extLst>
          </p:cNvPr>
          <p:cNvSpPr txBox="1"/>
          <p:nvPr/>
        </p:nvSpPr>
        <p:spPr>
          <a:xfrm>
            <a:off x="3596952" y="2292103"/>
            <a:ext cx="5097624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The Forecasters Pipeline</a:t>
            </a:r>
            <a:endParaRPr lang="nl-BE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0DEC2-7A78-5BB3-B5F8-F580EBB48E2F}"/>
              </a:ext>
            </a:extLst>
          </p:cNvPr>
          <p:cNvSpPr txBox="1"/>
          <p:nvPr/>
        </p:nvSpPr>
        <p:spPr>
          <a:xfrm>
            <a:off x="8901404" y="5698580"/>
            <a:ext cx="301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Is the forecast good enough?</a:t>
            </a:r>
            <a:endParaRPr lang="nl-B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795A-E3EC-56C3-5C43-DDFB39C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So.. </a:t>
            </a:r>
            <a:r>
              <a:rPr lang="en-US" dirty="0" err="1"/>
              <a:t>Whats</a:t>
            </a:r>
            <a:r>
              <a:rPr lang="en-US" dirty="0"/>
              <a:t> Forecasting?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C50E-6E72-D323-F234-B773A9273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Forecasting is the prediction of future values of a time series using the known past values and/or some other related variables.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nl-BE" sz="2000" dirty="0" err="1">
                <a:solidFill>
                  <a:srgbClr val="FF0000"/>
                </a:solidFill>
              </a:rPr>
              <a:t>What</a:t>
            </a:r>
            <a:r>
              <a:rPr lang="nl-BE" sz="2000" dirty="0">
                <a:solidFill>
                  <a:srgbClr val="FF0000"/>
                </a:solidFill>
              </a:rPr>
              <a:t> </a:t>
            </a:r>
            <a:r>
              <a:rPr lang="nl-BE" sz="2000" dirty="0" err="1">
                <a:solidFill>
                  <a:srgbClr val="FF0000"/>
                </a:solidFill>
              </a:rPr>
              <a:t>can</a:t>
            </a:r>
            <a:r>
              <a:rPr lang="nl-BE" sz="2000" dirty="0">
                <a:solidFill>
                  <a:srgbClr val="FF0000"/>
                </a:solidFill>
              </a:rPr>
              <a:t> we forecast?</a:t>
            </a:r>
          </a:p>
          <a:p>
            <a:pPr marL="457200" indent="-457200">
              <a:buAutoNum type="arabicPeriod"/>
            </a:pPr>
            <a:r>
              <a:rPr lang="nl-BE" sz="2000" dirty="0" err="1"/>
              <a:t>Weather</a:t>
            </a:r>
            <a:r>
              <a:rPr lang="nl-BE" sz="2000" dirty="0"/>
              <a:t> </a:t>
            </a:r>
            <a:r>
              <a:rPr lang="nl-BE" sz="2000" dirty="0" err="1"/>
              <a:t>tomorrow</a:t>
            </a:r>
            <a:endParaRPr lang="nl-BE" sz="2000" dirty="0"/>
          </a:p>
          <a:p>
            <a:pPr marL="457200" indent="-457200">
              <a:buAutoNum type="arabicPeriod"/>
            </a:pPr>
            <a:r>
              <a:rPr lang="nl-BE" sz="2000" dirty="0" err="1"/>
              <a:t>Lottery</a:t>
            </a:r>
            <a:r>
              <a:rPr lang="nl-BE" sz="2000" dirty="0"/>
              <a:t> </a:t>
            </a:r>
            <a:r>
              <a:rPr lang="nl-BE" sz="2000" dirty="0" err="1"/>
              <a:t>number</a:t>
            </a:r>
            <a:r>
              <a:rPr lang="nl-BE" sz="2000" dirty="0"/>
              <a:t> next </a:t>
            </a:r>
            <a:r>
              <a:rPr lang="nl-BE" sz="2000" dirty="0" err="1"/>
              <a:t>Sunday</a:t>
            </a:r>
            <a:endParaRPr lang="nl-BE" sz="2000" dirty="0"/>
          </a:p>
          <a:p>
            <a:pPr marL="457200" indent="-457200">
              <a:buAutoNum type="arabicPeriod"/>
            </a:pPr>
            <a:r>
              <a:rPr lang="nl-BE" sz="2000" dirty="0"/>
              <a:t>The stock </a:t>
            </a:r>
            <a:r>
              <a:rPr lang="nl-BE" sz="2000" dirty="0" err="1"/>
              <a:t>price</a:t>
            </a:r>
            <a:r>
              <a:rPr lang="nl-BE" sz="2000" dirty="0"/>
              <a:t> of Tesla next Friday</a:t>
            </a:r>
          </a:p>
          <a:p>
            <a:pPr marL="457200" indent="-457200">
              <a:buAutoNum type="arabicPeriod"/>
            </a:pPr>
            <a:endParaRPr lang="nl-BE" sz="2000" dirty="0"/>
          </a:p>
          <a:p>
            <a:pPr marL="0" indent="0">
              <a:buNone/>
            </a:pPr>
            <a:r>
              <a:rPr lang="nl-BE" sz="2000" dirty="0">
                <a:solidFill>
                  <a:srgbClr val="FF0000"/>
                </a:solidFill>
              </a:rPr>
              <a:t>Model </a:t>
            </a:r>
            <a:r>
              <a:rPr lang="nl-BE" sz="2000" dirty="0" err="1">
                <a:solidFill>
                  <a:srgbClr val="FF0000"/>
                </a:solidFill>
              </a:rPr>
              <a:t>Selection</a:t>
            </a:r>
            <a:r>
              <a:rPr lang="nl-BE" sz="2000" dirty="0">
                <a:solidFill>
                  <a:srgbClr val="FF0000"/>
                </a:solidFill>
              </a:rPr>
              <a:t>:</a:t>
            </a:r>
          </a:p>
          <a:p>
            <a:r>
              <a:rPr lang="nl-BE" sz="2000" dirty="0" err="1"/>
              <a:t>Establish</a:t>
            </a:r>
            <a:r>
              <a:rPr lang="nl-BE" sz="2000" dirty="0"/>
              <a:t> strong baseline benchmarks</a:t>
            </a:r>
          </a:p>
          <a:p>
            <a:r>
              <a:rPr lang="nl-BE" sz="2000" dirty="0" err="1"/>
              <a:t>Steadily</a:t>
            </a:r>
            <a:r>
              <a:rPr lang="nl-BE" sz="2000" dirty="0"/>
              <a:t> </a:t>
            </a:r>
            <a:r>
              <a:rPr lang="nl-BE" sz="2000" dirty="0" err="1"/>
              <a:t>increase</a:t>
            </a:r>
            <a:r>
              <a:rPr lang="nl-BE" sz="2000" dirty="0"/>
              <a:t> </a:t>
            </a:r>
            <a:r>
              <a:rPr lang="nl-BE" sz="2000" dirty="0" err="1"/>
              <a:t>complexity</a:t>
            </a:r>
            <a:r>
              <a:rPr lang="nl-BE" sz="2000" dirty="0"/>
              <a:t> </a:t>
            </a:r>
            <a:r>
              <a:rPr lang="nl-BE" sz="2000" dirty="0" err="1"/>
              <a:t>until</a:t>
            </a:r>
            <a:r>
              <a:rPr lang="nl-BE" sz="2000" dirty="0"/>
              <a:t> </a:t>
            </a:r>
            <a:r>
              <a:rPr lang="nl-BE" sz="2000" dirty="0" err="1"/>
              <a:t>you</a:t>
            </a:r>
            <a:r>
              <a:rPr lang="nl-BE" sz="2000" dirty="0"/>
              <a:t> </a:t>
            </a:r>
            <a:r>
              <a:rPr lang="nl-BE" sz="2000" dirty="0" err="1"/>
              <a:t>reach</a:t>
            </a:r>
            <a:r>
              <a:rPr lang="nl-BE" sz="2000" dirty="0"/>
              <a:t> </a:t>
            </a:r>
            <a:r>
              <a:rPr lang="nl-BE" sz="2000" dirty="0" err="1"/>
              <a:t>good</a:t>
            </a:r>
            <a:r>
              <a:rPr lang="nl-BE" sz="2000" dirty="0"/>
              <a:t> </a:t>
            </a:r>
            <a:r>
              <a:rPr lang="nl-BE" sz="2000" dirty="0" err="1"/>
              <a:t>enough</a:t>
            </a:r>
            <a:r>
              <a:rPr lang="nl-BE" sz="2000" dirty="0"/>
              <a:t> </a:t>
            </a:r>
            <a:r>
              <a:rPr lang="nl-BE" sz="2000" dirty="0" err="1"/>
              <a:t>accuracy</a:t>
            </a:r>
            <a:endParaRPr lang="nl-BE" sz="2000" dirty="0"/>
          </a:p>
          <a:p>
            <a:r>
              <a:rPr lang="nl-BE" sz="2000" dirty="0" err="1"/>
              <a:t>Dont</a:t>
            </a:r>
            <a:r>
              <a:rPr lang="nl-BE" sz="2000" dirty="0"/>
              <a:t> </a:t>
            </a:r>
            <a:r>
              <a:rPr lang="nl-BE" sz="2000" dirty="0" err="1"/>
              <a:t>use</a:t>
            </a:r>
            <a:r>
              <a:rPr lang="nl-BE" sz="2000" dirty="0"/>
              <a:t> a bazooka </a:t>
            </a:r>
            <a:r>
              <a:rPr lang="nl-BE" sz="2000" dirty="0" err="1"/>
              <a:t>for</a:t>
            </a:r>
            <a:r>
              <a:rPr lang="nl-BE" sz="2000" dirty="0"/>
              <a:t> a </a:t>
            </a:r>
            <a:r>
              <a:rPr lang="nl-BE" sz="2000" dirty="0" err="1"/>
              <a:t>a</a:t>
            </a:r>
            <a:r>
              <a:rPr lang="nl-BE" sz="2000" dirty="0"/>
              <a:t> small </a:t>
            </a:r>
            <a:r>
              <a:rPr lang="nl-BE" sz="2000" dirty="0" err="1"/>
              <a:t>ant</a:t>
            </a:r>
            <a:r>
              <a:rPr lang="nl-BE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C323D-8845-5C35-93F3-87C9A354F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374" y="2015412"/>
            <a:ext cx="5950020" cy="323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2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AB5B-380B-4FFE-78FD-60A26893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Models in a Nutshell: Part 1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0297-9B69-3A89-7AA6-B1045B981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942" y="1733985"/>
            <a:ext cx="5517408" cy="4830814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Naïve: </a:t>
            </a:r>
            <a:r>
              <a:rPr lang="en-US" sz="2000" dirty="0"/>
              <a:t>Forecasts are equal to the last observation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Seasonal Naïve: </a:t>
            </a:r>
            <a:r>
              <a:rPr lang="en-US" sz="2000" dirty="0"/>
              <a:t>Forecasts equal to the last observation from the same season (</a:t>
            </a:r>
            <a:r>
              <a:rPr lang="en-US" sz="2000" dirty="0" err="1"/>
              <a:t>eg</a:t>
            </a:r>
            <a:r>
              <a:rPr lang="en-US" sz="2000" dirty="0"/>
              <a:t> same month last year)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Window Moving Average: </a:t>
            </a:r>
            <a:r>
              <a:rPr lang="en-US" sz="2000" dirty="0"/>
              <a:t>Average of the last k observation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948A69-C7F0-1EE7-3B79-1595C3FC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7783"/>
            <a:ext cx="6096000" cy="1128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B28CAA-EBE4-1A9F-1B4B-094D64D66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07759"/>
            <a:ext cx="5869858" cy="11192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8ABED0-8335-CBF4-4362-15BC2B98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350" y="4873229"/>
            <a:ext cx="6007508" cy="1154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4FFE89-7EB9-33DD-8D51-CB0AFF934F3B}"/>
              </a:ext>
            </a:extLst>
          </p:cNvPr>
          <p:cNvSpPr txBox="1"/>
          <p:nvPr/>
        </p:nvSpPr>
        <p:spPr>
          <a:xfrm>
            <a:off x="448133" y="1343235"/>
            <a:ext cx="11020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Strong Baselines with 0 tunable parameters.</a:t>
            </a:r>
          </a:p>
          <a:p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00071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AB9FC9-370E-71E7-D019-6BF56741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574" y="384573"/>
            <a:ext cx="10515600" cy="903236"/>
          </a:xfrm>
        </p:spPr>
        <p:txBody>
          <a:bodyPr/>
          <a:lstStyle/>
          <a:p>
            <a:r>
              <a:rPr lang="en-US" dirty="0"/>
              <a:t>Statistical Models in a Nutshell: Part 2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7DF33-0499-F52E-6BB7-A69EECD38B29}"/>
              </a:ext>
            </a:extLst>
          </p:cNvPr>
          <p:cNvSpPr txBox="1"/>
          <p:nvPr/>
        </p:nvSpPr>
        <p:spPr>
          <a:xfrm>
            <a:off x="448133" y="1287809"/>
            <a:ext cx="11020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Classical Statistical Models with a low number of tunable parameters</a:t>
            </a:r>
          </a:p>
          <a:p>
            <a:endParaRPr lang="nl-BE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BF949F-C43B-93B7-0CAA-4B73F7062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298" y="2171328"/>
            <a:ext cx="5777684" cy="406570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Exponential Smoothing (ETS): </a:t>
            </a:r>
            <a:r>
              <a:rPr lang="en-US" sz="2000" dirty="0"/>
              <a:t>Forecasts are weighted averages of past observations with weights decaying exponentially as observations get older. </a:t>
            </a:r>
          </a:p>
          <a:p>
            <a:pPr marL="0" indent="0">
              <a:buNone/>
            </a:pPr>
            <a:r>
              <a:rPr lang="en-US" sz="2000" dirty="0"/>
              <a:t>There is a big family of ETS methods to forecast time series with different types of trend and/or </a:t>
            </a:r>
            <a:r>
              <a:rPr lang="en-US" sz="2000" dirty="0" err="1"/>
              <a:t>seasonalities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AutoRegressive</a:t>
            </a:r>
            <a:r>
              <a:rPr lang="en-US" sz="2000" dirty="0">
                <a:solidFill>
                  <a:srgbClr val="FF0000"/>
                </a:solidFill>
              </a:rPr>
              <a:t> Integrated Moving Average (ARIMA): </a:t>
            </a:r>
            <a:r>
              <a:rPr lang="en-US" sz="2000" dirty="0"/>
              <a:t>Forecasts are obtained by performing d order differencing (to ensure stationarity) and then considering the last p terms and last q moving average terms.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673BF-BABB-DB12-C544-596E0AEB4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2611"/>
            <a:ext cx="6096000" cy="1179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4BF05-ACD1-5A78-79F5-37BD08FEC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350" y="4646484"/>
            <a:ext cx="6233650" cy="11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1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Forecasting Workshop</Template>
  <TotalTime>0</TotalTime>
  <Words>1762</Words>
  <Application>Microsoft Office PowerPoint</Application>
  <PresentationFormat>Widescreen</PresentationFormat>
  <Paragraphs>293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Quattrocento Sans</vt:lpstr>
      <vt:lpstr>Office Theme</vt:lpstr>
      <vt:lpstr>Forecasting Workshop</vt:lpstr>
      <vt:lpstr>Why do we Forecast?</vt:lpstr>
      <vt:lpstr>Why do we Consider Forecasting Systems?</vt:lpstr>
      <vt:lpstr>Why do we Consider Forecasting Systems?</vt:lpstr>
      <vt:lpstr>Why do we Consider Forecasting Systems?</vt:lpstr>
      <vt:lpstr>How to Approach Forecasting</vt:lpstr>
      <vt:lpstr>So.. Whats Forecasting?</vt:lpstr>
      <vt:lpstr>Statistical Models in a Nutshell: Part 1</vt:lpstr>
      <vt:lpstr>Statistical Models in a Nutshell: Part 2</vt:lpstr>
      <vt:lpstr>Implementation Time</vt:lpstr>
      <vt:lpstr>Forecasting with Machine Learning (ML)</vt:lpstr>
      <vt:lpstr>Understanding the … basics of ML</vt:lpstr>
      <vt:lpstr>Understanding the … basics of ML</vt:lpstr>
      <vt:lpstr>Understanding the … basics of ML</vt:lpstr>
      <vt:lpstr>Understanding the … basics of ML</vt:lpstr>
      <vt:lpstr>From a Forecasting to a Regression Task.</vt:lpstr>
      <vt:lpstr>From a Forecasting to a Regression Task.</vt:lpstr>
      <vt:lpstr>From a Forecasting to a Regression Task.</vt:lpstr>
      <vt:lpstr>From a Forecasting to a Regression Task.</vt:lpstr>
      <vt:lpstr>From a Forecasting to a Regression Task.</vt:lpstr>
      <vt:lpstr>Machine Learning Forecasting Models</vt:lpstr>
      <vt:lpstr>Machine Learning Forecasting Models</vt:lpstr>
      <vt:lpstr>Implementation Time</vt:lpstr>
      <vt:lpstr>Global Learning: A key moment</vt:lpstr>
      <vt:lpstr>The missing key to the puzzle</vt:lpstr>
      <vt:lpstr>The missing key to the puzzle</vt:lpstr>
      <vt:lpstr>Global vs Local Forecasting</vt:lpstr>
      <vt:lpstr>Benefits of Global Learning</vt:lpstr>
      <vt:lpstr>Implementation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Workshop</dc:title>
  <dc:creator>Filotas Theodosiou</dc:creator>
  <cp:lastModifiedBy>Filotas Theodosiou</cp:lastModifiedBy>
  <cp:revision>1</cp:revision>
  <dcterms:created xsi:type="dcterms:W3CDTF">2023-12-12T12:53:11Z</dcterms:created>
  <dcterms:modified xsi:type="dcterms:W3CDTF">2023-12-13T09:35:23Z</dcterms:modified>
</cp:coreProperties>
</file>