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97" userDrawn="1">
          <p15:clr>
            <a:srgbClr val="A4A3A4"/>
          </p15:clr>
        </p15:guide>
        <p15:guide id="3" pos="40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howGuides="1">
      <p:cViewPr varScale="1">
        <p:scale>
          <a:sx n="90" d="100"/>
          <a:sy n="90" d="100"/>
        </p:scale>
        <p:origin x="198" y="84"/>
      </p:cViewPr>
      <p:guideLst>
        <p:guide orient="horz" pos="1933"/>
        <p:guide pos="3897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3C8CBA-DC7A-4289-80CD-CD0157270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843C1FCD-E55A-44F9-8892-4A807A5E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56C0511-0FDB-47C7-8B90-805CCD0E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3414D97-70E7-480F-8222-6F34BC1B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72CF26-0EA7-4A60-A210-ACE087D0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48D3AF-1EE6-45DF-AA11-D7AB75E7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2377B6A6-4D61-42B4-A7F9-D6501E28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4B2191B-759C-4D44-89F7-EC08A4E8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4AB8909-870D-4FAC-933E-F49BA52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D1DB187-B7BC-47EF-81B4-86880DD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315EB44-D8A8-42A2-87B4-E776B77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5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6C27E39-7F3D-4E7F-9668-EF9507F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FCA81D4-0BCB-42ED-AC7A-E45FD3460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CCE0F1C-109C-4EA2-A65F-E09C6E55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15594AD-D178-48AF-8C58-D05C74C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E510DED-63B7-48D8-9E06-A662429C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7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60AC84A-7B23-4D54-A9DB-161407CE6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316E8208-861E-4EF3-816E-6E44D756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805B6CA-BF28-4CFD-BE93-F003DA31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E0D3FC2-39D2-49CB-BDCD-4237856A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1D15A0C-6D58-410E-A92A-3BB2311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0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63AF58E-CCD9-4DE6-A7E2-26BDC09F15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4041BA97-BAD9-4001-9506-E11005E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7500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="" xmlns:a16="http://schemas.microsoft.com/office/drawing/2014/main" id="{224D964D-FD5B-48F5-8B18-EACAC6049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999" y="1836737"/>
            <a:ext cx="11530013" cy="102234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="" xmlns:a16="http://schemas.microsoft.com/office/drawing/2014/main" id="{957B8229-3341-4204-ABAC-7770516A4EC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80988" y="2713037"/>
            <a:ext cx="11630512" cy="37798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E359AD-D581-4F32-8D7B-5A7303AC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B34C58F-C553-4C59-A9E5-5639B01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1C6E13-94F1-4E84-9F27-B4C3B09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56272E1-B1DF-4FBD-A0FD-492ABFC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F4DEC83-DAA5-4C6D-8D4B-BF03457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C92E189-CF27-420A-85D2-E5876822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D5A772-C4C8-4E08-B48F-8CD51F43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7BC306F-4EA4-496E-A1CA-5F6823D5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A464ED1-21C8-4BCE-AF1A-B821DC4C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4936C59-1F73-4222-8ED4-BF5683B4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FE85C9-EC20-436D-BAE5-2C4F124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C8B4579-DA0D-40FA-BCCC-F526B965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596D469-6CF6-494C-A1D2-E70D4220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BA158C2-021E-481A-885A-9D0352A2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262E538-35FF-491E-A7A3-82618B2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A63556A-DAAA-4C39-BCB7-91D7999A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8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CEF1A4-36D4-4779-9E12-4925291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CF2FBDC-D97C-46B0-8030-D8E4C2D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2B0FC86-B369-46C5-A7B8-B99B53D3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5B09F369-837B-4C2E-8FA2-9C1F1791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0AD0DC6A-000D-4F70-86B5-771632A5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A301BC7-CB1F-4DBC-A2EB-9670C3B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EB548F8B-02D5-4903-9013-3F583D6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12BB498-3D96-439C-AB4D-8E8D73ED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2003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A229087-FCBB-470F-B429-7A680B52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="" xmlns:a16="http://schemas.microsoft.com/office/drawing/2014/main" id="{E1A572D3-4DA6-4192-BFF8-8B6EB79AD353}"/>
              </a:ext>
            </a:extLst>
          </p:cNvPr>
          <p:cNvSpPr/>
          <p:nvPr userDrawn="1"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BF8DA119-664A-4591-A005-453FEF365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68525"/>
            <a:ext cx="10515600" cy="409575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375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5EB3FA51-943B-4086-A25F-C0E65DD3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000" y="279000"/>
            <a:ext cx="6570000" cy="993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B8B6AFF7-ABF1-4A29-84D5-00E32979F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0825" y="1538288"/>
            <a:ext cx="6570663" cy="43211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="" xmlns:a16="http://schemas.microsoft.com/office/drawing/2014/main" id="{06DB0F6D-303F-4E81-A3D0-5C56453C23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063" y="234000"/>
            <a:ext cx="2249487" cy="2609662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8">
            <a:extLst>
              <a:ext uri="{FF2B5EF4-FFF2-40B4-BE49-F238E27FC236}">
                <a16:creationId xmlns="" xmlns:a16="http://schemas.microsoft.com/office/drawing/2014/main" id="{E19019EB-1908-499F-8DDD-57FCF302CF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2780" y="3113662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="" xmlns:a16="http://schemas.microsoft.com/office/drawing/2014/main" id="{42858865-2D1D-4E01-A5ED-8E9703C3F9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1802" y="549000"/>
            <a:ext cx="2249487" cy="32846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8">
            <a:extLst>
              <a:ext uri="{FF2B5EF4-FFF2-40B4-BE49-F238E27FC236}">
                <a16:creationId xmlns="" xmlns:a16="http://schemas.microsoft.com/office/drawing/2014/main" id="{E2644163-594C-4D16-97AD-5643AA6E3E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1802" y="4095550"/>
            <a:ext cx="2249487" cy="260966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07E728-47D6-4475-94EF-3689685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AF32C15-1300-464F-BA54-88642F54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3ABC4BB-D24E-414A-9426-CF01BC1B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6441789-CBAA-4724-8D24-AEFAEB11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9E03F1F-5631-4AE9-84F5-166B1B54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9AD6C9F5-D723-4000-88BA-417FC3B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6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9A010C-DA26-43A3-A460-B317C2B3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FCAD0C7-F3AF-4A99-B7A4-594FB878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1B9764E-3742-48FF-B875-763B97BD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4ABE-3AB2-4760-AE95-817E917DACAD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6A3201E-2B60-46A4-8BD3-4AC0C0112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B470D74-DAAC-4D19-ACF5-2EF1544C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219-6DCD-41DC-823F-6B7614B8AAF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="" xmlns:a16="http://schemas.microsoft.com/office/drawing/2014/main" id="{835B29EF-FFFB-41B4-9133-19FFA86AB34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9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=""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15611" y="2827379"/>
            <a:ext cx="569591" cy="442254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69591"/>
              <a:gd name="connsiteY0" fmla="*/ 222006 h 5400000"/>
              <a:gd name="connsiteX1" fmla="*/ 540000 w 569591"/>
              <a:gd name="connsiteY1" fmla="*/ 0 h 5400000"/>
              <a:gd name="connsiteX2" fmla="*/ 569591 w 569591"/>
              <a:gd name="connsiteY2" fmla="*/ 5094866 h 5400000"/>
              <a:gd name="connsiteX3" fmla="*/ 0 w 569591"/>
              <a:gd name="connsiteY3" fmla="*/ 5400000 h 5400000"/>
              <a:gd name="connsiteX4" fmla="*/ 32 w 569591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591" h="5400000">
                <a:moveTo>
                  <a:pt x="32" y="222006"/>
                </a:moveTo>
                <a:lnTo>
                  <a:pt x="540000" y="0"/>
                </a:lnTo>
                <a:lnTo>
                  <a:pt x="569591" y="5094866"/>
                </a:ln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98910" y="-421810"/>
            <a:ext cx="540000" cy="5176884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15764 w 540000"/>
              <a:gd name="connsiteY0" fmla="*/ 219317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15764 w 540000"/>
              <a:gd name="connsiteY4" fmla="*/ 219317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15764" y="219317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cubicBezTo>
                  <a:pt x="5255" y="3673106"/>
                  <a:pt x="10509" y="1946211"/>
                  <a:pt x="15764" y="219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=""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6ECB0B55-440E-4270-872B-E946489FCA45}"/>
              </a:ext>
            </a:extLst>
          </p:cNvPr>
          <p:cNvSpPr/>
          <p:nvPr/>
        </p:nvSpPr>
        <p:spPr>
          <a:xfrm>
            <a:off x="201000" y="1989000"/>
            <a:ext cx="2025000" cy="74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111403" y="1029001"/>
            <a:ext cx="406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Бот </a:t>
            </a:r>
            <a:r>
              <a:rPr lang="en-US" sz="4800" dirty="0" smtClean="0">
                <a:solidFill>
                  <a:schemeClr val="bg1"/>
                </a:solidFill>
              </a:rPr>
              <a:t>“</a:t>
            </a:r>
            <a:r>
              <a:rPr lang="en-US" sz="4800" dirty="0" err="1" smtClean="0">
                <a:solidFill>
                  <a:schemeClr val="bg1"/>
                </a:solidFill>
              </a:rPr>
              <a:t>Educatoo</a:t>
            </a:r>
            <a:r>
              <a:rPr lang="en-US" sz="4800" dirty="0" smtClean="0">
                <a:solidFill>
                  <a:schemeClr val="bg1"/>
                </a:solidFill>
              </a:rPr>
              <a:t>”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01D80F55-55DC-4407-82C1-96456F1687E4}"/>
              </a:ext>
            </a:extLst>
          </p:cNvPr>
          <p:cNvSpPr/>
          <p:nvPr/>
        </p:nvSpPr>
        <p:spPr>
          <a:xfrm>
            <a:off x="372447" y="2934401"/>
            <a:ext cx="4384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ru-RU" dirty="0" smtClean="0">
                <a:solidFill>
                  <a:schemeClr val="bg1"/>
                </a:solidFill>
              </a:rPr>
              <a:t>Лучше потратить минуту на понимание мудрости, чем потерять </a:t>
            </a:r>
            <a:r>
              <a:rPr lang="ru-RU" dirty="0" smtClean="0">
                <a:solidFill>
                  <a:schemeClr val="bg1"/>
                </a:solidFill>
              </a:rPr>
              <a:t>все из-за </a:t>
            </a:r>
            <a:r>
              <a:rPr lang="ru-RU" dirty="0" smtClean="0">
                <a:solidFill>
                  <a:schemeClr val="bg1"/>
                </a:solidFill>
              </a:rPr>
              <a:t>недопонимания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2D6F87E-0166-4134-9916-750B7725F976}"/>
              </a:ext>
            </a:extLst>
          </p:cNvPr>
          <p:cNvSpPr txBox="1"/>
          <p:nvPr/>
        </p:nvSpPr>
        <p:spPr>
          <a:xfrm>
            <a:off x="2348334" y="373374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Каргин Глеб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B2A515E-8994-46E5-928C-D269B443311E}"/>
              </a:ext>
            </a:extLst>
          </p:cNvPr>
          <p:cNvSpPr/>
          <p:nvPr/>
        </p:nvSpPr>
        <p:spPr>
          <a:xfrm>
            <a:off x="525398" y="5228359"/>
            <a:ext cx="4384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Автор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ru-RU" sz="2400" dirty="0" smtClean="0">
                <a:solidFill>
                  <a:schemeClr val="bg1"/>
                </a:solidFill>
              </a:rPr>
              <a:t>Каргин Глеб Павлович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="" xmlns:a16="http://schemas.microsoft.com/office/drawing/2014/main" id="{AFA92017-5A71-43DE-962B-93D81B320387}"/>
              </a:ext>
            </a:extLst>
          </p:cNvPr>
          <p:cNvSpPr/>
          <p:nvPr/>
        </p:nvSpPr>
        <p:spPr>
          <a:xfrm>
            <a:off x="5831550" y="1447092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="" xmlns:a16="http://schemas.microsoft.com/office/drawing/2014/main" id="{BC85A074-3F9D-437C-B2DE-DCAF80B82D5A}"/>
              </a:ext>
            </a:extLst>
          </p:cNvPr>
          <p:cNvSpPr/>
          <p:nvPr/>
        </p:nvSpPr>
        <p:spPr>
          <a:xfrm>
            <a:off x="5879550" y="491209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="" xmlns:a16="http://schemas.microsoft.com/office/drawing/2014/main" id="{7E22BA43-D6D0-468F-AA73-1A16FE9C9B9C}"/>
              </a:ext>
            </a:extLst>
          </p:cNvPr>
          <p:cNvSpPr/>
          <p:nvPr/>
        </p:nvSpPr>
        <p:spPr>
          <a:xfrm>
            <a:off x="6596550" y="3216640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1E52F0E5-A701-46B7-93E6-826C2E6D1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00" y="2780403"/>
            <a:ext cx="2177475" cy="2177475"/>
          </a:xfrm>
          <a:prstGeom prst="rect">
            <a:avLst/>
          </a:prstGeom>
        </p:spPr>
      </p:pic>
      <p:sp>
        <p:nvSpPr>
          <p:cNvPr id="28" name="Дуга 27">
            <a:extLst>
              <a:ext uri="{FF2B5EF4-FFF2-40B4-BE49-F238E27FC236}">
                <a16:creationId xmlns="" xmlns:a16="http://schemas.microsoft.com/office/drawing/2014/main" id="{E48D25B4-3BD1-409A-ABE9-E2BD6382D55C}"/>
              </a:ext>
            </a:extLst>
          </p:cNvPr>
          <p:cNvSpPr/>
          <p:nvPr/>
        </p:nvSpPr>
        <p:spPr>
          <a:xfrm rot="13602773">
            <a:off x="2766000" y="2347092"/>
            <a:ext cx="3065550" cy="3065550"/>
          </a:xfrm>
          <a:prstGeom prst="arc">
            <a:avLst>
              <a:gd name="adj1" fmla="val 13591648"/>
              <a:gd name="adj2" fmla="val 2384487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2BBD38C4-87A6-472B-A1E5-7BA8A19CE3CA}"/>
              </a:ext>
            </a:extLst>
          </p:cNvPr>
          <p:cNvSpPr/>
          <p:nvPr/>
        </p:nvSpPr>
        <p:spPr>
          <a:xfrm>
            <a:off x="0" y="0"/>
            <a:ext cx="2639925" cy="6858000"/>
          </a:xfrm>
          <a:custGeom>
            <a:avLst/>
            <a:gdLst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39925 w 2639925"/>
              <a:gd name="connsiteY2" fmla="*/ 6858000 h 6858000"/>
              <a:gd name="connsiteX3" fmla="*/ 0 w 2639925"/>
              <a:gd name="connsiteY3" fmla="*/ 6858000 h 6858000"/>
              <a:gd name="connsiteX4" fmla="*/ 0 w 2639925"/>
              <a:gd name="connsiteY4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628900 w 2639925"/>
              <a:gd name="connsiteY2" fmla="*/ 200977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2085975 w 2639925"/>
              <a:gd name="connsiteY2" fmla="*/ 2038350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639925 w 2639925"/>
              <a:gd name="connsiteY3" fmla="*/ 6858000 h 6858000"/>
              <a:gd name="connsiteX4" fmla="*/ 0 w 2639925"/>
              <a:gd name="connsiteY4" fmla="*/ 6858000 h 6858000"/>
              <a:gd name="connsiteX5" fmla="*/ 0 w 2639925"/>
              <a:gd name="connsiteY5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2381250 w 2639925"/>
              <a:gd name="connsiteY3" fmla="*/ 485775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4876800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  <a:gd name="connsiteX0" fmla="*/ 0 w 2639925"/>
              <a:gd name="connsiteY0" fmla="*/ 0 h 6858000"/>
              <a:gd name="connsiteX1" fmla="*/ 2639925 w 2639925"/>
              <a:gd name="connsiteY1" fmla="*/ 0 h 6858000"/>
              <a:gd name="connsiteX2" fmla="*/ 1990725 w 2639925"/>
              <a:gd name="connsiteY2" fmla="*/ 1990725 h 6858000"/>
              <a:gd name="connsiteX3" fmla="*/ 1990725 w 2639925"/>
              <a:gd name="connsiteY3" fmla="*/ 5050971 h 6858000"/>
              <a:gd name="connsiteX4" fmla="*/ 2639925 w 2639925"/>
              <a:gd name="connsiteY4" fmla="*/ 6858000 h 6858000"/>
              <a:gd name="connsiteX5" fmla="*/ 0 w 2639925"/>
              <a:gd name="connsiteY5" fmla="*/ 6858000 h 6858000"/>
              <a:gd name="connsiteX6" fmla="*/ 0 w 263992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925" h="6858000">
                <a:moveTo>
                  <a:pt x="0" y="0"/>
                </a:moveTo>
                <a:lnTo>
                  <a:pt x="2639925" y="0"/>
                </a:lnTo>
                <a:lnTo>
                  <a:pt x="1990725" y="1990725"/>
                </a:lnTo>
                <a:lnTo>
                  <a:pt x="1990725" y="5050971"/>
                </a:lnTo>
                <a:lnTo>
                  <a:pt x="26399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="" xmlns:a16="http://schemas.microsoft.com/office/drawing/2014/main" id="{DA7B5BD2-9D27-4CD1-ACBA-82892017AE9A}"/>
              </a:ext>
            </a:extLst>
          </p:cNvPr>
          <p:cNvCxnSpPr>
            <a:cxnSpLocks/>
            <a:stCxn id="23" idx="15"/>
          </p:cNvCxnSpPr>
          <p:nvPr/>
        </p:nvCxnSpPr>
        <p:spPr>
          <a:xfrm flipH="1">
            <a:off x="4251000" y="2099593"/>
            <a:ext cx="1580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="" xmlns:a16="http://schemas.microsoft.com/office/drawing/2014/main" id="{16A0C5CE-244C-4B48-A069-27A5659DE144}"/>
              </a:ext>
            </a:extLst>
          </p:cNvPr>
          <p:cNvCxnSpPr>
            <a:cxnSpLocks/>
          </p:cNvCxnSpPr>
          <p:nvPr/>
        </p:nvCxnSpPr>
        <p:spPr>
          <a:xfrm flipV="1">
            <a:off x="4251000" y="2099593"/>
            <a:ext cx="0" cy="680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="" xmlns:a16="http://schemas.microsoft.com/office/drawing/2014/main" id="{79F0EC7B-122C-4BF7-B14B-31EE9F64ED92}"/>
              </a:ext>
            </a:extLst>
          </p:cNvPr>
          <p:cNvCxnSpPr>
            <a:cxnSpLocks/>
          </p:cNvCxnSpPr>
          <p:nvPr/>
        </p:nvCxnSpPr>
        <p:spPr>
          <a:xfrm flipV="1">
            <a:off x="4251000" y="4912091"/>
            <a:ext cx="0" cy="661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="" xmlns:a16="http://schemas.microsoft.com/office/drawing/2014/main" id="{1112A4B0-0625-4DC7-9A07-534D4B4AE1C5}"/>
              </a:ext>
            </a:extLst>
          </p:cNvPr>
          <p:cNvCxnSpPr>
            <a:cxnSpLocks/>
          </p:cNvCxnSpPr>
          <p:nvPr/>
        </p:nvCxnSpPr>
        <p:spPr>
          <a:xfrm flipH="1">
            <a:off x="4251000" y="5573851"/>
            <a:ext cx="16059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="" xmlns:a16="http://schemas.microsoft.com/office/drawing/2014/main" id="{94065879-2B31-4C19-93D2-8D6A19BBA4B3}"/>
              </a:ext>
            </a:extLst>
          </p:cNvPr>
          <p:cNvCxnSpPr>
            <a:cxnSpLocks/>
          </p:cNvCxnSpPr>
          <p:nvPr/>
        </p:nvCxnSpPr>
        <p:spPr>
          <a:xfrm flipH="1">
            <a:off x="5342125" y="3869141"/>
            <a:ext cx="1248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1DEBDAE-0271-4E96-AD2B-AB9A7B8E4D82}"/>
              </a:ext>
            </a:extLst>
          </p:cNvPr>
          <p:cNvSpPr txBox="1"/>
          <p:nvPr/>
        </p:nvSpPr>
        <p:spPr>
          <a:xfrm>
            <a:off x="6143372" y="1826701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Духовное развитие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1ADBEEB-2426-410C-A0FD-EF2B0C1DA159}"/>
              </a:ext>
            </a:extLst>
          </p:cNvPr>
          <p:cNvSpPr txBox="1"/>
          <p:nvPr/>
        </p:nvSpPr>
        <p:spPr>
          <a:xfrm>
            <a:off x="6304425" y="5333757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Культурное развитие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E97FD21-1C94-4BD0-A542-AE928603430D}"/>
              </a:ext>
            </a:extLst>
          </p:cNvPr>
          <p:cNvSpPr txBox="1"/>
          <p:nvPr/>
        </p:nvSpPr>
        <p:spPr>
          <a:xfrm>
            <a:off x="6931019" y="3628894"/>
            <a:ext cx="32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Самоорганизация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D90C2EB-832E-45A7-92F5-A6C06A33B1A0}"/>
              </a:ext>
            </a:extLst>
          </p:cNvPr>
          <p:cNvSpPr txBox="1"/>
          <p:nvPr/>
        </p:nvSpPr>
        <p:spPr>
          <a:xfrm>
            <a:off x="4574216" y="179392"/>
            <a:ext cx="79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Идея </a:t>
            </a:r>
            <a:r>
              <a:rPr lang="ru-RU" sz="5400" dirty="0" smtClean="0">
                <a:solidFill>
                  <a:srgbClr val="ED7D31"/>
                </a:solidFill>
              </a:rPr>
              <a:t>проекта</a:t>
            </a:r>
            <a:endParaRPr lang="ru-RU" sz="5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="" xmlns:a16="http://schemas.microsoft.com/office/drawing/2014/main" id="{3176ECF0-EE47-41EA-875B-0519BA2E98AA}"/>
              </a:ext>
            </a:extLst>
          </p:cNvPr>
          <p:cNvSpPr/>
          <p:nvPr/>
        </p:nvSpPr>
        <p:spPr>
          <a:xfrm>
            <a:off x="0" y="6534000"/>
            <a:ext cx="3396000" cy="324000"/>
          </a:xfrm>
          <a:custGeom>
            <a:avLst/>
            <a:gdLst>
              <a:gd name="connsiteX0" fmla="*/ 0 w 3396000"/>
              <a:gd name="connsiteY0" fmla="*/ 0 h 324000"/>
              <a:gd name="connsiteX1" fmla="*/ 3216000 w 3396000"/>
              <a:gd name="connsiteY1" fmla="*/ 0 h 324000"/>
              <a:gd name="connsiteX2" fmla="*/ 3396000 w 3396000"/>
              <a:gd name="connsiteY2" fmla="*/ 324000 h 324000"/>
              <a:gd name="connsiteX3" fmla="*/ 3216000 w 3396000"/>
              <a:gd name="connsiteY3" fmla="*/ 324000 h 324000"/>
              <a:gd name="connsiteX4" fmla="*/ 3036000 w 3396000"/>
              <a:gd name="connsiteY4" fmla="*/ 324000 h 324000"/>
              <a:gd name="connsiteX5" fmla="*/ 0 w 3396000"/>
              <a:gd name="connsiteY5" fmla="*/ 324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6000" h="324000">
                <a:moveTo>
                  <a:pt x="0" y="0"/>
                </a:moveTo>
                <a:lnTo>
                  <a:pt x="3216000" y="0"/>
                </a:lnTo>
                <a:lnTo>
                  <a:pt x="3396000" y="324000"/>
                </a:lnTo>
                <a:lnTo>
                  <a:pt x="3216000" y="324000"/>
                </a:lnTo>
                <a:lnTo>
                  <a:pt x="3036000" y="324000"/>
                </a:lnTo>
                <a:lnTo>
                  <a:pt x="0" y="324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8B7404-5B1E-454B-9143-37B12EAA7828}"/>
              </a:ext>
            </a:extLst>
          </p:cNvPr>
          <p:cNvSpPr txBox="1"/>
          <p:nvPr/>
        </p:nvSpPr>
        <p:spPr>
          <a:xfrm>
            <a:off x="1272321" y="1762665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Особенности</a:t>
            </a:r>
            <a:endParaRPr lang="ru-RU" sz="20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A3BAE0C-219F-4C00-B25C-58B34363EC13}"/>
              </a:ext>
            </a:extLst>
          </p:cNvPr>
          <p:cNvSpPr/>
          <p:nvPr/>
        </p:nvSpPr>
        <p:spPr>
          <a:xfrm>
            <a:off x="1297807" y="2206359"/>
            <a:ext cx="4196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Данный проект расположен на хостинге </a:t>
            </a:r>
            <a:r>
              <a:rPr lang="en-US" dirty="0" err="1" smtClean="0"/>
              <a:t>Heroku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Имеет почту службы поддержки с обратной связью</a:t>
            </a:r>
            <a:endParaRPr lang="ru-RU" dirty="0"/>
          </a:p>
        </p:txBody>
      </p:sp>
      <p:sp>
        <p:nvSpPr>
          <p:cNvPr id="7" name="Шестиугольник 6">
            <a:extLst>
              <a:ext uri="{FF2B5EF4-FFF2-40B4-BE49-F238E27FC236}">
                <a16:creationId xmlns="" xmlns:a16="http://schemas.microsoft.com/office/drawing/2014/main" id="{0B1C8BEE-44EE-43C4-BE09-B00C937127CC}"/>
              </a:ext>
            </a:extLst>
          </p:cNvPr>
          <p:cNvSpPr/>
          <p:nvPr/>
        </p:nvSpPr>
        <p:spPr>
          <a:xfrm>
            <a:off x="730720" y="1729017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5372513-778F-4AA9-B6A9-CBDCCBF2DD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452" y="1802234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D351E3-07F6-4C1A-9469-0436585956E7}"/>
              </a:ext>
            </a:extLst>
          </p:cNvPr>
          <p:cNvSpPr txBox="1"/>
          <p:nvPr/>
        </p:nvSpPr>
        <p:spPr>
          <a:xfrm>
            <a:off x="1271056" y="3621114"/>
            <a:ext cx="2583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Использованные технологии</a:t>
            </a:r>
            <a:endParaRPr lang="ru-RU" sz="2000" b="1" dirty="0"/>
          </a:p>
        </p:txBody>
      </p:sp>
      <p:sp>
        <p:nvSpPr>
          <p:cNvPr id="11" name="Шестиугольник 10">
            <a:extLst>
              <a:ext uri="{FF2B5EF4-FFF2-40B4-BE49-F238E27FC236}">
                <a16:creationId xmlns="" xmlns:a16="http://schemas.microsoft.com/office/drawing/2014/main" id="{B2797BE5-D4C6-48B7-A238-05BCC384657F}"/>
              </a:ext>
            </a:extLst>
          </p:cNvPr>
          <p:cNvSpPr/>
          <p:nvPr/>
        </p:nvSpPr>
        <p:spPr>
          <a:xfrm>
            <a:off x="690885" y="3580762"/>
            <a:ext cx="587465" cy="5064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3BC0725A-D1F4-4D06-AFC1-F0C84997F5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327" y="3653979"/>
            <a:ext cx="360000" cy="3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AD0F88E-A636-404B-B161-F0893E825ED3}"/>
              </a:ext>
            </a:extLst>
          </p:cNvPr>
          <p:cNvSpPr txBox="1"/>
          <p:nvPr/>
        </p:nvSpPr>
        <p:spPr>
          <a:xfrm>
            <a:off x="808327" y="444814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Описание</a:t>
            </a:r>
            <a:r>
              <a:rPr lang="ru-RU" sz="4400" b="1" dirty="0"/>
              <a:t> </a:t>
            </a:r>
            <a:r>
              <a:rPr lang="ru-RU" sz="4400" dirty="0" smtClean="0">
                <a:solidFill>
                  <a:schemeClr val="accent2"/>
                </a:solidFill>
              </a:rPr>
              <a:t>реализации</a:t>
            </a:r>
            <a:endParaRPr lang="ru-RU" sz="4400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681" y="1386399"/>
            <a:ext cx="6578319" cy="140474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885" y="2806523"/>
            <a:ext cx="4535352" cy="33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/>
            <a:r>
              <a:rPr lang="ru-RU" dirty="0" smtClean="0"/>
              <a:t>Схема БД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00" y="1269000"/>
            <a:ext cx="7944069" cy="52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3CDD6A44-ABD1-4B59-A40D-F4BB1776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963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056000" y="1314000"/>
            <a:ext cx="1089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Данный проект был в первую очередь, создан для собственного использования, где был одобрен и взят на </a:t>
            </a:r>
            <a:r>
              <a:rPr lang="ru-RU" sz="2800" dirty="0" smtClean="0"/>
              <a:t>вооружение. Поэтому я доволен проделанной работой.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9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: фигура 19">
            <a:extLst>
              <a:ext uri="{FF2B5EF4-FFF2-40B4-BE49-F238E27FC236}">
                <a16:creationId xmlns="" xmlns:a16="http://schemas.microsoft.com/office/drawing/2014/main" id="{0C370953-F495-4EB6-B835-70A5E7B3F6EE}"/>
              </a:ext>
            </a:extLst>
          </p:cNvPr>
          <p:cNvSpPr/>
          <p:nvPr/>
        </p:nvSpPr>
        <p:spPr>
          <a:xfrm rot="10800000">
            <a:off x="0" y="-61352"/>
            <a:ext cx="7512001" cy="6976184"/>
          </a:xfrm>
          <a:custGeom>
            <a:avLst/>
            <a:gdLst>
              <a:gd name="connsiteX0" fmla="*/ 7512001 w 7512001"/>
              <a:gd name="connsiteY0" fmla="*/ 6976184 h 6976184"/>
              <a:gd name="connsiteX1" fmla="*/ 7471158 w 7512001"/>
              <a:gd name="connsiteY1" fmla="*/ 6914835 h 6976184"/>
              <a:gd name="connsiteX2" fmla="*/ 0 w 7512001"/>
              <a:gd name="connsiteY2" fmla="*/ 6914835 h 6976184"/>
              <a:gd name="connsiteX3" fmla="*/ 2882430 w 7512001"/>
              <a:gd name="connsiteY3" fmla="*/ 0 h 6976184"/>
              <a:gd name="connsiteX4" fmla="*/ 2920480 w 7512001"/>
              <a:gd name="connsiteY4" fmla="*/ 56832 h 6976184"/>
              <a:gd name="connsiteX5" fmla="*/ 7512001 w 7512001"/>
              <a:gd name="connsiteY5" fmla="*/ 56832 h 697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2001" h="6976184">
                <a:moveTo>
                  <a:pt x="7512001" y="6976184"/>
                </a:moveTo>
                <a:lnTo>
                  <a:pt x="7471158" y="6914835"/>
                </a:lnTo>
                <a:lnTo>
                  <a:pt x="0" y="6914835"/>
                </a:lnTo>
                <a:lnTo>
                  <a:pt x="2882430" y="0"/>
                </a:lnTo>
                <a:lnTo>
                  <a:pt x="2920480" y="56832"/>
                </a:lnTo>
                <a:lnTo>
                  <a:pt x="7512001" y="56832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/>
              <a:t>Ф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62FFD0F1-A8A3-42C9-B720-DC92A4B978A6}"/>
              </a:ext>
            </a:extLst>
          </p:cNvPr>
          <p:cNvSpPr/>
          <p:nvPr/>
        </p:nvSpPr>
        <p:spPr>
          <a:xfrm>
            <a:off x="-1" y="3068638"/>
            <a:ext cx="4386001" cy="865933"/>
          </a:xfrm>
          <a:custGeom>
            <a:avLst/>
            <a:gdLst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43860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  <a:gd name="connsiteX0" fmla="*/ 0 w 4386001"/>
              <a:gd name="connsiteY0" fmla="*/ 0 h 865933"/>
              <a:gd name="connsiteX1" fmla="*/ 4386001 w 4386001"/>
              <a:gd name="connsiteY1" fmla="*/ 0 h 865933"/>
              <a:gd name="connsiteX2" fmla="*/ 3547801 w 4386001"/>
              <a:gd name="connsiteY2" fmla="*/ 865933 h 865933"/>
              <a:gd name="connsiteX3" fmla="*/ 0 w 4386001"/>
              <a:gd name="connsiteY3" fmla="*/ 865933 h 865933"/>
              <a:gd name="connsiteX4" fmla="*/ 0 w 4386001"/>
              <a:gd name="connsiteY4" fmla="*/ 0 h 86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6001" h="865933">
                <a:moveTo>
                  <a:pt x="0" y="0"/>
                </a:moveTo>
                <a:lnTo>
                  <a:pt x="4386001" y="0"/>
                </a:lnTo>
                <a:lnTo>
                  <a:pt x="3547801" y="865933"/>
                </a:lnTo>
                <a:lnTo>
                  <a:pt x="0" y="865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ED43E661-D69B-4EC6-8FFE-EB226B9C184A}"/>
              </a:ext>
            </a:extLst>
          </p:cNvPr>
          <p:cNvSpPr/>
          <p:nvPr/>
        </p:nvSpPr>
        <p:spPr>
          <a:xfrm rot="1363364">
            <a:off x="5428684" y="2827955"/>
            <a:ext cx="559378" cy="4356910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2 w 540000"/>
              <a:gd name="connsiteY0" fmla="*/ 222006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32 w 540000"/>
              <a:gd name="connsiteY4" fmla="*/ 222006 h 5400000"/>
              <a:gd name="connsiteX0" fmla="*/ 32 w 559378"/>
              <a:gd name="connsiteY0" fmla="*/ 222006 h 5400000"/>
              <a:gd name="connsiteX1" fmla="*/ 540000 w 559378"/>
              <a:gd name="connsiteY1" fmla="*/ 0 h 5400000"/>
              <a:gd name="connsiteX2" fmla="*/ 559378 w 559378"/>
              <a:gd name="connsiteY2" fmla="*/ 5121168 h 5400000"/>
              <a:gd name="connsiteX3" fmla="*/ 0 w 559378"/>
              <a:gd name="connsiteY3" fmla="*/ 5400000 h 5400000"/>
              <a:gd name="connsiteX4" fmla="*/ 32 w 559378"/>
              <a:gd name="connsiteY4" fmla="*/ 222006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378" h="5400000">
                <a:moveTo>
                  <a:pt x="32" y="222006"/>
                </a:moveTo>
                <a:lnTo>
                  <a:pt x="540000" y="0"/>
                </a:lnTo>
                <a:cubicBezTo>
                  <a:pt x="546459" y="1707056"/>
                  <a:pt x="552919" y="3414112"/>
                  <a:pt x="559378" y="5121168"/>
                </a:cubicBezTo>
                <a:lnTo>
                  <a:pt x="0" y="5400000"/>
                </a:lnTo>
                <a:cubicBezTo>
                  <a:pt x="11" y="3674002"/>
                  <a:pt x="21" y="1948004"/>
                  <a:pt x="32" y="222006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0E6B8E0E-916E-446C-8132-93622B2B0F73}"/>
              </a:ext>
            </a:extLst>
          </p:cNvPr>
          <p:cNvSpPr/>
          <p:nvPr/>
        </p:nvSpPr>
        <p:spPr>
          <a:xfrm rot="1363364">
            <a:off x="7186273" y="-358921"/>
            <a:ext cx="540000" cy="5111456"/>
          </a:xfrm>
          <a:custGeom>
            <a:avLst/>
            <a:gdLst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540000 w 540000"/>
              <a:gd name="connsiteY2" fmla="*/ 540000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83936 w 540000"/>
              <a:gd name="connsiteY2" fmla="*/ 526612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57468 w 540000"/>
              <a:gd name="connsiteY2" fmla="*/ 5215249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3701 w 540000"/>
              <a:gd name="connsiteY2" fmla="*/ 5217802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7531 w 540000"/>
              <a:gd name="connsiteY2" fmla="*/ 5208453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0 w 540000"/>
              <a:gd name="connsiteY0" fmla="*/ 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0 w 540000"/>
              <a:gd name="connsiteY4" fmla="*/ 0 h 5400000"/>
              <a:gd name="connsiteX0" fmla="*/ 33336 w 540000"/>
              <a:gd name="connsiteY0" fmla="*/ 214350 h 5400000"/>
              <a:gd name="connsiteX1" fmla="*/ 540000 w 540000"/>
              <a:gd name="connsiteY1" fmla="*/ 0 h 5400000"/>
              <a:gd name="connsiteX2" fmla="*/ 465692 w 540000"/>
              <a:gd name="connsiteY2" fmla="*/ 5204060 h 5400000"/>
              <a:gd name="connsiteX3" fmla="*/ 0 w 540000"/>
              <a:gd name="connsiteY3" fmla="*/ 5400000 h 5400000"/>
              <a:gd name="connsiteX4" fmla="*/ 33336 w 540000"/>
              <a:gd name="connsiteY4" fmla="*/ 214350 h 54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0">
                <a:moveTo>
                  <a:pt x="33336" y="214350"/>
                </a:moveTo>
                <a:lnTo>
                  <a:pt x="540000" y="0"/>
                </a:lnTo>
                <a:lnTo>
                  <a:pt x="465692" y="5204060"/>
                </a:lnTo>
                <a:lnTo>
                  <a:pt x="0" y="5400000"/>
                </a:lnTo>
                <a:lnTo>
                  <a:pt x="33336" y="2143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="" xmlns:a16="http://schemas.microsoft.com/office/drawing/2014/main" id="{5DF29FB0-2825-4E75-80D6-FDFD8999BD20}"/>
              </a:ext>
            </a:extLst>
          </p:cNvPr>
          <p:cNvSpPr/>
          <p:nvPr/>
        </p:nvSpPr>
        <p:spPr>
          <a:xfrm>
            <a:off x="10437953" y="2895321"/>
            <a:ext cx="1733937" cy="396267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B0A06D-BE18-42F6-B6FD-5711770E378C}"/>
              </a:ext>
            </a:extLst>
          </p:cNvPr>
          <p:cNvSpPr txBox="1"/>
          <p:nvPr/>
        </p:nvSpPr>
        <p:spPr>
          <a:xfrm>
            <a:off x="314723" y="3011241"/>
            <a:ext cx="371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1628569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81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Схема БД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Gleb Kargin</dc:creator>
  <cp:lastModifiedBy>Gleb</cp:lastModifiedBy>
  <cp:revision>33</cp:revision>
  <dcterms:created xsi:type="dcterms:W3CDTF">2020-06-06T17:14:33Z</dcterms:created>
  <dcterms:modified xsi:type="dcterms:W3CDTF">2021-04-23T04:07:15Z</dcterms:modified>
</cp:coreProperties>
</file>