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5544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5"/>
    <p:restoredTop sz="94268"/>
  </p:normalViewPr>
  <p:slideViewPr>
    <p:cSldViewPr snapToGrid="0" snapToObjects="1">
      <p:cViewPr varScale="1">
        <p:scale>
          <a:sx n="68" d="100"/>
          <a:sy n="68" d="100"/>
        </p:scale>
        <p:origin x="91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122363"/>
            <a:ext cx="11658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602038"/>
            <a:ext cx="11658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8" indent="0" algn="ctr">
              <a:buNone/>
              <a:defRPr sz="2000"/>
            </a:lvl2pPr>
            <a:lvl3pPr marL="914337" indent="0" algn="ctr">
              <a:buNone/>
              <a:defRPr sz="1800"/>
            </a:lvl3pPr>
            <a:lvl4pPr marL="1371505" indent="0" algn="ctr">
              <a:buNone/>
              <a:defRPr sz="1600"/>
            </a:lvl4pPr>
            <a:lvl5pPr marL="1828673" indent="0" algn="ctr">
              <a:buNone/>
              <a:defRPr sz="1600"/>
            </a:lvl5pPr>
            <a:lvl6pPr marL="2285842" indent="0" algn="ctr">
              <a:buNone/>
              <a:defRPr sz="1600"/>
            </a:lvl6pPr>
            <a:lvl7pPr marL="2743010" indent="0" algn="ctr">
              <a:buNone/>
              <a:defRPr sz="1600"/>
            </a:lvl7pPr>
            <a:lvl8pPr marL="3200179" indent="0" algn="ctr">
              <a:buNone/>
              <a:defRPr sz="1600"/>
            </a:lvl8pPr>
            <a:lvl9pPr marL="365734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0370-4FB5-4A47-A392-F5F2549F8E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6C1D-CFFB-9B46-A355-082201B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3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0370-4FB5-4A47-A392-F5F2549F8E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6C1D-CFFB-9B46-A355-082201B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65125"/>
            <a:ext cx="33518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65125"/>
            <a:ext cx="986123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0370-4FB5-4A47-A392-F5F2549F8E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6C1D-CFFB-9B46-A355-082201B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2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0370-4FB5-4A47-A392-F5F2549F8E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6C1D-CFFB-9B46-A355-082201B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5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709741"/>
            <a:ext cx="134073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589466"/>
            <a:ext cx="134073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0370-4FB5-4A47-A392-F5F2549F8E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6C1D-CFFB-9B46-A355-082201B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0370-4FB5-4A47-A392-F5F2549F8E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6C1D-CFFB-9B46-A355-082201B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65128"/>
            <a:ext cx="134073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681163"/>
            <a:ext cx="6576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8" indent="0">
              <a:buNone/>
              <a:defRPr sz="2000" b="1"/>
            </a:lvl2pPr>
            <a:lvl3pPr marL="914337" indent="0">
              <a:buNone/>
              <a:defRPr sz="1800" b="1"/>
            </a:lvl3pPr>
            <a:lvl4pPr marL="1371505" indent="0">
              <a:buNone/>
              <a:defRPr sz="1600" b="1"/>
            </a:lvl4pPr>
            <a:lvl5pPr marL="1828673" indent="0">
              <a:buNone/>
              <a:defRPr sz="1600" b="1"/>
            </a:lvl5pPr>
            <a:lvl6pPr marL="2285842" indent="0">
              <a:buNone/>
              <a:defRPr sz="1600" b="1"/>
            </a:lvl6pPr>
            <a:lvl7pPr marL="2743010" indent="0">
              <a:buNone/>
              <a:defRPr sz="1600" b="1"/>
            </a:lvl7pPr>
            <a:lvl8pPr marL="3200179" indent="0">
              <a:buNone/>
              <a:defRPr sz="1600" b="1"/>
            </a:lvl8pPr>
            <a:lvl9pPr marL="365734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505075"/>
            <a:ext cx="657617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1681163"/>
            <a:ext cx="6608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8" indent="0">
              <a:buNone/>
              <a:defRPr sz="2000" b="1"/>
            </a:lvl2pPr>
            <a:lvl3pPr marL="914337" indent="0">
              <a:buNone/>
              <a:defRPr sz="1800" b="1"/>
            </a:lvl3pPr>
            <a:lvl4pPr marL="1371505" indent="0">
              <a:buNone/>
              <a:defRPr sz="1600" b="1"/>
            </a:lvl4pPr>
            <a:lvl5pPr marL="1828673" indent="0">
              <a:buNone/>
              <a:defRPr sz="1600" b="1"/>
            </a:lvl5pPr>
            <a:lvl6pPr marL="2285842" indent="0">
              <a:buNone/>
              <a:defRPr sz="1600" b="1"/>
            </a:lvl6pPr>
            <a:lvl7pPr marL="2743010" indent="0">
              <a:buNone/>
              <a:defRPr sz="1600" b="1"/>
            </a:lvl7pPr>
            <a:lvl8pPr marL="3200179" indent="0">
              <a:buNone/>
              <a:defRPr sz="1600" b="1"/>
            </a:lvl8pPr>
            <a:lvl9pPr marL="365734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2505075"/>
            <a:ext cx="660856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0370-4FB5-4A47-A392-F5F2549F8E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6C1D-CFFB-9B46-A355-082201B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2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0370-4FB5-4A47-A392-F5F2549F8E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6C1D-CFFB-9B46-A355-082201B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5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0370-4FB5-4A47-A392-F5F2549F8E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6C1D-CFFB-9B46-A355-082201B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4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6" y="987428"/>
            <a:ext cx="78695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8" indent="0">
              <a:buNone/>
              <a:defRPr sz="1400"/>
            </a:lvl2pPr>
            <a:lvl3pPr marL="914337" indent="0">
              <a:buNone/>
              <a:defRPr sz="1200"/>
            </a:lvl3pPr>
            <a:lvl4pPr marL="1371505" indent="0">
              <a:buNone/>
              <a:defRPr sz="1000"/>
            </a:lvl4pPr>
            <a:lvl5pPr marL="1828673" indent="0">
              <a:buNone/>
              <a:defRPr sz="1000"/>
            </a:lvl5pPr>
            <a:lvl6pPr marL="2285842" indent="0">
              <a:buNone/>
              <a:defRPr sz="1000"/>
            </a:lvl6pPr>
            <a:lvl7pPr marL="2743010" indent="0">
              <a:buNone/>
              <a:defRPr sz="1000"/>
            </a:lvl7pPr>
            <a:lvl8pPr marL="3200179" indent="0">
              <a:buNone/>
              <a:defRPr sz="1000"/>
            </a:lvl8pPr>
            <a:lvl9pPr marL="3657347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0370-4FB5-4A47-A392-F5F2549F8E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6C1D-CFFB-9B46-A355-082201B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6" y="987428"/>
            <a:ext cx="78695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68" indent="0">
              <a:buNone/>
              <a:defRPr sz="2800"/>
            </a:lvl2pPr>
            <a:lvl3pPr marL="914337" indent="0">
              <a:buNone/>
              <a:defRPr sz="2400"/>
            </a:lvl3pPr>
            <a:lvl4pPr marL="1371505" indent="0">
              <a:buNone/>
              <a:defRPr sz="2000"/>
            </a:lvl4pPr>
            <a:lvl5pPr marL="1828673" indent="0">
              <a:buNone/>
              <a:defRPr sz="2000"/>
            </a:lvl5pPr>
            <a:lvl6pPr marL="2285842" indent="0">
              <a:buNone/>
              <a:defRPr sz="2000"/>
            </a:lvl6pPr>
            <a:lvl7pPr marL="2743010" indent="0">
              <a:buNone/>
              <a:defRPr sz="2000"/>
            </a:lvl7pPr>
            <a:lvl8pPr marL="3200179" indent="0">
              <a:buNone/>
              <a:defRPr sz="2000"/>
            </a:lvl8pPr>
            <a:lvl9pPr marL="3657347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8" indent="0">
              <a:buNone/>
              <a:defRPr sz="1400"/>
            </a:lvl2pPr>
            <a:lvl3pPr marL="914337" indent="0">
              <a:buNone/>
              <a:defRPr sz="1200"/>
            </a:lvl3pPr>
            <a:lvl4pPr marL="1371505" indent="0">
              <a:buNone/>
              <a:defRPr sz="1000"/>
            </a:lvl4pPr>
            <a:lvl5pPr marL="1828673" indent="0">
              <a:buNone/>
              <a:defRPr sz="1000"/>
            </a:lvl5pPr>
            <a:lvl6pPr marL="2285842" indent="0">
              <a:buNone/>
              <a:defRPr sz="1000"/>
            </a:lvl6pPr>
            <a:lvl7pPr marL="2743010" indent="0">
              <a:buNone/>
              <a:defRPr sz="1000"/>
            </a:lvl7pPr>
            <a:lvl8pPr marL="3200179" indent="0">
              <a:buNone/>
              <a:defRPr sz="1000"/>
            </a:lvl8pPr>
            <a:lvl9pPr marL="3657347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0370-4FB5-4A47-A392-F5F2549F8E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6C1D-CFFB-9B46-A355-082201B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7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65128"/>
            <a:ext cx="13407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825625"/>
            <a:ext cx="13407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6356353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B0370-4FB5-4A47-A392-F5F2549F8E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6356353"/>
            <a:ext cx="524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6356353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26C1D-CFFB-9B46-A355-082201B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3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2" indent="-228584" algn="l" defTabSz="9143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0" indent="-228584" algn="l" defTabSz="9143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9" indent="-228584" algn="l" defTabSz="9143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7" indent="-228584" algn="l" defTabSz="9143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25" indent="-228584" algn="l" defTabSz="9143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94" indent="-228584" algn="l" defTabSz="9143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62" indent="-228584" algn="l" defTabSz="9143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31" indent="-228584" algn="l" defTabSz="9143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8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7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5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3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2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0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9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47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175B-363F-2C47-804A-12BCD42F5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CE97E-DD26-504A-9CBA-184BAE8E4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1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2E76A6F2-ED1B-40E7-A404-E6C55B918CEC}"/>
              </a:ext>
            </a:extLst>
          </p:cNvPr>
          <p:cNvSpPr txBox="1"/>
          <p:nvPr/>
        </p:nvSpPr>
        <p:spPr>
          <a:xfrm>
            <a:off x="10930370" y="2857974"/>
            <a:ext cx="396889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70" dirty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+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A703362-2887-42E1-AFAA-9922693AAEEC}"/>
              </a:ext>
            </a:extLst>
          </p:cNvPr>
          <p:cNvSpPr/>
          <p:nvPr/>
        </p:nvSpPr>
        <p:spPr>
          <a:xfrm>
            <a:off x="9546465" y="2211838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354CE94-48F4-494F-B514-17FF2CA002E6}"/>
              </a:ext>
            </a:extLst>
          </p:cNvPr>
          <p:cNvCxnSpPr/>
          <p:nvPr/>
        </p:nvCxnSpPr>
        <p:spPr>
          <a:xfrm flipH="1" flipV="1">
            <a:off x="9730136" y="1602398"/>
            <a:ext cx="1" cy="60944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A599DF64-5945-46C9-AE69-489BA40ACA04}"/>
              </a:ext>
            </a:extLst>
          </p:cNvPr>
          <p:cNvSpPr/>
          <p:nvPr/>
        </p:nvSpPr>
        <p:spPr>
          <a:xfrm>
            <a:off x="8200650" y="3025672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7C2FC9-1758-4889-85F8-E17E7FAF0A95}"/>
              </a:ext>
            </a:extLst>
          </p:cNvPr>
          <p:cNvSpPr/>
          <p:nvPr/>
        </p:nvSpPr>
        <p:spPr>
          <a:xfrm>
            <a:off x="7263843" y="4080838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AFE5E5-C87A-4BFD-A8EC-B9F8F78BF8BC}"/>
              </a:ext>
            </a:extLst>
          </p:cNvPr>
          <p:cNvSpPr/>
          <p:nvPr/>
        </p:nvSpPr>
        <p:spPr>
          <a:xfrm>
            <a:off x="8188052" y="4081919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53392F0-AA5F-46D3-9629-A5826B81FC88}"/>
              </a:ext>
            </a:extLst>
          </p:cNvPr>
          <p:cNvSpPr/>
          <p:nvPr/>
        </p:nvSpPr>
        <p:spPr>
          <a:xfrm>
            <a:off x="9116029" y="4076428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DE78522-BBBB-43A9-B19D-1BA2A637F5B8}"/>
              </a:ext>
            </a:extLst>
          </p:cNvPr>
          <p:cNvSpPr txBox="1"/>
          <p:nvPr/>
        </p:nvSpPr>
        <p:spPr>
          <a:xfrm>
            <a:off x="9505726" y="2049839"/>
            <a:ext cx="396889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70" dirty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+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D9FAB2-9047-4DB8-8AAA-CB7C65B7E73F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flipV="1">
            <a:off x="7447927" y="3357383"/>
            <a:ext cx="806642" cy="72345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456273-2119-41FE-A9B6-5DDBC537B9A8}"/>
              </a:ext>
            </a:extLst>
          </p:cNvPr>
          <p:cNvCxnSpPr>
            <a:cxnSpLocks/>
            <a:stCxn id="52" idx="5"/>
            <a:endCxn id="55" idx="0"/>
          </p:cNvCxnSpPr>
          <p:nvPr/>
        </p:nvCxnSpPr>
        <p:spPr>
          <a:xfrm>
            <a:off x="8514903" y="3357384"/>
            <a:ext cx="785214" cy="71904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31D3AAD-A2E2-4818-95B0-7670734917A1}"/>
              </a:ext>
            </a:extLst>
          </p:cNvPr>
          <p:cNvCxnSpPr>
            <a:stCxn id="52" idx="4"/>
            <a:endCxn id="54" idx="0"/>
          </p:cNvCxnSpPr>
          <p:nvPr/>
        </p:nvCxnSpPr>
        <p:spPr>
          <a:xfrm flipH="1">
            <a:off x="8372137" y="3414294"/>
            <a:ext cx="12598" cy="66762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4587FC-C76C-43CE-AB33-86AE97C1A064}"/>
              </a:ext>
            </a:extLst>
          </p:cNvPr>
          <p:cNvSpPr/>
          <p:nvPr/>
        </p:nvSpPr>
        <p:spPr>
          <a:xfrm>
            <a:off x="10963540" y="3025672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E36F7D-4247-4536-9B48-0FC61D3ED75F}"/>
              </a:ext>
            </a:extLst>
          </p:cNvPr>
          <p:cNvSpPr/>
          <p:nvPr/>
        </p:nvSpPr>
        <p:spPr>
          <a:xfrm>
            <a:off x="10026733" y="4080838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3E5C672-B8E9-40AA-AFBC-7A6BF497B401}"/>
              </a:ext>
            </a:extLst>
          </p:cNvPr>
          <p:cNvSpPr/>
          <p:nvPr/>
        </p:nvSpPr>
        <p:spPr>
          <a:xfrm>
            <a:off x="10950943" y="4081919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43C3BF2-9A62-4E21-82A4-33EA68F5F28C}"/>
              </a:ext>
            </a:extLst>
          </p:cNvPr>
          <p:cNvSpPr/>
          <p:nvPr/>
        </p:nvSpPr>
        <p:spPr>
          <a:xfrm>
            <a:off x="11878921" y="4076428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6EBD5A-7FAE-41BE-B0F5-D9315BD7FFA9}"/>
              </a:ext>
            </a:extLst>
          </p:cNvPr>
          <p:cNvSpPr txBox="1"/>
          <p:nvPr/>
        </p:nvSpPr>
        <p:spPr>
          <a:xfrm>
            <a:off x="8163249" y="2869045"/>
            <a:ext cx="396889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70" dirty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+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87F8F14-27C3-4F17-9C95-D5F8305CF45E}"/>
              </a:ext>
            </a:extLst>
          </p:cNvPr>
          <p:cNvCxnSpPr>
            <a:cxnSpLocks/>
            <a:stCxn id="70" idx="0"/>
            <a:endCxn id="67" idx="3"/>
          </p:cNvCxnSpPr>
          <p:nvPr/>
        </p:nvCxnSpPr>
        <p:spPr>
          <a:xfrm flipV="1">
            <a:off x="10210820" y="3357383"/>
            <a:ext cx="806642" cy="72345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3988AA6-00E1-4C87-AAD7-F029AC3BADCD}"/>
              </a:ext>
            </a:extLst>
          </p:cNvPr>
          <p:cNvCxnSpPr>
            <a:cxnSpLocks/>
            <a:stCxn id="67" idx="5"/>
            <a:endCxn id="72" idx="0"/>
          </p:cNvCxnSpPr>
          <p:nvPr/>
        </p:nvCxnSpPr>
        <p:spPr>
          <a:xfrm>
            <a:off x="11277792" y="3357384"/>
            <a:ext cx="785214" cy="71904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687C79-447E-4C4D-B3A2-D3B4AC0B99B3}"/>
              </a:ext>
            </a:extLst>
          </p:cNvPr>
          <p:cNvCxnSpPr>
            <a:stCxn id="67" idx="4"/>
            <a:endCxn id="71" idx="0"/>
          </p:cNvCxnSpPr>
          <p:nvPr/>
        </p:nvCxnSpPr>
        <p:spPr>
          <a:xfrm flipH="1">
            <a:off x="11135028" y="3414294"/>
            <a:ext cx="12598" cy="66762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77FF37-656B-415E-8AE0-D746FEFD8505}"/>
              </a:ext>
            </a:extLst>
          </p:cNvPr>
          <p:cNvCxnSpPr>
            <a:stCxn id="52" idx="7"/>
            <a:endCxn id="62" idx="3"/>
          </p:cNvCxnSpPr>
          <p:nvPr/>
        </p:nvCxnSpPr>
        <p:spPr>
          <a:xfrm flipV="1">
            <a:off x="8514900" y="2543547"/>
            <a:ext cx="1085485" cy="5390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943BA8-7367-45C0-8DED-E21450437CB3}"/>
              </a:ext>
            </a:extLst>
          </p:cNvPr>
          <p:cNvCxnSpPr>
            <a:stCxn id="62" idx="5"/>
            <a:endCxn id="67" idx="1"/>
          </p:cNvCxnSpPr>
          <p:nvPr/>
        </p:nvCxnSpPr>
        <p:spPr>
          <a:xfrm>
            <a:off x="9860719" y="2543547"/>
            <a:ext cx="1156742" cy="5390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5DC0CDB-E85B-4805-A0C1-ED4C7036A23E}"/>
                  </a:ext>
                </a:extLst>
              </p:cNvPr>
              <p:cNvSpPr txBox="1"/>
              <p:nvPr/>
            </p:nvSpPr>
            <p:spPr>
              <a:xfrm>
                <a:off x="6570647" y="4474945"/>
                <a:ext cx="1346141" cy="5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6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61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−1,1</m:t>
                          </m:r>
                        </m:sup>
                      </m:sSup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5DC0CDB-E85B-4805-A0C1-ED4C7036A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647" y="4474945"/>
                <a:ext cx="1346141" cy="571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CD8ADDE-C8F7-4017-BD3B-E59DF0A440ED}"/>
                  </a:ext>
                </a:extLst>
              </p:cNvPr>
              <p:cNvSpPr txBox="1"/>
              <p:nvPr/>
            </p:nvSpPr>
            <p:spPr>
              <a:xfrm>
                <a:off x="7711666" y="4464059"/>
                <a:ext cx="1346141" cy="5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6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61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−1,2</m:t>
                          </m:r>
                        </m:sup>
                      </m:sSup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CD8ADDE-C8F7-4017-BD3B-E59DF0A44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666" y="4464059"/>
                <a:ext cx="1346141" cy="571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5F3D063-9CEF-4E81-9BE2-ADD8240F1299}"/>
                  </a:ext>
                </a:extLst>
              </p:cNvPr>
              <p:cNvSpPr txBox="1"/>
              <p:nvPr/>
            </p:nvSpPr>
            <p:spPr>
              <a:xfrm>
                <a:off x="11861485" y="4444444"/>
                <a:ext cx="1346141" cy="5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6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61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−1,6</m:t>
                          </m:r>
                        </m:sup>
                      </m:sSup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5F3D063-9CEF-4E81-9BE2-ADD8240F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1485" y="4444444"/>
                <a:ext cx="1346141" cy="571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4BFD86-EFDC-43EF-98E7-B7CE52EBBEDC}"/>
                  </a:ext>
                </a:extLst>
              </p:cNvPr>
              <p:cNvSpPr txBox="1"/>
              <p:nvPr/>
            </p:nvSpPr>
            <p:spPr>
              <a:xfrm>
                <a:off x="9057639" y="4459192"/>
                <a:ext cx="1834910" cy="563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6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4BFD86-EFDC-43EF-98E7-B7CE52EBB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639" y="4459192"/>
                <a:ext cx="1834910" cy="563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001E3F5-DF95-4417-B259-202391DF0C29}"/>
                  </a:ext>
                </a:extLst>
              </p:cNvPr>
              <p:cNvSpPr txBox="1"/>
              <p:nvPr/>
            </p:nvSpPr>
            <p:spPr>
              <a:xfrm>
                <a:off x="7167108" y="2995806"/>
                <a:ext cx="1346141" cy="5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6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61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001E3F5-DF95-4417-B259-202391DF0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108" y="2995806"/>
                <a:ext cx="1346141" cy="5716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6674FFB-3289-4389-8035-0B4401682FF4}"/>
                  </a:ext>
                </a:extLst>
              </p:cNvPr>
              <p:cNvSpPr txBox="1"/>
              <p:nvPr/>
            </p:nvSpPr>
            <p:spPr>
              <a:xfrm>
                <a:off x="11088396" y="2921499"/>
                <a:ext cx="1346141" cy="5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6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61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6674FFB-3289-4389-8035-0B4401682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396" y="2921499"/>
                <a:ext cx="1346141" cy="5716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C2AB673-0036-4CCD-B79B-5E6AA7B5D02A}"/>
                  </a:ext>
                </a:extLst>
              </p:cNvPr>
              <p:cNvSpPr txBox="1"/>
              <p:nvPr/>
            </p:nvSpPr>
            <p:spPr>
              <a:xfrm>
                <a:off x="8383991" y="2095944"/>
                <a:ext cx="1346141" cy="5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6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61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+1,1</m:t>
                          </m:r>
                        </m:sup>
                      </m:sSup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C2AB673-0036-4CCD-B79B-5E6AA7B5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991" y="2095944"/>
                <a:ext cx="1346141" cy="5716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84AE91-3C36-4174-AF97-924394A721B4}"/>
              </a:ext>
            </a:extLst>
          </p:cNvPr>
          <p:cNvCxnSpPr>
            <a:cxnSpLocks/>
          </p:cNvCxnSpPr>
          <p:nvPr/>
        </p:nvCxnSpPr>
        <p:spPr>
          <a:xfrm>
            <a:off x="6376705" y="1611969"/>
            <a:ext cx="0" cy="401440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F2225D5-D481-4022-967B-4D2275EB50F3}"/>
              </a:ext>
            </a:extLst>
          </p:cNvPr>
          <p:cNvGrpSpPr/>
          <p:nvPr/>
        </p:nvGrpSpPr>
        <p:grpSpPr>
          <a:xfrm>
            <a:off x="2741871" y="2130494"/>
            <a:ext cx="3578058" cy="2654819"/>
            <a:chOff x="27569" y="2522112"/>
            <a:chExt cx="2806320" cy="2045224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124350A-5A82-47C5-B8E8-B1971954692C}"/>
                </a:ext>
              </a:extLst>
            </p:cNvPr>
            <p:cNvSpPr/>
            <p:nvPr/>
          </p:nvSpPr>
          <p:spPr>
            <a:xfrm>
              <a:off x="1251553" y="3000108"/>
              <a:ext cx="288758" cy="3048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1AF4A1C-6585-404E-8424-8BCBEF363720}"/>
                </a:ext>
              </a:extLst>
            </p:cNvPr>
            <p:cNvSpPr/>
            <p:nvPr/>
          </p:nvSpPr>
          <p:spPr>
            <a:xfrm>
              <a:off x="516802" y="3827689"/>
              <a:ext cx="288758" cy="3048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A27CF62-4121-4D79-9651-1371EC0E19AF}"/>
                </a:ext>
              </a:extLst>
            </p:cNvPr>
            <p:cNvSpPr/>
            <p:nvPr/>
          </p:nvSpPr>
          <p:spPr>
            <a:xfrm>
              <a:off x="1241673" y="3828535"/>
              <a:ext cx="288758" cy="3048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9376A06-7B7F-434F-8684-E5DD55A7BA48}"/>
                </a:ext>
              </a:extLst>
            </p:cNvPr>
            <p:cNvSpPr/>
            <p:nvPr/>
          </p:nvSpPr>
          <p:spPr>
            <a:xfrm>
              <a:off x="1969498" y="3824229"/>
              <a:ext cx="288758" cy="3048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C722D50-7D4F-477B-961E-FE59D2EDF458}"/>
                </a:ext>
              </a:extLst>
            </p:cNvPr>
            <p:cNvSpPr txBox="1"/>
            <p:nvPr/>
          </p:nvSpPr>
          <p:spPr>
            <a:xfrm>
              <a:off x="1219277" y="2868580"/>
              <a:ext cx="311285" cy="494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7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+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866DD79-E6EF-4623-B09B-6916B7D3D817}"/>
                </a:ext>
              </a:extLst>
            </p:cNvPr>
            <p:cNvCxnSpPr>
              <a:cxnSpLocks/>
              <a:stCxn id="104" idx="0"/>
              <a:endCxn id="103" idx="3"/>
            </p:cNvCxnSpPr>
            <p:nvPr/>
          </p:nvCxnSpPr>
          <p:spPr>
            <a:xfrm flipV="1">
              <a:off x="661181" y="3260271"/>
              <a:ext cx="632660" cy="567418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4610E5E-D93D-44BE-8FC3-9C4A707F7394}"/>
                </a:ext>
              </a:extLst>
            </p:cNvPr>
            <p:cNvCxnSpPr>
              <a:cxnSpLocks/>
              <a:stCxn id="103" idx="5"/>
              <a:endCxn id="106" idx="0"/>
            </p:cNvCxnSpPr>
            <p:nvPr/>
          </p:nvCxnSpPr>
          <p:spPr>
            <a:xfrm>
              <a:off x="1498023" y="3260271"/>
              <a:ext cx="615854" cy="563958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FFFBAD4-0907-4C90-9E85-A4277EF2BC6A}"/>
                </a:ext>
              </a:extLst>
            </p:cNvPr>
            <p:cNvCxnSpPr>
              <a:cxnSpLocks/>
              <a:stCxn id="103" idx="4"/>
              <a:endCxn id="105" idx="0"/>
            </p:cNvCxnSpPr>
            <p:nvPr/>
          </p:nvCxnSpPr>
          <p:spPr>
            <a:xfrm flipH="1">
              <a:off x="1386052" y="3304908"/>
              <a:ext cx="9880" cy="52362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6979A71-E9FC-495A-BCBE-AE9038D61127}"/>
                </a:ext>
              </a:extLst>
            </p:cNvPr>
            <p:cNvCxnSpPr>
              <a:stCxn id="103" idx="0"/>
            </p:cNvCxnSpPr>
            <p:nvPr/>
          </p:nvCxnSpPr>
          <p:spPr>
            <a:xfrm flipH="1" flipV="1">
              <a:off x="1395931" y="2522112"/>
              <a:ext cx="1" cy="47799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D4D72C3-2939-4B38-93D1-080B239565C0}"/>
                    </a:ext>
                  </a:extLst>
                </p:cNvPr>
                <p:cNvSpPr txBox="1"/>
                <p:nvPr/>
              </p:nvSpPr>
              <p:spPr>
                <a:xfrm>
                  <a:off x="449612" y="2921676"/>
                  <a:ext cx="1055797" cy="434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06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61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sz="3061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p>
                        </m:sSup>
                      </m:oMath>
                    </m:oMathPara>
                  </a14:m>
                  <a:endParaRPr lang="en-US" sz="3061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D4D72C3-2939-4B38-93D1-080B23956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2" y="2921676"/>
                  <a:ext cx="1055797" cy="43400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0A35BD7-DA5B-4156-B95C-E794B995C80B}"/>
                    </a:ext>
                  </a:extLst>
                </p:cNvPr>
                <p:cNvSpPr txBox="1"/>
                <p:nvPr/>
              </p:nvSpPr>
              <p:spPr>
                <a:xfrm>
                  <a:off x="27569" y="4128545"/>
                  <a:ext cx="1055797" cy="434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06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61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sz="3061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p>
                        </m:sSup>
                      </m:oMath>
                    </m:oMathPara>
                  </a14:m>
                  <a:endParaRPr lang="en-US" sz="3061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0A35BD7-DA5B-4156-B95C-E794B995C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9" y="4128545"/>
                  <a:ext cx="1055797" cy="43400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A7130D4-F2BC-4BBC-9E85-57E8AB9AAB8B}"/>
                    </a:ext>
                  </a:extLst>
                </p:cNvPr>
                <p:cNvSpPr txBox="1"/>
                <p:nvPr/>
              </p:nvSpPr>
              <p:spPr>
                <a:xfrm>
                  <a:off x="912472" y="4129029"/>
                  <a:ext cx="1055797" cy="434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06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61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sz="3061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p>
                        </m:sSup>
                      </m:oMath>
                    </m:oMathPara>
                  </a14:m>
                  <a:endParaRPr lang="en-US" sz="3061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A7130D4-F2BC-4BBC-9E85-57E8AB9AA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472" y="4129029"/>
                  <a:ext cx="1055797" cy="43400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E748741-F3D2-438E-80A7-7294A783D53D}"/>
                    </a:ext>
                  </a:extLst>
                </p:cNvPr>
                <p:cNvSpPr txBox="1"/>
                <p:nvPr/>
              </p:nvSpPr>
              <p:spPr>
                <a:xfrm>
                  <a:off x="1778092" y="4133335"/>
                  <a:ext cx="1055797" cy="434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06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61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sz="3061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p>
                        </m:sSup>
                      </m:oMath>
                    </m:oMathPara>
                  </a14:m>
                  <a:endParaRPr lang="en-US" sz="3061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E748741-F3D2-438E-80A7-7294A783D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092" y="4133335"/>
                  <a:ext cx="1055797" cy="43400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154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2E76A6F2-ED1B-40E7-A404-E6C55B918CEC}"/>
              </a:ext>
            </a:extLst>
          </p:cNvPr>
          <p:cNvSpPr txBox="1"/>
          <p:nvPr/>
        </p:nvSpPr>
        <p:spPr>
          <a:xfrm>
            <a:off x="8487427" y="2764737"/>
            <a:ext cx="396889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70" dirty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+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A703362-2887-42E1-AFAA-9922693AAEEC}"/>
              </a:ext>
            </a:extLst>
          </p:cNvPr>
          <p:cNvSpPr/>
          <p:nvPr/>
        </p:nvSpPr>
        <p:spPr>
          <a:xfrm>
            <a:off x="7103522" y="2118602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354CE94-48F4-494F-B514-17FF2CA002E6}"/>
              </a:ext>
            </a:extLst>
          </p:cNvPr>
          <p:cNvCxnSpPr/>
          <p:nvPr/>
        </p:nvCxnSpPr>
        <p:spPr>
          <a:xfrm flipH="1" flipV="1">
            <a:off x="7287188" y="1509160"/>
            <a:ext cx="1" cy="60944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A599DF64-5945-46C9-AE69-489BA40ACA04}"/>
              </a:ext>
            </a:extLst>
          </p:cNvPr>
          <p:cNvSpPr/>
          <p:nvPr/>
        </p:nvSpPr>
        <p:spPr>
          <a:xfrm>
            <a:off x="5757707" y="2932434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7C2FC9-1758-4889-85F8-E17E7FAF0A95}"/>
              </a:ext>
            </a:extLst>
          </p:cNvPr>
          <p:cNvSpPr/>
          <p:nvPr/>
        </p:nvSpPr>
        <p:spPr>
          <a:xfrm>
            <a:off x="4820899" y="3987603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AFE5E5-C87A-4BFD-A8EC-B9F8F78BF8BC}"/>
              </a:ext>
            </a:extLst>
          </p:cNvPr>
          <p:cNvSpPr/>
          <p:nvPr/>
        </p:nvSpPr>
        <p:spPr>
          <a:xfrm>
            <a:off x="5745110" y="3988680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53392F0-AA5F-46D3-9629-A5826B81FC88}"/>
              </a:ext>
            </a:extLst>
          </p:cNvPr>
          <p:cNvSpPr/>
          <p:nvPr/>
        </p:nvSpPr>
        <p:spPr>
          <a:xfrm>
            <a:off x="6673086" y="3983190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DE78522-BBBB-43A9-B19D-1BA2A637F5B8}"/>
              </a:ext>
            </a:extLst>
          </p:cNvPr>
          <p:cNvSpPr txBox="1"/>
          <p:nvPr/>
        </p:nvSpPr>
        <p:spPr>
          <a:xfrm>
            <a:off x="7062783" y="1956604"/>
            <a:ext cx="396889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70" dirty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+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D9FAB2-9047-4DB8-8AAA-CB7C65B7E73F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flipV="1">
            <a:off x="5004982" y="3264144"/>
            <a:ext cx="806642" cy="72345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456273-2119-41FE-A9B6-5DDBC537B9A8}"/>
              </a:ext>
            </a:extLst>
          </p:cNvPr>
          <p:cNvCxnSpPr>
            <a:cxnSpLocks/>
            <a:stCxn id="52" idx="5"/>
            <a:endCxn id="55" idx="0"/>
          </p:cNvCxnSpPr>
          <p:nvPr/>
        </p:nvCxnSpPr>
        <p:spPr>
          <a:xfrm>
            <a:off x="6071956" y="3264146"/>
            <a:ext cx="785214" cy="71904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31D3AAD-A2E2-4818-95B0-7670734917A1}"/>
              </a:ext>
            </a:extLst>
          </p:cNvPr>
          <p:cNvCxnSpPr>
            <a:stCxn id="52" idx="4"/>
            <a:endCxn id="54" idx="0"/>
          </p:cNvCxnSpPr>
          <p:nvPr/>
        </p:nvCxnSpPr>
        <p:spPr>
          <a:xfrm flipH="1">
            <a:off x="5929193" y="3321057"/>
            <a:ext cx="12598" cy="66762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4587FC-C76C-43CE-AB33-86AE97C1A064}"/>
              </a:ext>
            </a:extLst>
          </p:cNvPr>
          <p:cNvSpPr/>
          <p:nvPr/>
        </p:nvSpPr>
        <p:spPr>
          <a:xfrm>
            <a:off x="8520598" y="2932434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E36F7D-4247-4536-9B48-0FC61D3ED75F}"/>
              </a:ext>
            </a:extLst>
          </p:cNvPr>
          <p:cNvSpPr/>
          <p:nvPr/>
        </p:nvSpPr>
        <p:spPr>
          <a:xfrm>
            <a:off x="7583789" y="3987603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3E5C672-B8E9-40AA-AFBC-7A6BF497B401}"/>
              </a:ext>
            </a:extLst>
          </p:cNvPr>
          <p:cNvSpPr/>
          <p:nvPr/>
        </p:nvSpPr>
        <p:spPr>
          <a:xfrm>
            <a:off x="8508001" y="3988680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43C3BF2-9A62-4E21-82A4-33EA68F5F28C}"/>
              </a:ext>
            </a:extLst>
          </p:cNvPr>
          <p:cNvSpPr/>
          <p:nvPr/>
        </p:nvSpPr>
        <p:spPr>
          <a:xfrm>
            <a:off x="9435977" y="3983190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6EBD5A-7FAE-41BE-B0F5-D9315BD7FFA9}"/>
              </a:ext>
            </a:extLst>
          </p:cNvPr>
          <p:cNvSpPr txBox="1"/>
          <p:nvPr/>
        </p:nvSpPr>
        <p:spPr>
          <a:xfrm>
            <a:off x="5720307" y="2775807"/>
            <a:ext cx="396889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70" dirty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+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87F8F14-27C3-4F17-9C95-D5F8305CF45E}"/>
              </a:ext>
            </a:extLst>
          </p:cNvPr>
          <p:cNvCxnSpPr>
            <a:cxnSpLocks/>
            <a:stCxn id="70" idx="0"/>
            <a:endCxn id="67" idx="3"/>
          </p:cNvCxnSpPr>
          <p:nvPr/>
        </p:nvCxnSpPr>
        <p:spPr>
          <a:xfrm flipV="1">
            <a:off x="7767872" y="3264144"/>
            <a:ext cx="806642" cy="72345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3988AA6-00E1-4C87-AAD7-F029AC3BADCD}"/>
              </a:ext>
            </a:extLst>
          </p:cNvPr>
          <p:cNvCxnSpPr>
            <a:cxnSpLocks/>
            <a:stCxn id="67" idx="5"/>
            <a:endCxn id="72" idx="0"/>
          </p:cNvCxnSpPr>
          <p:nvPr/>
        </p:nvCxnSpPr>
        <p:spPr>
          <a:xfrm>
            <a:off x="8834847" y="3264146"/>
            <a:ext cx="785214" cy="71904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687C79-447E-4C4D-B3A2-D3B4AC0B99B3}"/>
              </a:ext>
            </a:extLst>
          </p:cNvPr>
          <p:cNvCxnSpPr>
            <a:stCxn id="67" idx="4"/>
            <a:endCxn id="71" idx="0"/>
          </p:cNvCxnSpPr>
          <p:nvPr/>
        </p:nvCxnSpPr>
        <p:spPr>
          <a:xfrm flipH="1">
            <a:off x="8692084" y="3321057"/>
            <a:ext cx="12598" cy="66762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77FF37-656B-415E-8AE0-D746FEFD8505}"/>
              </a:ext>
            </a:extLst>
          </p:cNvPr>
          <p:cNvCxnSpPr>
            <a:stCxn id="52" idx="7"/>
            <a:endCxn id="62" idx="3"/>
          </p:cNvCxnSpPr>
          <p:nvPr/>
        </p:nvCxnSpPr>
        <p:spPr>
          <a:xfrm flipV="1">
            <a:off x="6071956" y="2450309"/>
            <a:ext cx="1085485" cy="5390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943BA8-7367-45C0-8DED-E21450437CB3}"/>
              </a:ext>
            </a:extLst>
          </p:cNvPr>
          <p:cNvCxnSpPr>
            <a:stCxn id="62" idx="5"/>
            <a:endCxn id="67" idx="1"/>
          </p:cNvCxnSpPr>
          <p:nvPr/>
        </p:nvCxnSpPr>
        <p:spPr>
          <a:xfrm>
            <a:off x="7417772" y="2450309"/>
            <a:ext cx="1156742" cy="5390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5DC0CDB-E85B-4805-A0C1-ED4C7036A23E}"/>
                  </a:ext>
                </a:extLst>
              </p:cNvPr>
              <p:cNvSpPr txBox="1"/>
              <p:nvPr/>
            </p:nvSpPr>
            <p:spPr>
              <a:xfrm>
                <a:off x="4127700" y="4381710"/>
                <a:ext cx="1346141" cy="5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6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61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−1,1</m:t>
                          </m:r>
                        </m:sup>
                      </m:sSup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5DC0CDB-E85B-4805-A0C1-ED4C7036A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700" y="4381710"/>
                <a:ext cx="1346141" cy="571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CD8ADDE-C8F7-4017-BD3B-E59DF0A440ED}"/>
                  </a:ext>
                </a:extLst>
              </p:cNvPr>
              <p:cNvSpPr txBox="1"/>
              <p:nvPr/>
            </p:nvSpPr>
            <p:spPr>
              <a:xfrm>
                <a:off x="5268719" y="4370821"/>
                <a:ext cx="1346141" cy="5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6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61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−1,2</m:t>
                          </m:r>
                        </m:sup>
                      </m:sSup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CD8ADDE-C8F7-4017-BD3B-E59DF0A44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719" y="4370821"/>
                <a:ext cx="1346141" cy="571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5F3D063-9CEF-4E81-9BE2-ADD8240F1299}"/>
                  </a:ext>
                </a:extLst>
              </p:cNvPr>
              <p:cNvSpPr txBox="1"/>
              <p:nvPr/>
            </p:nvSpPr>
            <p:spPr>
              <a:xfrm>
                <a:off x="9418538" y="4351206"/>
                <a:ext cx="1346141" cy="5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6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61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−1,6</m:t>
                          </m:r>
                        </m:sup>
                      </m:sSup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5F3D063-9CEF-4E81-9BE2-ADD8240F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538" y="4351206"/>
                <a:ext cx="1346141" cy="571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4BFD86-EFDC-43EF-98E7-B7CE52EBBEDC}"/>
                  </a:ext>
                </a:extLst>
              </p:cNvPr>
              <p:cNvSpPr txBox="1"/>
              <p:nvPr/>
            </p:nvSpPr>
            <p:spPr>
              <a:xfrm>
                <a:off x="6669320" y="4416747"/>
                <a:ext cx="1834910" cy="563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6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4BFD86-EFDC-43EF-98E7-B7CE52EBB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320" y="4416747"/>
                <a:ext cx="1834910" cy="563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001E3F5-DF95-4417-B259-202391DF0C29}"/>
                  </a:ext>
                </a:extLst>
              </p:cNvPr>
              <p:cNvSpPr txBox="1"/>
              <p:nvPr/>
            </p:nvSpPr>
            <p:spPr>
              <a:xfrm>
                <a:off x="4724160" y="2902568"/>
                <a:ext cx="1346141" cy="5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6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61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001E3F5-DF95-4417-B259-202391DF0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160" y="2902568"/>
                <a:ext cx="1346141" cy="5716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6674FFB-3289-4389-8035-0B4401682FF4}"/>
                  </a:ext>
                </a:extLst>
              </p:cNvPr>
              <p:cNvSpPr txBox="1"/>
              <p:nvPr/>
            </p:nvSpPr>
            <p:spPr>
              <a:xfrm>
                <a:off x="8645448" y="2828261"/>
                <a:ext cx="1346141" cy="5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6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61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6674FFB-3289-4389-8035-0B4401682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448" y="2828261"/>
                <a:ext cx="1346141" cy="5716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C2AB673-0036-4CCD-B79B-5E6AA7B5D02A}"/>
                  </a:ext>
                </a:extLst>
              </p:cNvPr>
              <p:cNvSpPr txBox="1"/>
              <p:nvPr/>
            </p:nvSpPr>
            <p:spPr>
              <a:xfrm>
                <a:off x="5941047" y="2002706"/>
                <a:ext cx="1346141" cy="5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6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61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+1,1</m:t>
                          </m:r>
                        </m:sup>
                      </m:sSup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C2AB673-0036-4CCD-B79B-5E6AA7B5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047" y="2002706"/>
                <a:ext cx="1346141" cy="5716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ACA31E-C2D6-47EF-8B26-237147E0600E}"/>
              </a:ext>
            </a:extLst>
          </p:cNvPr>
          <p:cNvCxnSpPr>
            <a:cxnSpLocks/>
          </p:cNvCxnSpPr>
          <p:nvPr/>
        </p:nvCxnSpPr>
        <p:spPr>
          <a:xfrm flipV="1">
            <a:off x="4958090" y="3367613"/>
            <a:ext cx="540487" cy="4353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A6E10A-91F4-4BB0-B0AD-DB097027DE19}"/>
              </a:ext>
            </a:extLst>
          </p:cNvPr>
          <p:cNvCxnSpPr>
            <a:cxnSpLocks/>
          </p:cNvCxnSpPr>
          <p:nvPr/>
        </p:nvCxnSpPr>
        <p:spPr>
          <a:xfrm flipV="1">
            <a:off x="6172572" y="2454222"/>
            <a:ext cx="656840" cy="3397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02731B-FD74-4455-B18D-ADCD2FD66AAC}"/>
              </a:ext>
            </a:extLst>
          </p:cNvPr>
          <p:cNvCxnSpPr>
            <a:cxnSpLocks/>
          </p:cNvCxnSpPr>
          <p:nvPr/>
        </p:nvCxnSpPr>
        <p:spPr>
          <a:xfrm flipH="1" flipV="1">
            <a:off x="9088803" y="3348700"/>
            <a:ext cx="531259" cy="4410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BDF5C0-43E3-4887-8CB0-2929BE88E14A}"/>
              </a:ext>
            </a:extLst>
          </p:cNvPr>
          <p:cNvCxnSpPr>
            <a:cxnSpLocks/>
          </p:cNvCxnSpPr>
          <p:nvPr/>
        </p:nvCxnSpPr>
        <p:spPr>
          <a:xfrm flipH="1" flipV="1">
            <a:off x="7829827" y="2484982"/>
            <a:ext cx="619782" cy="3027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EE040D-A1DC-4CB3-928B-3B3DEF4835E0}"/>
              </a:ext>
            </a:extLst>
          </p:cNvPr>
          <p:cNvCxnSpPr>
            <a:cxnSpLocks/>
          </p:cNvCxnSpPr>
          <p:nvPr/>
        </p:nvCxnSpPr>
        <p:spPr>
          <a:xfrm>
            <a:off x="7627865" y="2684901"/>
            <a:ext cx="682232" cy="3776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5275D7-B2E9-4B65-9509-C9B5FC1BE63F}"/>
              </a:ext>
            </a:extLst>
          </p:cNvPr>
          <p:cNvCxnSpPr>
            <a:cxnSpLocks/>
          </p:cNvCxnSpPr>
          <p:nvPr/>
        </p:nvCxnSpPr>
        <p:spPr>
          <a:xfrm flipH="1">
            <a:off x="7862695" y="3303773"/>
            <a:ext cx="505489" cy="42957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A9DF1C8-E947-4D2C-8FF1-8A25A270F0DD}"/>
              </a:ext>
            </a:extLst>
          </p:cNvPr>
          <p:cNvCxnSpPr>
            <a:cxnSpLocks/>
          </p:cNvCxnSpPr>
          <p:nvPr/>
        </p:nvCxnSpPr>
        <p:spPr>
          <a:xfrm flipH="1">
            <a:off x="6349900" y="2679035"/>
            <a:ext cx="700940" cy="38949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3B4499B-245F-433C-B9D3-56DA4E9F7580}"/>
              </a:ext>
            </a:extLst>
          </p:cNvPr>
          <p:cNvCxnSpPr>
            <a:cxnSpLocks/>
          </p:cNvCxnSpPr>
          <p:nvPr/>
        </p:nvCxnSpPr>
        <p:spPr>
          <a:xfrm>
            <a:off x="6304345" y="3296048"/>
            <a:ext cx="531282" cy="50670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0B8A021-2DAB-4987-931E-B4869A6E520D}"/>
              </a:ext>
            </a:extLst>
          </p:cNvPr>
          <p:cNvCxnSpPr>
            <a:cxnSpLocks/>
          </p:cNvCxnSpPr>
          <p:nvPr/>
        </p:nvCxnSpPr>
        <p:spPr>
          <a:xfrm flipV="1">
            <a:off x="7148636" y="1587814"/>
            <a:ext cx="0" cy="4521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B379373-B2E5-473A-9AAE-6D4BA97258FC}"/>
              </a:ext>
            </a:extLst>
          </p:cNvPr>
          <p:cNvCxnSpPr>
            <a:cxnSpLocks/>
          </p:cNvCxnSpPr>
          <p:nvPr/>
        </p:nvCxnSpPr>
        <p:spPr>
          <a:xfrm>
            <a:off x="7417773" y="1572983"/>
            <a:ext cx="4619" cy="48179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2A9E50A-CDC3-43A0-84C9-9ED188E50476}"/>
              </a:ext>
            </a:extLst>
          </p:cNvPr>
          <p:cNvGrpSpPr/>
          <p:nvPr/>
        </p:nvGrpSpPr>
        <p:grpSpPr>
          <a:xfrm>
            <a:off x="157339" y="1128862"/>
            <a:ext cx="3675394" cy="3794039"/>
            <a:chOff x="-103738" y="1576757"/>
            <a:chExt cx="3675394" cy="3794039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935D913-0C6A-4B33-BC76-0010F6EF28F5}"/>
                </a:ext>
              </a:extLst>
            </p:cNvPr>
            <p:cNvGrpSpPr/>
            <p:nvPr/>
          </p:nvGrpSpPr>
          <p:grpSpPr>
            <a:xfrm>
              <a:off x="-103738" y="1576757"/>
              <a:ext cx="3675394" cy="3794039"/>
              <a:chOff x="1442167" y="1811638"/>
              <a:chExt cx="2882662" cy="2862780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9F70BA3D-DD21-44E2-80DF-6D9A1F7E7967}"/>
                  </a:ext>
                </a:extLst>
              </p:cNvPr>
              <p:cNvGrpSpPr/>
              <p:nvPr/>
            </p:nvGrpSpPr>
            <p:grpSpPr>
              <a:xfrm>
                <a:off x="1518509" y="2978292"/>
                <a:ext cx="2806320" cy="1696126"/>
                <a:chOff x="2530586" y="2642538"/>
                <a:chExt cx="2806320" cy="1696126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224A072E-C6FD-4813-80D2-D4FCEEBEE8AB}"/>
                    </a:ext>
                  </a:extLst>
                </p:cNvPr>
                <p:cNvSpPr/>
                <p:nvPr/>
              </p:nvSpPr>
              <p:spPr>
                <a:xfrm>
                  <a:off x="3754570" y="2774066"/>
                  <a:ext cx="288758" cy="3048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96" dirty="0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2228B37E-3F37-4DCB-BB1A-90B8454F85FB}"/>
                    </a:ext>
                  </a:extLst>
                </p:cNvPr>
                <p:cNvSpPr/>
                <p:nvPr/>
              </p:nvSpPr>
              <p:spPr>
                <a:xfrm>
                  <a:off x="3019819" y="3601647"/>
                  <a:ext cx="288758" cy="3048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96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3BBC9732-124C-4D5F-BA28-AFAA7082428C}"/>
                    </a:ext>
                  </a:extLst>
                </p:cNvPr>
                <p:cNvSpPr/>
                <p:nvPr/>
              </p:nvSpPr>
              <p:spPr>
                <a:xfrm>
                  <a:off x="3744690" y="3602493"/>
                  <a:ext cx="288758" cy="3048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96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00550FA1-17D0-4C87-8A47-3805E58B5EF6}"/>
                    </a:ext>
                  </a:extLst>
                </p:cNvPr>
                <p:cNvSpPr/>
                <p:nvPr/>
              </p:nvSpPr>
              <p:spPr>
                <a:xfrm>
                  <a:off x="4472515" y="3598187"/>
                  <a:ext cx="288758" cy="3048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96"/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63A0C1EA-F42E-4C58-BAD5-B3062366082A}"/>
                    </a:ext>
                  </a:extLst>
                </p:cNvPr>
                <p:cNvSpPr txBox="1"/>
                <p:nvPr/>
              </p:nvSpPr>
              <p:spPr>
                <a:xfrm>
                  <a:off x="3722294" y="2642538"/>
                  <a:ext cx="311285" cy="484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70" dirty="0"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a:rPr>
                    <a:t>+</a:t>
                  </a:r>
                </a:p>
              </p:txBody>
            </p: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F2EE3EB-A4B0-4A93-A461-6542480CC23D}"/>
                    </a:ext>
                  </a:extLst>
                </p:cNvPr>
                <p:cNvCxnSpPr>
                  <a:cxnSpLocks/>
                  <a:stCxn id="136" idx="0"/>
                  <a:endCxn id="135" idx="3"/>
                </p:cNvCxnSpPr>
                <p:nvPr/>
              </p:nvCxnSpPr>
              <p:spPr>
                <a:xfrm flipV="1">
                  <a:off x="3164198" y="3034229"/>
                  <a:ext cx="632660" cy="567418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015348F4-2534-41F1-96BB-A0BF775F5A45}"/>
                    </a:ext>
                  </a:extLst>
                </p:cNvPr>
                <p:cNvCxnSpPr>
                  <a:cxnSpLocks/>
                  <a:stCxn id="135" idx="5"/>
                  <a:endCxn id="138" idx="0"/>
                </p:cNvCxnSpPr>
                <p:nvPr/>
              </p:nvCxnSpPr>
              <p:spPr>
                <a:xfrm>
                  <a:off x="4001040" y="3034229"/>
                  <a:ext cx="615854" cy="563958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CACB1175-2215-4B64-8079-DDAA60EFA3D0}"/>
                    </a:ext>
                  </a:extLst>
                </p:cNvPr>
                <p:cNvCxnSpPr>
                  <a:cxnSpLocks/>
                  <a:stCxn id="135" idx="4"/>
                  <a:endCxn id="137" idx="0"/>
                </p:cNvCxnSpPr>
                <p:nvPr/>
              </p:nvCxnSpPr>
              <p:spPr>
                <a:xfrm flipH="1">
                  <a:off x="3889069" y="3078866"/>
                  <a:ext cx="9880" cy="523627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3" name="TextBox 142">
                      <a:extLst>
                        <a:ext uri="{FF2B5EF4-FFF2-40B4-BE49-F238E27FC236}">
                          <a16:creationId xmlns:a16="http://schemas.microsoft.com/office/drawing/2014/main" id="{1458C6F2-107B-4FE0-B26F-34085E73ED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52629" y="2695634"/>
                      <a:ext cx="1093831" cy="4313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306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61" b="1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p>
                                <m:r>
                                  <a:rPr lang="en-US" sz="3061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3061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3061" dirty="0"/>
                    </a:p>
                  </p:txBody>
                </p:sp>
              </mc:Choice>
              <mc:Fallback>
                <p:sp>
                  <p:nvSpPr>
                    <p:cNvPr id="143" name="TextBox 142">
                      <a:extLst>
                        <a:ext uri="{FF2B5EF4-FFF2-40B4-BE49-F238E27FC236}">
                          <a16:creationId xmlns:a16="http://schemas.microsoft.com/office/drawing/2014/main" id="{1458C6F2-107B-4FE0-B26F-34085E73ED0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52629" y="2695634"/>
                      <a:ext cx="1093831" cy="43137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545E91D0-B14F-4C72-B5DB-3077954CD4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0586" y="3902503"/>
                      <a:ext cx="1055797" cy="4313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306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61" b="1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p>
                                <m:r>
                                  <a:rPr lang="en-US" sz="3061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3061" i="1">
                                    <a:latin typeface="Cambria Math" panose="02040503050406030204" pitchFamily="18" charset="0"/>
                                  </a:rPr>
                                  <m:t>−1,1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3061" dirty="0"/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545E91D0-B14F-4C72-B5DB-3077954CD4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0586" y="3902503"/>
                      <a:ext cx="1055797" cy="43137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66CA1859-A363-48C3-84D3-F453F5AA3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15489" y="3902987"/>
                      <a:ext cx="1055797" cy="4313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306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61" b="1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p>
                                <m:r>
                                  <a:rPr lang="en-US" sz="3061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3061" i="1">
                                    <a:latin typeface="Cambria Math" panose="02040503050406030204" pitchFamily="18" charset="0"/>
                                  </a:rPr>
                                  <m:t>−1,2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3061" dirty="0"/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66CA1859-A363-48C3-84D3-F453F5AA3D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15489" y="3902987"/>
                      <a:ext cx="1055797" cy="431371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FA3F14A2-5152-4CAA-A50B-CE26999D4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81109" y="3907293"/>
                      <a:ext cx="1055797" cy="4313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306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61" b="1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p>
                                <m:r>
                                  <a:rPr lang="en-US" sz="3061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3061" i="1">
                                    <a:latin typeface="Cambria Math" panose="02040503050406030204" pitchFamily="18" charset="0"/>
                                  </a:rPr>
                                  <m:t>−1,3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3061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FA3F14A2-5152-4CAA-A50B-CE26999D4B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1109" y="3907293"/>
                      <a:ext cx="1055797" cy="43137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B47A22FA-4DAA-4731-8E9A-8E33AF01C636}"/>
                  </a:ext>
                </a:extLst>
              </p:cNvPr>
              <p:cNvSpPr/>
              <p:nvPr/>
            </p:nvSpPr>
            <p:spPr>
              <a:xfrm rot="10800000">
                <a:off x="3470496" y="2280689"/>
                <a:ext cx="288758" cy="3048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96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84EF00BE-32D9-4B26-9F9F-11FE46EF0E88}"/>
                  </a:ext>
                </a:extLst>
              </p:cNvPr>
              <p:cNvSpPr/>
              <p:nvPr/>
            </p:nvSpPr>
            <p:spPr>
              <a:xfrm rot="10800000">
                <a:off x="2745625" y="2279843"/>
                <a:ext cx="288758" cy="3048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96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F48E0E39-2C41-4411-83B9-2776F15A1AF8}"/>
                  </a:ext>
                </a:extLst>
              </p:cNvPr>
              <p:cNvSpPr/>
              <p:nvPr/>
            </p:nvSpPr>
            <p:spPr>
              <a:xfrm rot="10800000">
                <a:off x="2017800" y="2284149"/>
                <a:ext cx="288758" cy="3048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96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3617866C-0FD1-4E79-9511-3B80223BDF38}"/>
                  </a:ext>
                </a:extLst>
              </p:cNvPr>
              <p:cNvCxnSpPr>
                <a:cxnSpLocks/>
                <a:stCxn id="126" idx="0"/>
              </p:cNvCxnSpPr>
              <p:nvPr/>
            </p:nvCxnSpPr>
            <p:spPr>
              <a:xfrm rot="10800000" flipV="1">
                <a:off x="2982215" y="2585489"/>
                <a:ext cx="632660" cy="567418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8973153-206C-4175-9575-8A28F41BD571}"/>
                  </a:ext>
                </a:extLst>
              </p:cNvPr>
              <p:cNvCxnSpPr>
                <a:cxnSpLocks/>
                <a:endCxn id="128" idx="0"/>
              </p:cNvCxnSpPr>
              <p:nvPr/>
            </p:nvCxnSpPr>
            <p:spPr>
              <a:xfrm rot="10800000">
                <a:off x="2162179" y="2588949"/>
                <a:ext cx="615854" cy="563958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B91F7762-74CE-4155-BFEF-595CD2D6FE21}"/>
                  </a:ext>
                </a:extLst>
              </p:cNvPr>
              <p:cNvCxnSpPr>
                <a:cxnSpLocks/>
                <a:endCxn id="127" idx="0"/>
              </p:cNvCxnSpPr>
              <p:nvPr/>
            </p:nvCxnSpPr>
            <p:spPr>
              <a:xfrm rot="10800000" flipH="1">
                <a:off x="2880124" y="2584643"/>
                <a:ext cx="9880" cy="523627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2FC623B9-9843-40EA-A446-8A2EBC41C3CA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690" y="1816428"/>
                    <a:ext cx="1055797" cy="4313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06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61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p>
                              <m:r>
                                <a:rPr lang="en-US" sz="3061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061" i="1">
                                  <a:latin typeface="Cambria Math" panose="02040503050406030204" pitchFamily="18" charset="0"/>
                                </a:rPr>
                                <m:t>+1,3</m:t>
                              </m:r>
                            </m:sup>
                          </m:sSup>
                        </m:oMath>
                      </m:oMathPara>
                    </a14:m>
                    <a:endParaRPr lang="en-US" sz="3061" dirty="0"/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2FC623B9-9843-40EA-A446-8A2EBC41C3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2690" y="1816428"/>
                    <a:ext cx="1055797" cy="43137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5BB5F612-606C-450C-9EC7-A13C9A3C3785}"/>
                      </a:ext>
                    </a:extLst>
                  </p:cNvPr>
                  <p:cNvSpPr txBox="1"/>
                  <p:nvPr/>
                </p:nvSpPr>
                <p:spPr>
                  <a:xfrm>
                    <a:off x="2307787" y="1815944"/>
                    <a:ext cx="1055797" cy="4313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06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61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p>
                              <m:r>
                                <a:rPr lang="en-US" sz="3061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061" i="1">
                                  <a:latin typeface="Cambria Math" panose="02040503050406030204" pitchFamily="18" charset="0"/>
                                </a:rPr>
                                <m:t>+1,2</m:t>
                              </m:r>
                            </m:sup>
                          </m:sSup>
                        </m:oMath>
                      </m:oMathPara>
                    </a14:m>
                    <a:endParaRPr lang="en-US" sz="3061" dirty="0"/>
                  </a:p>
                </p:txBody>
              </p:sp>
            </mc:Choice>
            <mc:Fallback xmlns="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5BB5F612-606C-450C-9EC7-A13C9A3C37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7787" y="1815944"/>
                    <a:ext cx="1055797" cy="43137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6F343EAC-D39D-4377-AD86-A45505097585}"/>
                      </a:ext>
                    </a:extLst>
                  </p:cNvPr>
                  <p:cNvSpPr txBox="1"/>
                  <p:nvPr/>
                </p:nvSpPr>
                <p:spPr>
                  <a:xfrm>
                    <a:off x="1442167" y="1811638"/>
                    <a:ext cx="1055797" cy="4313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06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61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p>
                              <m:r>
                                <a:rPr lang="en-US" sz="3061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061" i="1">
                                  <a:latin typeface="Cambria Math" panose="02040503050406030204" pitchFamily="18" charset="0"/>
                                </a:rPr>
                                <m:t>+1,1</m:t>
                              </m:r>
                            </m:sup>
                          </m:sSup>
                        </m:oMath>
                      </m:oMathPara>
                    </a14:m>
                    <a:endParaRPr lang="en-US" sz="3061" dirty="0"/>
                  </a:p>
                </p:txBody>
              </p:sp>
            </mc:Choice>
            <mc:Fallback xmlns="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6F343EAC-D39D-4377-AD86-A455050975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2167" y="1811638"/>
                    <a:ext cx="1055797" cy="43137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ED7E1964-B4B3-4202-83B1-2F2156714953}"/>
                </a:ext>
              </a:extLst>
            </p:cNvPr>
            <p:cNvCxnSpPr/>
            <p:nvPr/>
          </p:nvCxnSpPr>
          <p:spPr>
            <a:xfrm flipV="1">
              <a:off x="922043" y="3650117"/>
              <a:ext cx="455352" cy="3747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2C68C7B-2FC5-468D-9D6B-A3142668F9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002" y="2794007"/>
              <a:ext cx="383099" cy="3770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F6BCD81-22E5-4870-93B0-D9CE502E28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130" y="2821638"/>
              <a:ext cx="493966" cy="43631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544A7E6-9C9A-4335-9681-47BF807A65DC}"/>
                </a:ext>
              </a:extLst>
            </p:cNvPr>
            <p:cNvCxnSpPr>
              <a:cxnSpLocks/>
            </p:cNvCxnSpPr>
            <p:nvPr/>
          </p:nvCxnSpPr>
          <p:spPr>
            <a:xfrm>
              <a:off x="2098929" y="3573636"/>
              <a:ext cx="469784" cy="43229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9E37CEE-928C-49DA-8891-A0E57E773375}"/>
              </a:ext>
            </a:extLst>
          </p:cNvPr>
          <p:cNvGrpSpPr/>
          <p:nvPr/>
        </p:nvGrpSpPr>
        <p:grpSpPr>
          <a:xfrm>
            <a:off x="8368184" y="1064463"/>
            <a:ext cx="4541920" cy="1202924"/>
            <a:chOff x="8278015" y="1355712"/>
            <a:chExt cx="4541920" cy="1202924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F4A46963-D9E7-44C8-8438-CFD7C8DA58FC}"/>
                </a:ext>
              </a:extLst>
            </p:cNvPr>
            <p:cNvCxnSpPr>
              <a:cxnSpLocks/>
            </p:cNvCxnSpPr>
            <p:nvPr/>
          </p:nvCxnSpPr>
          <p:spPr>
            <a:xfrm>
              <a:off x="9510068" y="1355712"/>
              <a:ext cx="82612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57AEC535-CC9C-4D26-ABE8-2FD225D0DF35}"/>
                </a:ext>
              </a:extLst>
            </p:cNvPr>
            <p:cNvCxnSpPr>
              <a:cxnSpLocks/>
            </p:cNvCxnSpPr>
            <p:nvPr/>
          </p:nvCxnSpPr>
          <p:spPr>
            <a:xfrm>
              <a:off x="9543802" y="2062826"/>
              <a:ext cx="826124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5A4A0CD-DD79-4EE8-96EF-36B2E6254E82}"/>
                </a:ext>
              </a:extLst>
            </p:cNvPr>
            <p:cNvSpPr txBox="1"/>
            <p:nvPr/>
          </p:nvSpPr>
          <p:spPr>
            <a:xfrm>
              <a:off x="8283831" y="1442009"/>
              <a:ext cx="4104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Forward Evidence Message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B862A3-6B55-4A6A-A51F-834EF12E1D5A}"/>
                </a:ext>
              </a:extLst>
            </p:cNvPr>
            <p:cNvSpPr txBox="1"/>
            <p:nvPr/>
          </p:nvSpPr>
          <p:spPr>
            <a:xfrm>
              <a:off x="8278015" y="2158526"/>
              <a:ext cx="45419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Backward Posterior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62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58A9A9A-41EC-4A00-824C-E80FE59556B9}"/>
              </a:ext>
            </a:extLst>
          </p:cNvPr>
          <p:cNvSpPr/>
          <p:nvPr/>
        </p:nvSpPr>
        <p:spPr>
          <a:xfrm>
            <a:off x="3526050" y="1215342"/>
            <a:ext cx="4430993" cy="3831219"/>
          </a:xfrm>
          <a:custGeom>
            <a:avLst/>
            <a:gdLst>
              <a:gd name="connsiteX0" fmla="*/ 2234068 w 4792207"/>
              <a:gd name="connsiteY0" fmla="*/ 429 h 3959214"/>
              <a:gd name="connsiteX1" fmla="*/ 4792073 w 4792207"/>
              <a:gd name="connsiteY1" fmla="*/ 1690333 h 3959214"/>
              <a:gd name="connsiteX2" fmla="*/ 2338241 w 4792207"/>
              <a:gd name="connsiteY2" fmla="*/ 3958971 h 3959214"/>
              <a:gd name="connsiteX3" fmla="*/ 154 w 4792207"/>
              <a:gd name="connsiteY3" fmla="*/ 1551437 h 3959214"/>
              <a:gd name="connsiteX4" fmla="*/ 2234068 w 4792207"/>
              <a:gd name="connsiteY4" fmla="*/ 429 h 395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2207" h="3959214">
                <a:moveTo>
                  <a:pt x="2234068" y="429"/>
                </a:moveTo>
                <a:cubicBezTo>
                  <a:pt x="3032721" y="23578"/>
                  <a:pt x="4774711" y="1030576"/>
                  <a:pt x="4792073" y="1690333"/>
                </a:cubicBezTo>
                <a:cubicBezTo>
                  <a:pt x="4809435" y="2350090"/>
                  <a:pt x="3136894" y="3982120"/>
                  <a:pt x="2338241" y="3958971"/>
                </a:cubicBezTo>
                <a:cubicBezTo>
                  <a:pt x="1539588" y="3935822"/>
                  <a:pt x="17516" y="2207336"/>
                  <a:pt x="154" y="1551437"/>
                </a:cubicBezTo>
                <a:cubicBezTo>
                  <a:pt x="-17208" y="895538"/>
                  <a:pt x="1435415" y="-22720"/>
                  <a:pt x="2234068" y="42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91E998-8DC3-4F7E-972E-ECB5040D9B67}"/>
              </a:ext>
            </a:extLst>
          </p:cNvPr>
          <p:cNvSpPr txBox="1"/>
          <p:nvPr/>
        </p:nvSpPr>
        <p:spPr>
          <a:xfrm>
            <a:off x="4464621" y="2774153"/>
            <a:ext cx="396889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70" dirty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3E2CA2-326E-4D33-9F56-AE33BE29EB96}"/>
              </a:ext>
            </a:extLst>
          </p:cNvPr>
          <p:cNvSpPr/>
          <p:nvPr/>
        </p:nvSpPr>
        <p:spPr>
          <a:xfrm>
            <a:off x="5798188" y="1539606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61486F-0716-466A-828E-EB6AFF25CD71}"/>
              </a:ext>
            </a:extLst>
          </p:cNvPr>
          <p:cNvSpPr/>
          <p:nvPr/>
        </p:nvSpPr>
        <p:spPr>
          <a:xfrm>
            <a:off x="4477219" y="2901580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307F09-DF6D-4CC5-9780-09E200C8ED66}"/>
              </a:ext>
            </a:extLst>
          </p:cNvPr>
          <p:cNvSpPr/>
          <p:nvPr/>
        </p:nvSpPr>
        <p:spPr>
          <a:xfrm>
            <a:off x="3540412" y="3956746"/>
            <a:ext cx="368166" cy="388621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A64DEC-864D-464F-944B-72F343D265F5}"/>
              </a:ext>
            </a:extLst>
          </p:cNvPr>
          <p:cNvSpPr/>
          <p:nvPr/>
        </p:nvSpPr>
        <p:spPr>
          <a:xfrm>
            <a:off x="4464621" y="3957827"/>
            <a:ext cx="368166" cy="38862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863557-2C51-4904-82C9-2DD00BCD0021}"/>
              </a:ext>
            </a:extLst>
          </p:cNvPr>
          <p:cNvSpPr/>
          <p:nvPr/>
        </p:nvSpPr>
        <p:spPr>
          <a:xfrm>
            <a:off x="5392598" y="3952336"/>
            <a:ext cx="368166" cy="38862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BF33AE-8D2F-4B62-A92A-E8E6E0F76D41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3724496" y="3233291"/>
            <a:ext cx="806642" cy="72345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2A946-63CE-40F5-A81B-F35A5D646561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4791472" y="3233292"/>
            <a:ext cx="785214" cy="71904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78A989-135A-41CE-A47B-A481BB827563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4648706" y="3290202"/>
            <a:ext cx="12598" cy="66762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FFBC561-A3D7-4B24-98C8-F22ECAAC07BA}"/>
              </a:ext>
            </a:extLst>
          </p:cNvPr>
          <p:cNvSpPr/>
          <p:nvPr/>
        </p:nvSpPr>
        <p:spPr>
          <a:xfrm>
            <a:off x="7240109" y="2901580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7FAC83-6EB7-4BA7-8D89-E68E6FDD6207}"/>
              </a:ext>
            </a:extLst>
          </p:cNvPr>
          <p:cNvSpPr/>
          <p:nvPr/>
        </p:nvSpPr>
        <p:spPr>
          <a:xfrm>
            <a:off x="6303302" y="3956746"/>
            <a:ext cx="368166" cy="38862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244B1E-BE87-4ADF-A3A5-C6A00BE97E9C}"/>
              </a:ext>
            </a:extLst>
          </p:cNvPr>
          <p:cNvSpPr/>
          <p:nvPr/>
        </p:nvSpPr>
        <p:spPr>
          <a:xfrm>
            <a:off x="7227512" y="3957827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1D28E8B-0D01-43CA-BAFA-94236790AD65}"/>
              </a:ext>
            </a:extLst>
          </p:cNvPr>
          <p:cNvSpPr/>
          <p:nvPr/>
        </p:nvSpPr>
        <p:spPr>
          <a:xfrm>
            <a:off x="8155490" y="3952336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04F74D-91E1-4F68-82F7-91F1D6A96659}"/>
              </a:ext>
            </a:extLst>
          </p:cNvPr>
          <p:cNvCxnSpPr>
            <a:cxnSpLocks/>
            <a:stCxn id="16" idx="0"/>
            <a:endCxn id="15" idx="3"/>
          </p:cNvCxnSpPr>
          <p:nvPr/>
        </p:nvCxnSpPr>
        <p:spPr>
          <a:xfrm flipV="1">
            <a:off x="6487389" y="3233291"/>
            <a:ext cx="806642" cy="72345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3FA82D-989E-4F21-A639-DC0AB37C38C1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7554361" y="3233292"/>
            <a:ext cx="785214" cy="71904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401C05-0ABF-483B-AEF8-B536B5C17900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7411597" y="3290202"/>
            <a:ext cx="12598" cy="66762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CB9C96-8B09-4D15-ADD9-4216AB6E6B5E}"/>
              </a:ext>
            </a:extLst>
          </p:cNvPr>
          <p:cNvCxnSpPr>
            <a:cxnSpLocks/>
            <a:stCxn id="7" idx="7"/>
            <a:endCxn id="5" idx="3"/>
          </p:cNvCxnSpPr>
          <p:nvPr/>
        </p:nvCxnSpPr>
        <p:spPr>
          <a:xfrm flipV="1">
            <a:off x="4791468" y="1871315"/>
            <a:ext cx="1060637" cy="108717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00BA28-6594-4B8D-B579-3FDA7CA906BA}"/>
              </a:ext>
            </a:extLst>
          </p:cNvPr>
          <p:cNvCxnSpPr>
            <a:stCxn id="5" idx="5"/>
            <a:endCxn id="15" idx="1"/>
          </p:cNvCxnSpPr>
          <p:nvPr/>
        </p:nvCxnSpPr>
        <p:spPr>
          <a:xfrm>
            <a:off x="6112437" y="1871315"/>
            <a:ext cx="1181589" cy="108717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AB7C5E-018F-4B4C-A43F-AE2455E2C4A1}"/>
                  </a:ext>
                </a:extLst>
              </p:cNvPr>
              <p:cNvSpPr txBox="1"/>
              <p:nvPr/>
            </p:nvSpPr>
            <p:spPr>
              <a:xfrm>
                <a:off x="2980837" y="4354381"/>
                <a:ext cx="1346141" cy="563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61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61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AB7C5E-018F-4B4C-A43F-AE2455E2C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837" y="4354381"/>
                <a:ext cx="1346141" cy="5633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95543F5-4A61-4F73-9FCA-94BE510349A0}"/>
                  </a:ext>
                </a:extLst>
              </p:cNvPr>
              <p:cNvSpPr txBox="1"/>
              <p:nvPr/>
            </p:nvSpPr>
            <p:spPr>
              <a:xfrm>
                <a:off x="4598188" y="2804748"/>
                <a:ext cx="1346141" cy="578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6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61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95543F5-4A61-4F73-9FCA-94BE51034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188" y="2804748"/>
                <a:ext cx="1346141" cy="578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D91525-7D7E-4455-9CEE-83EE36306189}"/>
                  </a:ext>
                </a:extLst>
              </p:cNvPr>
              <p:cNvSpPr txBox="1"/>
              <p:nvPr/>
            </p:nvSpPr>
            <p:spPr>
              <a:xfrm>
                <a:off x="6071665" y="2837311"/>
                <a:ext cx="1346141" cy="578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6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61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D91525-7D7E-4455-9CEE-83EE3630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665" y="2837311"/>
                <a:ext cx="1346141" cy="578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DC1BC2-5875-494C-9E66-7AFE292D127F}"/>
                  </a:ext>
                </a:extLst>
              </p:cNvPr>
              <p:cNvSpPr txBox="1"/>
              <p:nvPr/>
            </p:nvSpPr>
            <p:spPr>
              <a:xfrm>
                <a:off x="2284734" y="1457245"/>
                <a:ext cx="1346141" cy="5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6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61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DC1BC2-5875-494C-9E66-7AFE292D1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34" y="1457245"/>
                <a:ext cx="1346141" cy="5716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02C0F2-C1BD-4093-B8EE-3AF208F53B05}"/>
                  </a:ext>
                </a:extLst>
              </p:cNvPr>
              <p:cNvSpPr txBox="1"/>
              <p:nvPr/>
            </p:nvSpPr>
            <p:spPr>
              <a:xfrm>
                <a:off x="4096455" y="4352331"/>
                <a:ext cx="1346141" cy="563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61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61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02C0F2-C1BD-4093-B8EE-3AF208F53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455" y="4352331"/>
                <a:ext cx="1346141" cy="5633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920E00-C244-48FF-A113-CF1BF0CC5D64}"/>
                  </a:ext>
                </a:extLst>
              </p:cNvPr>
              <p:cNvSpPr txBox="1"/>
              <p:nvPr/>
            </p:nvSpPr>
            <p:spPr>
              <a:xfrm>
                <a:off x="5059644" y="4350370"/>
                <a:ext cx="1346141" cy="563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61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61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920E00-C244-48FF-A113-CF1BF0CC5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44" y="4350370"/>
                <a:ext cx="1346141" cy="5633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71DAEA-68B1-46B7-981C-8C5702AAD55C}"/>
                  </a:ext>
                </a:extLst>
              </p:cNvPr>
              <p:cNvSpPr txBox="1"/>
              <p:nvPr/>
            </p:nvSpPr>
            <p:spPr>
              <a:xfrm>
                <a:off x="5823034" y="4345367"/>
                <a:ext cx="1346141" cy="563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61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61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71DAEA-68B1-46B7-981C-8C5702AAD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034" y="4345367"/>
                <a:ext cx="1346141" cy="5633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01B87F-E109-4FED-A24D-9BFEC3693979}"/>
                  </a:ext>
                </a:extLst>
              </p:cNvPr>
              <p:cNvSpPr txBox="1"/>
              <p:nvPr/>
            </p:nvSpPr>
            <p:spPr>
              <a:xfrm>
                <a:off x="6786223" y="4364953"/>
                <a:ext cx="1346141" cy="563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61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61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01B87F-E109-4FED-A24D-9BFEC3693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223" y="4364953"/>
                <a:ext cx="1346141" cy="5633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8CB1705-7B72-4721-912F-D847DD75B1A3}"/>
                  </a:ext>
                </a:extLst>
              </p:cNvPr>
              <p:cNvSpPr txBox="1"/>
              <p:nvPr/>
            </p:nvSpPr>
            <p:spPr>
              <a:xfrm>
                <a:off x="7891765" y="4371426"/>
                <a:ext cx="1346141" cy="563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61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61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8CB1705-7B72-4721-912F-D847DD75B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765" y="4371426"/>
                <a:ext cx="1346141" cy="5633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F9E46670-0ED6-4881-9CEF-5772EBC4D72E}"/>
              </a:ext>
            </a:extLst>
          </p:cNvPr>
          <p:cNvSpPr/>
          <p:nvPr/>
        </p:nvSpPr>
        <p:spPr>
          <a:xfrm>
            <a:off x="3536095" y="1539605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6DC8000-CE53-47BC-B34A-DAEF99EEC63A}"/>
              </a:ext>
            </a:extLst>
          </p:cNvPr>
          <p:cNvSpPr/>
          <p:nvPr/>
        </p:nvSpPr>
        <p:spPr>
          <a:xfrm>
            <a:off x="8155492" y="1539604"/>
            <a:ext cx="368166" cy="3886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6B4B1D6-F857-426D-907D-BB5F883D8C4D}"/>
              </a:ext>
            </a:extLst>
          </p:cNvPr>
          <p:cNvCxnSpPr>
            <a:cxnSpLocks/>
            <a:stCxn id="37" idx="4"/>
            <a:endCxn id="7" idx="1"/>
          </p:cNvCxnSpPr>
          <p:nvPr/>
        </p:nvCxnSpPr>
        <p:spPr>
          <a:xfrm>
            <a:off x="3720178" y="1928226"/>
            <a:ext cx="810958" cy="103026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508E293-3A99-4893-B511-E07D319B4028}"/>
              </a:ext>
            </a:extLst>
          </p:cNvPr>
          <p:cNvCxnSpPr>
            <a:cxnSpLocks/>
            <a:stCxn id="15" idx="7"/>
            <a:endCxn id="38" idx="4"/>
          </p:cNvCxnSpPr>
          <p:nvPr/>
        </p:nvCxnSpPr>
        <p:spPr>
          <a:xfrm flipV="1">
            <a:off x="7554358" y="1928225"/>
            <a:ext cx="785217" cy="103026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DB11DD9-51BC-4316-8E35-1B56BEB20A10}"/>
              </a:ext>
            </a:extLst>
          </p:cNvPr>
          <p:cNvSpPr txBox="1"/>
          <p:nvPr/>
        </p:nvSpPr>
        <p:spPr>
          <a:xfrm>
            <a:off x="7227512" y="2763038"/>
            <a:ext cx="396889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70" dirty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0DD00D-AF9C-406A-9C57-35ECF6D6D839}"/>
              </a:ext>
            </a:extLst>
          </p:cNvPr>
          <p:cNvSpPr txBox="1"/>
          <p:nvPr/>
        </p:nvSpPr>
        <p:spPr>
          <a:xfrm>
            <a:off x="5798188" y="1387226"/>
            <a:ext cx="396889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70" dirty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B0BDB1-20E6-4EE4-8B91-F1DA220FC126}"/>
              </a:ext>
            </a:extLst>
          </p:cNvPr>
          <p:cNvSpPr txBox="1"/>
          <p:nvPr/>
        </p:nvSpPr>
        <p:spPr>
          <a:xfrm>
            <a:off x="3526051" y="1400968"/>
            <a:ext cx="396889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70" dirty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D7A24D-C76A-4AAD-AD5C-ABD313CE3725}"/>
              </a:ext>
            </a:extLst>
          </p:cNvPr>
          <p:cNvSpPr txBox="1"/>
          <p:nvPr/>
        </p:nvSpPr>
        <p:spPr>
          <a:xfrm>
            <a:off x="8126767" y="1397824"/>
            <a:ext cx="396889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70" dirty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+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5947ED9-9213-4611-AA5A-9749817E9B55}"/>
              </a:ext>
            </a:extLst>
          </p:cNvPr>
          <p:cNvCxnSpPr/>
          <p:nvPr/>
        </p:nvCxnSpPr>
        <p:spPr>
          <a:xfrm flipH="1" flipV="1">
            <a:off x="3715734" y="914632"/>
            <a:ext cx="1" cy="62046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DED2DFA-59C8-449A-9486-AE9929CF1873}"/>
              </a:ext>
            </a:extLst>
          </p:cNvPr>
          <p:cNvCxnSpPr/>
          <p:nvPr/>
        </p:nvCxnSpPr>
        <p:spPr>
          <a:xfrm flipH="1" flipV="1">
            <a:off x="5982270" y="899554"/>
            <a:ext cx="1" cy="62046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801D42-FFBF-4535-9F1F-21A22E9A48E9}"/>
              </a:ext>
            </a:extLst>
          </p:cNvPr>
          <p:cNvCxnSpPr/>
          <p:nvPr/>
        </p:nvCxnSpPr>
        <p:spPr>
          <a:xfrm flipH="1" flipV="1">
            <a:off x="8325210" y="913649"/>
            <a:ext cx="1" cy="62046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E5DC628-9CF3-4F5F-A0EC-EBB897DD3D3F}"/>
                  </a:ext>
                </a:extLst>
              </p:cNvPr>
              <p:cNvSpPr txBox="1"/>
              <p:nvPr/>
            </p:nvSpPr>
            <p:spPr>
              <a:xfrm>
                <a:off x="4636130" y="1457245"/>
                <a:ext cx="1346141" cy="5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6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61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E5DC628-9CF3-4F5F-A0EC-EBB897DD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130" y="1457245"/>
                <a:ext cx="1346141" cy="5716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EE046C7-8DA0-4685-A7F2-58569AB5ACB0}"/>
                  </a:ext>
                </a:extLst>
              </p:cNvPr>
              <p:cNvSpPr txBox="1"/>
              <p:nvPr/>
            </p:nvSpPr>
            <p:spPr>
              <a:xfrm>
                <a:off x="6951330" y="1505509"/>
                <a:ext cx="1346141" cy="5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6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61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6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061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306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EE046C7-8DA0-4685-A7F2-58569AB5A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330" y="1505509"/>
                <a:ext cx="1346141" cy="57169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48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079969C1-3A07-2A4B-9EB8-F30E1D8053C9}"/>
              </a:ext>
            </a:extLst>
          </p:cNvPr>
          <p:cNvGrpSpPr/>
          <p:nvPr/>
        </p:nvGrpSpPr>
        <p:grpSpPr>
          <a:xfrm>
            <a:off x="3018028" y="-116558"/>
            <a:ext cx="7897108" cy="4705031"/>
            <a:chOff x="2367081" y="648170"/>
            <a:chExt cx="6193810" cy="36902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DFBC2C-B38E-8748-BD7E-557EAC6A046C}"/>
                </a:ext>
              </a:extLst>
            </p:cNvPr>
            <p:cNvSpPr/>
            <p:nvPr/>
          </p:nvSpPr>
          <p:spPr>
            <a:xfrm>
              <a:off x="5197642" y="1097349"/>
              <a:ext cx="288758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9B551BA-81EF-6147-B8A2-5FD08F3FC4D1}"/>
                </a:ext>
              </a:extLst>
            </p:cNvPr>
            <p:cNvCxnSpPr>
              <a:cxnSpLocks/>
            </p:cNvCxnSpPr>
            <p:nvPr/>
          </p:nvCxnSpPr>
          <p:spPr>
            <a:xfrm>
              <a:off x="5352654" y="648170"/>
              <a:ext cx="0" cy="4491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16C5E5-A07F-7745-8F6F-98061B318CBB}"/>
                </a:ext>
              </a:extLst>
            </p:cNvPr>
            <p:cNvSpPr/>
            <p:nvPr/>
          </p:nvSpPr>
          <p:spPr>
            <a:xfrm>
              <a:off x="4061170" y="2526143"/>
              <a:ext cx="288758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46CBD3-B455-A047-89DD-078DE55DFB3C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4242594" y="1402149"/>
              <a:ext cx="1099427" cy="11239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0AA85B-B635-D14D-8E24-881DC8072F81}"/>
                </a:ext>
              </a:extLst>
            </p:cNvPr>
            <p:cNvSpPr/>
            <p:nvPr/>
          </p:nvSpPr>
          <p:spPr>
            <a:xfrm>
              <a:off x="6353568" y="2526143"/>
              <a:ext cx="288758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24E6176-9F4D-BB41-AA4F-22DDBE805888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5342021" y="1402149"/>
              <a:ext cx="1119761" cy="11239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BC4B34-65D3-7B49-88B8-981B956A17E0}"/>
                </a:ext>
              </a:extLst>
            </p:cNvPr>
            <p:cNvSpPr txBox="1"/>
            <p:nvPr/>
          </p:nvSpPr>
          <p:spPr>
            <a:xfrm>
              <a:off x="4566063" y="1097349"/>
              <a:ext cx="803429" cy="34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96" b="1" dirty="0"/>
                <a:t>h</a:t>
              </a:r>
              <a:r>
                <a:rPr lang="en-US" sz="2296" baseline="30000" dirty="0"/>
                <a:t>l+1,1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CD261E-09A5-2D49-9FAA-50B2257510F5}"/>
                </a:ext>
              </a:extLst>
            </p:cNvPr>
            <p:cNvSpPr txBox="1"/>
            <p:nvPr/>
          </p:nvSpPr>
          <p:spPr>
            <a:xfrm>
              <a:off x="3522198" y="2493877"/>
              <a:ext cx="853365" cy="34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96" b="1" dirty="0"/>
                <a:t>h</a:t>
              </a:r>
              <a:r>
                <a:rPr lang="en-US" sz="2296" baseline="30000" dirty="0"/>
                <a:t>l,1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B0A785-7719-7644-8506-57F427398495}"/>
                </a:ext>
              </a:extLst>
            </p:cNvPr>
            <p:cNvSpPr txBox="1"/>
            <p:nvPr/>
          </p:nvSpPr>
          <p:spPr>
            <a:xfrm>
              <a:off x="6660978" y="2493877"/>
              <a:ext cx="853365" cy="34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96" b="1" dirty="0"/>
                <a:t>h</a:t>
              </a:r>
              <a:r>
                <a:rPr lang="en-US" sz="2296" baseline="30000" dirty="0"/>
                <a:t>l,2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3ED48D-6BF6-E147-A3D3-30D33CC3AD3C}"/>
                </a:ext>
              </a:extLst>
            </p:cNvPr>
            <p:cNvSpPr txBox="1"/>
            <p:nvPr/>
          </p:nvSpPr>
          <p:spPr>
            <a:xfrm>
              <a:off x="5174710" y="983941"/>
              <a:ext cx="311285" cy="503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70" dirty="0"/>
                <a:t>+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48B888-8F29-2542-9707-29E6DDEA81A6}"/>
                </a:ext>
              </a:extLst>
            </p:cNvPr>
            <p:cNvSpPr txBox="1"/>
            <p:nvPr/>
          </p:nvSpPr>
          <p:spPr>
            <a:xfrm>
              <a:off x="4023468" y="2422419"/>
              <a:ext cx="311285" cy="503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70" dirty="0"/>
                <a:t>+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14A21B-D403-8F48-8DAE-71F6BFD286CF}"/>
                </a:ext>
              </a:extLst>
            </p:cNvPr>
            <p:cNvSpPr txBox="1"/>
            <p:nvPr/>
          </p:nvSpPr>
          <p:spPr>
            <a:xfrm>
              <a:off x="6318576" y="2431899"/>
              <a:ext cx="311285" cy="503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70" dirty="0"/>
                <a:t>+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73FA17C-8EC8-E94C-82F9-7656075F9495}"/>
                </a:ext>
              </a:extLst>
            </p:cNvPr>
            <p:cNvSpPr/>
            <p:nvPr/>
          </p:nvSpPr>
          <p:spPr>
            <a:xfrm>
              <a:off x="2944153" y="3963265"/>
              <a:ext cx="288758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AAB617-BE0E-FF49-9687-5E1125E2E0F3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3088532" y="2815356"/>
              <a:ext cx="1111312" cy="11479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3A79E4-9B7F-E942-851D-CBE42192D041}"/>
                </a:ext>
              </a:extLst>
            </p:cNvPr>
            <p:cNvSpPr/>
            <p:nvPr/>
          </p:nvSpPr>
          <p:spPr>
            <a:xfrm>
              <a:off x="3888063" y="3943810"/>
              <a:ext cx="288758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9BC890-92A3-414F-A661-96A45A56A7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684" y="2830943"/>
              <a:ext cx="153160" cy="11128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90260D-0436-5D43-9853-B7DAD9FC96A3}"/>
                </a:ext>
              </a:extLst>
            </p:cNvPr>
            <p:cNvSpPr/>
            <p:nvPr/>
          </p:nvSpPr>
          <p:spPr>
            <a:xfrm>
              <a:off x="4764058" y="4005647"/>
              <a:ext cx="288758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18D6AA-78BF-4843-8E82-9C50D8DBE74D}"/>
                </a:ext>
              </a:extLst>
            </p:cNvPr>
            <p:cNvCxnSpPr>
              <a:cxnSpLocks/>
            </p:cNvCxnSpPr>
            <p:nvPr/>
          </p:nvCxnSpPr>
          <p:spPr>
            <a:xfrm>
              <a:off x="4195871" y="2815356"/>
              <a:ext cx="675521" cy="11880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AC43F5-5540-A642-B64E-617281142B49}"/>
                </a:ext>
              </a:extLst>
            </p:cNvPr>
            <p:cNvSpPr txBox="1"/>
            <p:nvPr/>
          </p:nvSpPr>
          <p:spPr>
            <a:xfrm>
              <a:off x="2367081" y="3930999"/>
              <a:ext cx="853365" cy="34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96" b="1" dirty="0"/>
                <a:t>h</a:t>
              </a:r>
              <a:r>
                <a:rPr lang="en-US" sz="2296" baseline="30000" dirty="0"/>
                <a:t>l-1,1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5A436D-B608-8B43-84CF-0C24B1532CF6}"/>
                </a:ext>
              </a:extLst>
            </p:cNvPr>
            <p:cNvSpPr txBox="1"/>
            <p:nvPr/>
          </p:nvSpPr>
          <p:spPr>
            <a:xfrm>
              <a:off x="3340117" y="3930999"/>
              <a:ext cx="853365" cy="34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96" b="1" dirty="0"/>
                <a:t>h</a:t>
              </a:r>
              <a:r>
                <a:rPr lang="en-US" sz="2296" baseline="30000" dirty="0"/>
                <a:t>l-1,2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DB0696-5D68-5941-82AC-B7372441C14A}"/>
                </a:ext>
              </a:extLst>
            </p:cNvPr>
            <p:cNvSpPr txBox="1"/>
            <p:nvPr/>
          </p:nvSpPr>
          <p:spPr>
            <a:xfrm>
              <a:off x="4242594" y="3944359"/>
              <a:ext cx="853365" cy="34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96" b="1" dirty="0"/>
                <a:t>h</a:t>
              </a:r>
              <a:r>
                <a:rPr lang="en-US" sz="2296" baseline="30000" dirty="0"/>
                <a:t>l-1,3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CE85913-2949-3B44-9B7C-114BF8518008}"/>
                </a:ext>
              </a:extLst>
            </p:cNvPr>
            <p:cNvSpPr/>
            <p:nvPr/>
          </p:nvSpPr>
          <p:spPr>
            <a:xfrm>
              <a:off x="5704388" y="4003428"/>
              <a:ext cx="288758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51179A-CF8C-B549-9D37-B29CA380AB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6999" y="2815356"/>
              <a:ext cx="641872" cy="11880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BE19E0C-170A-C047-8720-CFB0D599CD2D}"/>
                </a:ext>
              </a:extLst>
            </p:cNvPr>
            <p:cNvSpPr/>
            <p:nvPr/>
          </p:nvSpPr>
          <p:spPr>
            <a:xfrm>
              <a:off x="6461782" y="4033590"/>
              <a:ext cx="288758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2ED09C-EBA2-0A41-BE62-6F53A260AEE4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6508871" y="2815356"/>
              <a:ext cx="97290" cy="12182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63C03F-990A-764B-95B7-7473ABC2C1FD}"/>
                </a:ext>
              </a:extLst>
            </p:cNvPr>
            <p:cNvSpPr/>
            <p:nvPr/>
          </p:nvSpPr>
          <p:spPr>
            <a:xfrm>
              <a:off x="7389817" y="4033590"/>
              <a:ext cx="288758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C9EF2F-BC92-684F-967D-F32E8BFE2FEF}"/>
                </a:ext>
              </a:extLst>
            </p:cNvPr>
            <p:cNvCxnSpPr>
              <a:cxnSpLocks/>
            </p:cNvCxnSpPr>
            <p:nvPr/>
          </p:nvCxnSpPr>
          <p:spPr>
            <a:xfrm>
              <a:off x="6501888" y="2815356"/>
              <a:ext cx="1013258" cy="12182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7B45DB-0F26-8849-B5BE-788F172F6244}"/>
                </a:ext>
              </a:extLst>
            </p:cNvPr>
            <p:cNvSpPr txBox="1"/>
            <p:nvPr/>
          </p:nvSpPr>
          <p:spPr>
            <a:xfrm>
              <a:off x="5165413" y="3961822"/>
              <a:ext cx="853365" cy="34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96" b="1" dirty="0"/>
                <a:t>h</a:t>
              </a:r>
              <a:r>
                <a:rPr lang="en-US" sz="2296" baseline="30000" dirty="0"/>
                <a:t>l-1,4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615A08C-B3EA-B847-97F0-398C07B3CAEB}"/>
                </a:ext>
              </a:extLst>
            </p:cNvPr>
            <p:cNvSpPr txBox="1"/>
            <p:nvPr/>
          </p:nvSpPr>
          <p:spPr>
            <a:xfrm>
              <a:off x="6730161" y="3961822"/>
              <a:ext cx="853365" cy="34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96" b="1" dirty="0"/>
                <a:t>h</a:t>
              </a:r>
              <a:r>
                <a:rPr lang="en-US" sz="2296" baseline="30000" dirty="0"/>
                <a:t>l-1,5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53B4C9A-646F-544A-9AAD-4ADA1BED713C}"/>
                </a:ext>
              </a:extLst>
            </p:cNvPr>
            <p:cNvSpPr txBox="1"/>
            <p:nvPr/>
          </p:nvSpPr>
          <p:spPr>
            <a:xfrm>
              <a:off x="7707526" y="3961822"/>
              <a:ext cx="853365" cy="34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96" b="1" dirty="0"/>
                <a:t>h</a:t>
              </a:r>
              <a:r>
                <a:rPr lang="en-US" sz="2296" baseline="30000" dirty="0"/>
                <a:t>l-1,6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38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8418248-6F61-7F4E-8212-210686254367}"/>
              </a:ext>
            </a:extLst>
          </p:cNvPr>
          <p:cNvGrpSpPr/>
          <p:nvPr/>
        </p:nvGrpSpPr>
        <p:grpSpPr>
          <a:xfrm>
            <a:off x="3066606" y="-128397"/>
            <a:ext cx="9612122" cy="4716870"/>
            <a:chOff x="2405181" y="638884"/>
            <a:chExt cx="7538919" cy="369950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5A2AE5-652D-E24D-B30C-37DDE9B10073}"/>
                </a:ext>
              </a:extLst>
            </p:cNvPr>
            <p:cNvGrpSpPr/>
            <p:nvPr/>
          </p:nvGrpSpPr>
          <p:grpSpPr>
            <a:xfrm>
              <a:off x="2405181" y="638884"/>
              <a:ext cx="7196019" cy="3699506"/>
              <a:chOff x="2405181" y="638884"/>
              <a:chExt cx="7196019" cy="369950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0EFFB8B-7FAF-344F-B95C-5526287F792E}"/>
                  </a:ext>
                </a:extLst>
              </p:cNvPr>
              <p:cNvSpPr/>
              <p:nvPr/>
            </p:nvSpPr>
            <p:spPr>
              <a:xfrm>
                <a:off x="5197642" y="1097349"/>
                <a:ext cx="288758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96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635ECB6-F860-4941-92C0-ADF4BB66C96C}"/>
                  </a:ext>
                </a:extLst>
              </p:cNvPr>
              <p:cNvCxnSpPr>
                <a:endCxn id="5" idx="0"/>
              </p:cNvCxnSpPr>
              <p:nvPr/>
            </p:nvCxnSpPr>
            <p:spPr>
              <a:xfrm>
                <a:off x="5342021" y="648170"/>
                <a:ext cx="0" cy="44917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E22586-6B6C-0443-90EB-B0166BA890BB}"/>
                  </a:ext>
                </a:extLst>
              </p:cNvPr>
              <p:cNvSpPr/>
              <p:nvPr/>
            </p:nvSpPr>
            <p:spPr>
              <a:xfrm>
                <a:off x="4061170" y="2526143"/>
                <a:ext cx="288758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96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3E4EA6B-8DB4-8240-9991-E3C0F34C68E7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 flipH="1">
                <a:off x="4242594" y="1402149"/>
                <a:ext cx="1099427" cy="112399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04F0B1-D8A7-BE43-BC83-D24DA5530F8E}"/>
                  </a:ext>
                </a:extLst>
              </p:cNvPr>
              <p:cNvSpPr/>
              <p:nvPr/>
            </p:nvSpPr>
            <p:spPr>
              <a:xfrm>
                <a:off x="6353568" y="2526143"/>
                <a:ext cx="288758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96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602A3FE-C98E-1548-8E67-4E44A2367157}"/>
                  </a:ext>
                </a:extLst>
              </p:cNvPr>
              <p:cNvCxnSpPr>
                <a:cxnSpLocks/>
                <a:stCxn id="5" idx="4"/>
                <a:endCxn id="9" idx="0"/>
              </p:cNvCxnSpPr>
              <p:nvPr/>
            </p:nvCxnSpPr>
            <p:spPr>
              <a:xfrm>
                <a:off x="5342021" y="1402149"/>
                <a:ext cx="1155926" cy="112399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40548D-6BE6-1F4C-A3BC-B627295418C8}"/>
                  </a:ext>
                </a:extLst>
              </p:cNvPr>
              <p:cNvSpPr txBox="1"/>
              <p:nvPr/>
            </p:nvSpPr>
            <p:spPr>
              <a:xfrm>
                <a:off x="4547013" y="1084373"/>
                <a:ext cx="803429" cy="3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96" b="1" dirty="0"/>
                  <a:t>h</a:t>
                </a:r>
                <a:r>
                  <a:rPr lang="en-US" sz="2296" baseline="30000" dirty="0"/>
                  <a:t>l+1,1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281D00-3C1E-6B47-A14A-93875E947213}"/>
                  </a:ext>
                </a:extLst>
              </p:cNvPr>
              <p:cNvSpPr txBox="1"/>
              <p:nvPr/>
            </p:nvSpPr>
            <p:spPr>
              <a:xfrm>
                <a:off x="3522198" y="2493877"/>
                <a:ext cx="853365" cy="3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96" b="1" dirty="0"/>
                  <a:t>h</a:t>
                </a:r>
                <a:r>
                  <a:rPr lang="en-US" sz="2296" baseline="30000" dirty="0"/>
                  <a:t>l,1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5D879D-3CE8-E24E-A6B7-03B0176F657B}"/>
                  </a:ext>
                </a:extLst>
              </p:cNvPr>
              <p:cNvSpPr txBox="1"/>
              <p:nvPr/>
            </p:nvSpPr>
            <p:spPr>
              <a:xfrm>
                <a:off x="6660978" y="2493877"/>
                <a:ext cx="853365" cy="3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96" b="1" dirty="0"/>
                  <a:t>h</a:t>
                </a:r>
                <a:r>
                  <a:rPr lang="en-US" sz="2296" baseline="30000" dirty="0"/>
                  <a:t>l,2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5EB829-B744-544E-923B-16526FD10045}"/>
                  </a:ext>
                </a:extLst>
              </p:cNvPr>
              <p:cNvSpPr txBox="1"/>
              <p:nvPr/>
            </p:nvSpPr>
            <p:spPr>
              <a:xfrm>
                <a:off x="5155660" y="983941"/>
                <a:ext cx="311285" cy="503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70" dirty="0"/>
                  <a:t>+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30A3FD-F95A-8947-A5F7-43E590C8469A}"/>
                  </a:ext>
                </a:extLst>
              </p:cNvPr>
              <p:cNvSpPr txBox="1"/>
              <p:nvPr/>
            </p:nvSpPr>
            <p:spPr>
              <a:xfrm>
                <a:off x="4042518" y="2422419"/>
                <a:ext cx="311285" cy="503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70" dirty="0"/>
                  <a:t>+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A29055-A1AB-3E48-BE1C-D147345B412D}"/>
                  </a:ext>
                </a:extLst>
              </p:cNvPr>
              <p:cNvSpPr txBox="1"/>
              <p:nvPr/>
            </p:nvSpPr>
            <p:spPr>
              <a:xfrm>
                <a:off x="6337626" y="2412849"/>
                <a:ext cx="311285" cy="503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70" dirty="0"/>
                  <a:t>+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419281C-1199-7942-B96E-ABF8F3BC4130}"/>
                  </a:ext>
                </a:extLst>
              </p:cNvPr>
              <p:cNvSpPr/>
              <p:nvPr/>
            </p:nvSpPr>
            <p:spPr>
              <a:xfrm>
                <a:off x="2944153" y="3963265"/>
                <a:ext cx="288758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96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70D9F47-1952-7C45-B9A4-8B169A64A724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 flipH="1">
                <a:off x="3088532" y="2830943"/>
                <a:ext cx="1088289" cy="113232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729C77E-0424-D84E-A9DB-816282A350DA}"/>
                  </a:ext>
                </a:extLst>
              </p:cNvPr>
              <p:cNvSpPr/>
              <p:nvPr/>
            </p:nvSpPr>
            <p:spPr>
              <a:xfrm>
                <a:off x="3888063" y="3943810"/>
                <a:ext cx="288758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96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CFD2D12-38A8-5D41-AE71-5F4BC83260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405" y="2815356"/>
                <a:ext cx="150077" cy="11464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208B40A-D2F7-E94C-8641-50189C2D2C65}"/>
                  </a:ext>
                </a:extLst>
              </p:cNvPr>
              <p:cNvSpPr/>
              <p:nvPr/>
            </p:nvSpPr>
            <p:spPr>
              <a:xfrm>
                <a:off x="4764058" y="4005647"/>
                <a:ext cx="288758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96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03B93A7-C7FB-B24E-AB4B-FCDB7DE6F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482" y="2815356"/>
                <a:ext cx="746597" cy="12182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322B8C-F6A9-6D4F-8996-6EA1B1C4F51F}"/>
                  </a:ext>
                </a:extLst>
              </p:cNvPr>
              <p:cNvSpPr txBox="1"/>
              <p:nvPr/>
            </p:nvSpPr>
            <p:spPr>
              <a:xfrm>
                <a:off x="2405181" y="3930999"/>
                <a:ext cx="853365" cy="3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96" b="1" dirty="0"/>
                  <a:t>h</a:t>
                </a:r>
                <a:r>
                  <a:rPr lang="en-US" sz="2296" baseline="30000" dirty="0"/>
                  <a:t>l-1,1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39D340-23CD-2043-929B-C5438538956E}"/>
                  </a:ext>
                </a:extLst>
              </p:cNvPr>
              <p:cNvSpPr txBox="1"/>
              <p:nvPr/>
            </p:nvSpPr>
            <p:spPr>
              <a:xfrm>
                <a:off x="3340117" y="3930999"/>
                <a:ext cx="853365" cy="3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96" b="1" dirty="0"/>
                  <a:t>h</a:t>
                </a:r>
                <a:r>
                  <a:rPr lang="en-US" sz="2296" baseline="30000" dirty="0"/>
                  <a:t>l-1,2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3AAF31-16E7-D547-8998-BB8D25F76839}"/>
                  </a:ext>
                </a:extLst>
              </p:cNvPr>
              <p:cNvSpPr txBox="1"/>
              <p:nvPr/>
            </p:nvSpPr>
            <p:spPr>
              <a:xfrm>
                <a:off x="4242594" y="3944359"/>
                <a:ext cx="853365" cy="3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96" b="1" dirty="0"/>
                  <a:t>h</a:t>
                </a:r>
                <a:r>
                  <a:rPr lang="en-US" sz="2296" baseline="30000" dirty="0"/>
                  <a:t>l-1,3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372118C-AFB6-564D-A5E1-383246FA7ED4}"/>
                  </a:ext>
                </a:extLst>
              </p:cNvPr>
              <p:cNvSpPr/>
              <p:nvPr/>
            </p:nvSpPr>
            <p:spPr>
              <a:xfrm>
                <a:off x="5704388" y="4003428"/>
                <a:ext cx="288758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96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DA363A0-11C0-254A-8715-BE969B196D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9172" y="2816528"/>
                <a:ext cx="637974" cy="121706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CAC6CB-9DB6-DA4A-8150-DF6A81868DDD}"/>
                  </a:ext>
                </a:extLst>
              </p:cNvPr>
              <p:cNvSpPr/>
              <p:nvPr/>
            </p:nvSpPr>
            <p:spPr>
              <a:xfrm>
                <a:off x="6461782" y="4033590"/>
                <a:ext cx="288758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96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D6C2A21-E2CD-E840-8D35-A6892D4ED1C7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6520938" y="2815356"/>
                <a:ext cx="85223" cy="12182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6A6EDBD-5CA2-2749-9ABE-E5BA032D1641}"/>
                  </a:ext>
                </a:extLst>
              </p:cNvPr>
              <p:cNvSpPr/>
              <p:nvPr/>
            </p:nvSpPr>
            <p:spPr>
              <a:xfrm>
                <a:off x="7389817" y="4033590"/>
                <a:ext cx="288758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96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FA911A9-1504-1643-9A34-E187837CEF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0938" y="2815356"/>
                <a:ext cx="1013258" cy="12182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3616F0-5362-BA49-AA8F-25F0D8633E85}"/>
                  </a:ext>
                </a:extLst>
              </p:cNvPr>
              <p:cNvSpPr txBox="1"/>
              <p:nvPr/>
            </p:nvSpPr>
            <p:spPr>
              <a:xfrm>
                <a:off x="5165413" y="3961822"/>
                <a:ext cx="853365" cy="3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96" b="1" dirty="0"/>
                  <a:t>h</a:t>
                </a:r>
                <a:r>
                  <a:rPr lang="en-US" sz="2296" baseline="30000" dirty="0"/>
                  <a:t>l-1,4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AFF4A7-8B0D-E747-836C-B692DDAA8221}"/>
                  </a:ext>
                </a:extLst>
              </p:cNvPr>
              <p:cNvSpPr txBox="1"/>
              <p:nvPr/>
            </p:nvSpPr>
            <p:spPr>
              <a:xfrm>
                <a:off x="6730161" y="3961822"/>
                <a:ext cx="853365" cy="3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96" b="1" dirty="0"/>
                  <a:t>h</a:t>
                </a:r>
                <a:r>
                  <a:rPr lang="en-US" sz="2296" baseline="30000" dirty="0"/>
                  <a:t>l-1,5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9325A3-36A4-5049-B534-6BF6DB9F93C4}"/>
                  </a:ext>
                </a:extLst>
              </p:cNvPr>
              <p:cNvSpPr txBox="1"/>
              <p:nvPr/>
            </p:nvSpPr>
            <p:spPr>
              <a:xfrm>
                <a:off x="7707526" y="3961822"/>
                <a:ext cx="853365" cy="3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96" b="1" dirty="0"/>
                  <a:t>h</a:t>
                </a:r>
                <a:r>
                  <a:rPr lang="en-US" sz="2296" baseline="30000" dirty="0"/>
                  <a:t>l-1,6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48880C4-F856-1B4A-8328-99E55DE0EC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4739" y="2936069"/>
                <a:ext cx="813324" cy="74185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C9189AD-BAAE-7F4F-AA53-87299A1D3B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6755" y="1500460"/>
                <a:ext cx="813324" cy="74185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937F927-CDD5-5B45-90A1-EF47DA799B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095" y="1395264"/>
                <a:ext cx="934897" cy="86042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25C2AB2-CD77-D844-9890-AA68C15F4C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39846" y="2980467"/>
                <a:ext cx="654780" cy="78010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9E956FD-3A53-8440-8C95-E96EDDEA01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2029" y="682484"/>
                <a:ext cx="2516" cy="37817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1F444A9-4510-D64A-BF20-550132D81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2442" y="696296"/>
                <a:ext cx="0" cy="374843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2552ABE-CEC0-AA42-A9A9-56DBD6BE1C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9782" y="1690941"/>
                <a:ext cx="728170" cy="787349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C1D127B-4594-BD43-B211-CE8D91C2A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4716" y="2866029"/>
                <a:ext cx="618137" cy="964027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6C81327-4E96-BB43-B838-2B27756D6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0352" y="1763131"/>
                <a:ext cx="814058" cy="823565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5196C4C0-EC75-1D45-A243-034EFF9CB1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8346" y="2900299"/>
                <a:ext cx="558616" cy="897673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D7435FA-BBD9-C44F-A07E-E0605F79F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0396" y="638884"/>
                <a:ext cx="682495" cy="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CAE744B-B55A-7A4E-ABC9-022DD4CCE3AA}"/>
                  </a:ext>
                </a:extLst>
              </p:cNvPr>
              <p:cNvSpPr txBox="1"/>
              <p:nvPr/>
            </p:nvSpPr>
            <p:spPr>
              <a:xfrm>
                <a:off x="6381810" y="727269"/>
                <a:ext cx="3219390" cy="3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96" dirty="0"/>
                  <a:t>Forward Evidence Message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AC790349-8BD6-1C4D-AEB9-25A412ADC8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87100" y="1369482"/>
                <a:ext cx="682495" cy="1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B39A175-BAD1-5D43-9D91-17812C962692}"/>
                </a:ext>
              </a:extLst>
            </p:cNvPr>
            <p:cNvSpPr txBox="1"/>
            <p:nvPr/>
          </p:nvSpPr>
          <p:spPr>
            <a:xfrm>
              <a:off x="6381810" y="1433890"/>
              <a:ext cx="3562290" cy="34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96" dirty="0"/>
                <a:t>Backward Posterior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744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24EFEE8A-8F84-D54F-BBD3-6CFC1BAFFB3D}"/>
              </a:ext>
            </a:extLst>
          </p:cNvPr>
          <p:cNvGrpSpPr/>
          <p:nvPr/>
        </p:nvGrpSpPr>
        <p:grpSpPr>
          <a:xfrm>
            <a:off x="6533137" y="177890"/>
            <a:ext cx="4153086" cy="4969392"/>
            <a:chOff x="5124029" y="879110"/>
            <a:chExt cx="3257322" cy="383181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95AAFEF-A691-1148-A653-5501EC365A0B}"/>
                </a:ext>
              </a:extLst>
            </p:cNvPr>
            <p:cNvGrpSpPr/>
            <p:nvPr/>
          </p:nvGrpSpPr>
          <p:grpSpPr>
            <a:xfrm>
              <a:off x="5124029" y="879110"/>
              <a:ext cx="3257322" cy="3831812"/>
              <a:chOff x="5124029" y="879110"/>
              <a:chExt cx="3257322" cy="383181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DD228F-7347-6244-87D8-9C1C1DA95336}"/>
                  </a:ext>
                </a:extLst>
              </p:cNvPr>
              <p:cNvSpPr txBox="1"/>
              <p:nvPr/>
            </p:nvSpPr>
            <p:spPr>
              <a:xfrm>
                <a:off x="6038344" y="2614871"/>
                <a:ext cx="853365" cy="343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96" b="1" dirty="0"/>
                  <a:t>h</a:t>
                </a:r>
                <a:r>
                  <a:rPr lang="en-US" sz="2296" baseline="30000" dirty="0"/>
                  <a:t>l,1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2B99372-A14D-C645-90A3-482E9E7EB759}"/>
                  </a:ext>
                </a:extLst>
              </p:cNvPr>
              <p:cNvGrpSpPr/>
              <p:nvPr/>
            </p:nvGrpSpPr>
            <p:grpSpPr>
              <a:xfrm>
                <a:off x="6422587" y="2514276"/>
                <a:ext cx="333730" cy="494815"/>
                <a:chOff x="6518577" y="1612553"/>
                <a:chExt cx="333730" cy="494815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4FEB44B-BD87-E94B-8207-A821542CE967}"/>
                    </a:ext>
                  </a:extLst>
                </p:cNvPr>
                <p:cNvSpPr/>
                <p:nvPr/>
              </p:nvSpPr>
              <p:spPr>
                <a:xfrm>
                  <a:off x="6563549" y="1721763"/>
                  <a:ext cx="288758" cy="3048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96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1AEFEF6-076B-6A4E-9F78-501758E2A4F6}"/>
                    </a:ext>
                  </a:extLst>
                </p:cNvPr>
                <p:cNvSpPr txBox="1"/>
                <p:nvPr/>
              </p:nvSpPr>
              <p:spPr>
                <a:xfrm>
                  <a:off x="6518577" y="1612553"/>
                  <a:ext cx="311285" cy="4948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70" dirty="0"/>
                    <a:t>+</a:t>
                  </a:r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1048D0-103E-8B4B-8C1A-EEFC0B68FCDB}"/>
                  </a:ext>
                </a:extLst>
              </p:cNvPr>
              <p:cNvSpPr/>
              <p:nvPr/>
            </p:nvSpPr>
            <p:spPr>
              <a:xfrm>
                <a:off x="5743582" y="4003430"/>
                <a:ext cx="288758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96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8D663E2-FFC5-1C42-8342-F5FEFD075E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07451" y="2914622"/>
                <a:ext cx="679652" cy="110549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5581AA1-06ED-8948-A3B0-3856DD58F3E1}"/>
                  </a:ext>
                </a:extLst>
              </p:cNvPr>
              <p:cNvSpPr/>
              <p:nvPr/>
            </p:nvSpPr>
            <p:spPr>
              <a:xfrm>
                <a:off x="6439119" y="4033592"/>
                <a:ext cx="288758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96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A29F8A7-8C84-9143-A1BE-0A7DE393B6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851" y="2922603"/>
                <a:ext cx="15574" cy="113329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139438D-1AF9-BB4C-B79F-5D560F87CE9A}"/>
                  </a:ext>
                </a:extLst>
              </p:cNvPr>
              <p:cNvSpPr/>
              <p:nvPr/>
            </p:nvSpPr>
            <p:spPr>
              <a:xfrm>
                <a:off x="7239228" y="4016339"/>
                <a:ext cx="288758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96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23E1110-F458-7B44-BD54-03F8C5B00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4505" y="2916510"/>
                <a:ext cx="701849" cy="111708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D306BE-C314-EC46-B767-1EF1F2074EEE}"/>
                  </a:ext>
                </a:extLst>
              </p:cNvPr>
              <p:cNvSpPr txBox="1"/>
              <p:nvPr/>
            </p:nvSpPr>
            <p:spPr>
              <a:xfrm>
                <a:off x="5204607" y="3961824"/>
                <a:ext cx="853365" cy="343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96" b="1" dirty="0"/>
                  <a:t>h</a:t>
                </a:r>
                <a:r>
                  <a:rPr lang="en-US" sz="2296" baseline="30000" dirty="0"/>
                  <a:t>l-1,1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471B79-E796-A341-8A0F-AE48BFC00A53}"/>
                  </a:ext>
                </a:extLst>
              </p:cNvPr>
              <p:cNvSpPr txBox="1"/>
              <p:nvPr/>
            </p:nvSpPr>
            <p:spPr>
              <a:xfrm>
                <a:off x="6272067" y="4367301"/>
                <a:ext cx="853365" cy="343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96" b="1" dirty="0"/>
                  <a:t>h</a:t>
                </a:r>
                <a:r>
                  <a:rPr lang="en-US" sz="2296" baseline="30000" dirty="0"/>
                  <a:t>l-1,2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AA678C-A892-3344-BEDD-8EF3F3E7B518}"/>
                  </a:ext>
                </a:extLst>
              </p:cNvPr>
              <p:cNvSpPr txBox="1"/>
              <p:nvPr/>
            </p:nvSpPr>
            <p:spPr>
              <a:xfrm>
                <a:off x="7527986" y="3922486"/>
                <a:ext cx="853365" cy="343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96" b="1" dirty="0"/>
                  <a:t>h</a:t>
                </a:r>
                <a:r>
                  <a:rPr lang="en-US" sz="2296" baseline="30000" dirty="0"/>
                  <a:t>l-1,3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841973A-086D-A04D-84EE-95B748ADEDED}"/>
                  </a:ext>
                </a:extLst>
              </p:cNvPr>
              <p:cNvSpPr/>
              <p:nvPr/>
            </p:nvSpPr>
            <p:spPr>
              <a:xfrm rot="10800000">
                <a:off x="7205168" y="1231592"/>
                <a:ext cx="288758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96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FBEBCB7-C886-7742-B0E0-DAADBC0A54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4505" y="1519707"/>
                <a:ext cx="643252" cy="11198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677B7EB-B403-EE4D-87A6-712EE7A37175}"/>
                  </a:ext>
                </a:extLst>
              </p:cNvPr>
              <p:cNvSpPr/>
              <p:nvPr/>
            </p:nvSpPr>
            <p:spPr>
              <a:xfrm rot="10800000">
                <a:off x="6465027" y="1201430"/>
                <a:ext cx="288758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96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F3D501C-58C0-7A44-8763-193D01A9021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609406" y="1506230"/>
                <a:ext cx="0" cy="113329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AFC9C47-5612-4244-B4AA-0AE65B7E0035}"/>
                  </a:ext>
                </a:extLst>
              </p:cNvPr>
              <p:cNvSpPr/>
              <p:nvPr/>
            </p:nvSpPr>
            <p:spPr>
              <a:xfrm rot="10800000">
                <a:off x="5709522" y="1218683"/>
                <a:ext cx="288758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2811F47-5E79-B645-B1CC-DFD338385BE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871154" y="1523483"/>
                <a:ext cx="712619" cy="111603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1B6E18-D525-174E-AD46-51A4BD470DEF}"/>
                  </a:ext>
                </a:extLst>
              </p:cNvPr>
              <p:cNvSpPr txBox="1"/>
              <p:nvPr/>
            </p:nvSpPr>
            <p:spPr>
              <a:xfrm>
                <a:off x="7493926" y="1014660"/>
                <a:ext cx="853365" cy="343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96" b="1" dirty="0"/>
                  <a:t>h</a:t>
                </a:r>
                <a:r>
                  <a:rPr lang="en-US" sz="2296" baseline="30000" dirty="0"/>
                  <a:t>l+1,3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C0934EB-17B6-F243-BDF0-9F0E5AC4104D}"/>
                  </a:ext>
                </a:extLst>
              </p:cNvPr>
              <p:cNvSpPr txBox="1"/>
              <p:nvPr/>
            </p:nvSpPr>
            <p:spPr>
              <a:xfrm>
                <a:off x="6262098" y="879110"/>
                <a:ext cx="853365" cy="343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96" b="1" dirty="0"/>
                  <a:t>h</a:t>
                </a:r>
                <a:r>
                  <a:rPr lang="en-US" sz="2296" baseline="30000" dirty="0"/>
                  <a:t>l+1,2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C7DBEB-50D3-3F45-8798-930AC60C72BD}"/>
                  </a:ext>
                </a:extLst>
              </p:cNvPr>
              <p:cNvSpPr txBox="1"/>
              <p:nvPr/>
            </p:nvSpPr>
            <p:spPr>
              <a:xfrm>
                <a:off x="5124029" y="1203713"/>
                <a:ext cx="853365" cy="343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96" b="1" dirty="0"/>
                  <a:t>h</a:t>
                </a:r>
                <a:r>
                  <a:rPr lang="en-US" sz="2296" baseline="30000" dirty="0"/>
                  <a:t>l+1,1</a:t>
                </a:r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967508F-AD87-1C43-923C-E966E1602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8016" y="1623719"/>
              <a:ext cx="615011" cy="1108014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6A56CCB-E6FC-D047-A6F2-38245B443F48}"/>
                </a:ext>
              </a:extLst>
            </p:cNvPr>
            <p:cNvCxnSpPr>
              <a:cxnSpLocks/>
            </p:cNvCxnSpPr>
            <p:nvPr/>
          </p:nvCxnSpPr>
          <p:spPr>
            <a:xfrm>
              <a:off x="6998722" y="2895351"/>
              <a:ext cx="611863" cy="929573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D9A815E-0982-CC4E-897B-5E7A1D457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9770" y="3035076"/>
              <a:ext cx="514859" cy="7557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CE6D611-283B-F843-918B-E47D73E445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4333" y="1656090"/>
              <a:ext cx="593404" cy="8912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256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F913488-445C-FF42-84C4-7B449A6B7B97}"/>
              </a:ext>
            </a:extLst>
          </p:cNvPr>
          <p:cNvGrpSpPr/>
          <p:nvPr/>
        </p:nvGrpSpPr>
        <p:grpSpPr>
          <a:xfrm>
            <a:off x="2903405" y="-116558"/>
            <a:ext cx="7701856" cy="5025764"/>
            <a:chOff x="2277180" y="648170"/>
            <a:chExt cx="6040671" cy="394177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9B551BA-81EF-6147-B8A2-5FD08F3FC4D1}"/>
                </a:ext>
              </a:extLst>
            </p:cNvPr>
            <p:cNvCxnSpPr>
              <a:cxnSpLocks/>
            </p:cNvCxnSpPr>
            <p:nvPr/>
          </p:nvCxnSpPr>
          <p:spPr>
            <a:xfrm>
              <a:off x="5352654" y="648170"/>
              <a:ext cx="0" cy="4491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16C5E5-A07F-7745-8F6F-98061B318CBB}"/>
                </a:ext>
              </a:extLst>
            </p:cNvPr>
            <p:cNvSpPr/>
            <p:nvPr/>
          </p:nvSpPr>
          <p:spPr>
            <a:xfrm>
              <a:off x="4061170" y="2526143"/>
              <a:ext cx="288758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46CBD3-B455-A047-89DD-078DE55DFB3C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4242594" y="1402149"/>
              <a:ext cx="1099427" cy="11239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0AA85B-B635-D14D-8E24-881DC8072F81}"/>
                </a:ext>
              </a:extLst>
            </p:cNvPr>
            <p:cNvSpPr/>
            <p:nvPr/>
          </p:nvSpPr>
          <p:spPr>
            <a:xfrm>
              <a:off x="6353568" y="2526143"/>
              <a:ext cx="288758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24E6176-9F4D-BB41-AA4F-22DDBE805888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5342021" y="1402149"/>
              <a:ext cx="1166850" cy="11359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CD261E-09A5-2D49-9FAA-50B2257510F5}"/>
                </a:ext>
              </a:extLst>
            </p:cNvPr>
            <p:cNvSpPr txBox="1"/>
            <p:nvPr/>
          </p:nvSpPr>
          <p:spPr>
            <a:xfrm>
              <a:off x="3522198" y="2493877"/>
              <a:ext cx="853365" cy="34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96" b="1" dirty="0"/>
                <a:t>h</a:t>
              </a:r>
              <a:r>
                <a:rPr lang="en-US" sz="2296" baseline="30000" dirty="0"/>
                <a:t>1,j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B0A785-7719-7644-8506-57F427398495}"/>
                </a:ext>
              </a:extLst>
            </p:cNvPr>
            <p:cNvSpPr txBox="1"/>
            <p:nvPr/>
          </p:nvSpPr>
          <p:spPr>
            <a:xfrm>
              <a:off x="6660978" y="2493877"/>
              <a:ext cx="853365" cy="34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96" b="1" dirty="0"/>
                <a:t>h</a:t>
              </a:r>
              <a:r>
                <a:rPr lang="en-US" sz="2296" baseline="30000" dirty="0"/>
                <a:t>1,j+1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84C8E0-E7C8-084D-9358-2619CBFCDFD5}"/>
                </a:ext>
              </a:extLst>
            </p:cNvPr>
            <p:cNvGrpSpPr/>
            <p:nvPr/>
          </p:nvGrpSpPr>
          <p:grpSpPr>
            <a:xfrm>
              <a:off x="4566063" y="983941"/>
              <a:ext cx="920337" cy="503305"/>
              <a:chOff x="4566063" y="983941"/>
              <a:chExt cx="920337" cy="50330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5DFBC2C-B38E-8748-BD7E-557EAC6A046C}"/>
                  </a:ext>
                </a:extLst>
              </p:cNvPr>
              <p:cNvSpPr/>
              <p:nvPr/>
            </p:nvSpPr>
            <p:spPr>
              <a:xfrm>
                <a:off x="5197642" y="1097349"/>
                <a:ext cx="288758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BC4B34-65D3-7B49-88B8-981B956A17E0}"/>
                  </a:ext>
                </a:extLst>
              </p:cNvPr>
              <p:cNvSpPr txBox="1"/>
              <p:nvPr/>
            </p:nvSpPr>
            <p:spPr>
              <a:xfrm>
                <a:off x="4566063" y="1097349"/>
                <a:ext cx="803429" cy="3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96" b="1" dirty="0"/>
                  <a:t>h</a:t>
                </a:r>
                <a:r>
                  <a:rPr lang="en-US" sz="2296" baseline="30000" dirty="0"/>
                  <a:t>2,k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3ED48D-6BF6-E147-A3D3-30D33CC3AD3C}"/>
                  </a:ext>
                </a:extLst>
              </p:cNvPr>
              <p:cNvSpPr txBox="1"/>
              <p:nvPr/>
            </p:nvSpPr>
            <p:spPr>
              <a:xfrm>
                <a:off x="5174710" y="983941"/>
                <a:ext cx="311285" cy="503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70" dirty="0"/>
                  <a:t>+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48B888-8F29-2542-9707-29E6DDEA81A6}"/>
                </a:ext>
              </a:extLst>
            </p:cNvPr>
            <p:cNvSpPr txBox="1"/>
            <p:nvPr/>
          </p:nvSpPr>
          <p:spPr>
            <a:xfrm>
              <a:off x="4023468" y="2422419"/>
              <a:ext cx="311285" cy="503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70" dirty="0"/>
                <a:t>+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14A21B-D403-8F48-8DAE-71F6BFD286CF}"/>
                </a:ext>
              </a:extLst>
            </p:cNvPr>
            <p:cNvSpPr txBox="1"/>
            <p:nvPr/>
          </p:nvSpPr>
          <p:spPr>
            <a:xfrm>
              <a:off x="6318576" y="2431899"/>
              <a:ext cx="311285" cy="503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70" dirty="0"/>
                <a:t>+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73FA17C-8EC8-E94C-82F9-7656075F9495}"/>
                </a:ext>
              </a:extLst>
            </p:cNvPr>
            <p:cNvSpPr/>
            <p:nvPr/>
          </p:nvSpPr>
          <p:spPr>
            <a:xfrm>
              <a:off x="2944153" y="3963265"/>
              <a:ext cx="288758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AAB617-BE0E-FF49-9687-5E1125E2E0F3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3088532" y="2815356"/>
              <a:ext cx="1111312" cy="11479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3A79E4-9B7F-E942-851D-CBE42192D041}"/>
                </a:ext>
              </a:extLst>
            </p:cNvPr>
            <p:cNvSpPr/>
            <p:nvPr/>
          </p:nvSpPr>
          <p:spPr>
            <a:xfrm>
              <a:off x="3888063" y="3943810"/>
              <a:ext cx="288758" cy="3048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9BC890-92A3-414F-A661-96A45A56A7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684" y="2815356"/>
              <a:ext cx="136722" cy="11284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90260D-0436-5D43-9853-B7DAD9FC96A3}"/>
                </a:ext>
              </a:extLst>
            </p:cNvPr>
            <p:cNvSpPr/>
            <p:nvPr/>
          </p:nvSpPr>
          <p:spPr>
            <a:xfrm>
              <a:off x="4764058" y="4005647"/>
              <a:ext cx="288758" cy="3048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18D6AA-78BF-4843-8E82-9C50D8DBE74D}"/>
                </a:ext>
              </a:extLst>
            </p:cNvPr>
            <p:cNvCxnSpPr>
              <a:cxnSpLocks/>
            </p:cNvCxnSpPr>
            <p:nvPr/>
          </p:nvCxnSpPr>
          <p:spPr>
            <a:xfrm>
              <a:off x="4195871" y="2815356"/>
              <a:ext cx="675521" cy="11880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AC43F5-5540-A642-B64E-617281142B49}"/>
                </a:ext>
              </a:extLst>
            </p:cNvPr>
            <p:cNvSpPr txBox="1"/>
            <p:nvPr/>
          </p:nvSpPr>
          <p:spPr>
            <a:xfrm>
              <a:off x="2367081" y="3930999"/>
              <a:ext cx="853365" cy="34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96" b="1" dirty="0"/>
                <a:t>x</a:t>
              </a:r>
              <a:r>
                <a:rPr lang="en-US" sz="2296" baseline="30000" dirty="0"/>
                <a:t>i-2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5A436D-B608-8B43-84CF-0C24B1532CF6}"/>
                </a:ext>
              </a:extLst>
            </p:cNvPr>
            <p:cNvSpPr txBox="1"/>
            <p:nvPr/>
          </p:nvSpPr>
          <p:spPr>
            <a:xfrm>
              <a:off x="3437867" y="3954937"/>
              <a:ext cx="560411" cy="34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96" b="1" dirty="0"/>
                <a:t>x</a:t>
              </a:r>
              <a:r>
                <a:rPr lang="en-US" sz="2296" baseline="30000" dirty="0"/>
                <a:t>i-1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DB0696-5D68-5941-82AC-B7372441C14A}"/>
                </a:ext>
              </a:extLst>
            </p:cNvPr>
            <p:cNvSpPr txBox="1"/>
            <p:nvPr/>
          </p:nvSpPr>
          <p:spPr>
            <a:xfrm>
              <a:off x="4471671" y="3961822"/>
              <a:ext cx="581145" cy="34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96" b="1" dirty="0"/>
                <a:t>x</a:t>
              </a:r>
              <a:r>
                <a:rPr lang="en-US" sz="2296" baseline="30000" dirty="0"/>
                <a:t>i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CE85913-2949-3B44-9B7C-114BF8518008}"/>
                </a:ext>
              </a:extLst>
            </p:cNvPr>
            <p:cNvSpPr/>
            <p:nvPr/>
          </p:nvSpPr>
          <p:spPr>
            <a:xfrm>
              <a:off x="5704388" y="4003428"/>
              <a:ext cx="288758" cy="3048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51179A-CF8C-B549-9D37-B29CA380AB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6999" y="2815356"/>
              <a:ext cx="641872" cy="11880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BE19E0C-170A-C047-8720-CFB0D599CD2D}"/>
                </a:ext>
              </a:extLst>
            </p:cNvPr>
            <p:cNvSpPr/>
            <p:nvPr/>
          </p:nvSpPr>
          <p:spPr>
            <a:xfrm>
              <a:off x="6461782" y="4033590"/>
              <a:ext cx="288758" cy="304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2ED09C-EBA2-0A41-BE62-6F53A260AEE4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6508871" y="2815356"/>
              <a:ext cx="97290" cy="12182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63C03F-990A-764B-95B7-7473ABC2C1FD}"/>
                </a:ext>
              </a:extLst>
            </p:cNvPr>
            <p:cNvSpPr/>
            <p:nvPr/>
          </p:nvSpPr>
          <p:spPr>
            <a:xfrm>
              <a:off x="7389817" y="4033590"/>
              <a:ext cx="288758" cy="304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C9EF2F-BC92-684F-967D-F32E8BFE2FEF}"/>
                </a:ext>
              </a:extLst>
            </p:cNvPr>
            <p:cNvCxnSpPr>
              <a:cxnSpLocks/>
            </p:cNvCxnSpPr>
            <p:nvPr/>
          </p:nvCxnSpPr>
          <p:spPr>
            <a:xfrm>
              <a:off x="6501888" y="2815356"/>
              <a:ext cx="1013258" cy="12182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181243-D84F-A148-A3EF-969310638F8C}"/>
                </a:ext>
              </a:extLst>
            </p:cNvPr>
            <p:cNvSpPr txBox="1"/>
            <p:nvPr/>
          </p:nvSpPr>
          <p:spPr>
            <a:xfrm>
              <a:off x="5299253" y="3974447"/>
              <a:ext cx="567746" cy="34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96" b="1" dirty="0"/>
                <a:t>x</a:t>
              </a:r>
              <a:r>
                <a:rPr lang="en-US" sz="2296" baseline="30000" dirty="0"/>
                <a:t>i+1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B86CBC-C6C4-8247-97A5-7B86AC3D1078}"/>
                </a:ext>
              </a:extLst>
            </p:cNvPr>
            <p:cNvSpPr txBox="1"/>
            <p:nvPr/>
          </p:nvSpPr>
          <p:spPr>
            <a:xfrm>
              <a:off x="6719830" y="3961822"/>
              <a:ext cx="655359" cy="34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96" b="1" dirty="0"/>
                <a:t>x</a:t>
              </a:r>
              <a:r>
                <a:rPr lang="en-US" sz="2296" baseline="30000" dirty="0"/>
                <a:t>i+2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EF2910-94D9-1A46-89B3-10B9E4C172EC}"/>
                </a:ext>
              </a:extLst>
            </p:cNvPr>
            <p:cNvSpPr txBox="1"/>
            <p:nvPr/>
          </p:nvSpPr>
          <p:spPr>
            <a:xfrm>
              <a:off x="7662970" y="3974447"/>
              <a:ext cx="654881" cy="34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96" b="1" dirty="0"/>
                <a:t>x</a:t>
              </a:r>
              <a:r>
                <a:rPr lang="en-US" sz="2296" baseline="30000" dirty="0"/>
                <a:t>i+3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4D56F1-3924-A849-A8EE-AB02546A683E}"/>
                </a:ext>
              </a:extLst>
            </p:cNvPr>
            <p:cNvCxnSpPr>
              <a:cxnSpLocks/>
            </p:cNvCxnSpPr>
            <p:nvPr/>
          </p:nvCxnSpPr>
          <p:spPr>
            <a:xfrm>
              <a:off x="3094121" y="1404216"/>
              <a:ext cx="1119761" cy="11239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356891-463D-544E-B857-8513ABFCBCF4}"/>
                </a:ext>
              </a:extLst>
            </p:cNvPr>
            <p:cNvGrpSpPr/>
            <p:nvPr/>
          </p:nvGrpSpPr>
          <p:grpSpPr>
            <a:xfrm>
              <a:off x="2277180" y="988400"/>
              <a:ext cx="920337" cy="503305"/>
              <a:chOff x="4566063" y="983941"/>
              <a:chExt cx="920337" cy="50330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303DA2A-BFCE-C445-B6BB-C678B428EA22}"/>
                  </a:ext>
                </a:extLst>
              </p:cNvPr>
              <p:cNvSpPr/>
              <p:nvPr/>
            </p:nvSpPr>
            <p:spPr>
              <a:xfrm>
                <a:off x="5197642" y="1097349"/>
                <a:ext cx="288758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96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895FAC8-5563-7541-82B8-A1B153A37C92}"/>
                  </a:ext>
                </a:extLst>
              </p:cNvPr>
              <p:cNvSpPr txBox="1"/>
              <p:nvPr/>
            </p:nvSpPr>
            <p:spPr>
              <a:xfrm>
                <a:off x="4566063" y="1097349"/>
                <a:ext cx="803429" cy="3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96" b="1" dirty="0"/>
                  <a:t>h</a:t>
                </a:r>
                <a:r>
                  <a:rPr lang="en-US" sz="2296" baseline="30000" dirty="0"/>
                  <a:t>2,k-1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891BD3A-85F3-5D4F-B074-88FABDF7B975}"/>
                  </a:ext>
                </a:extLst>
              </p:cNvPr>
              <p:cNvSpPr txBox="1"/>
              <p:nvPr/>
            </p:nvSpPr>
            <p:spPr>
              <a:xfrm>
                <a:off x="5174710" y="983941"/>
                <a:ext cx="311285" cy="503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70" dirty="0"/>
                  <a:t>+</a:t>
                </a:r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AD2FC0-49CA-C34C-891F-50DB2F3DCBC2}"/>
                </a:ext>
              </a:extLst>
            </p:cNvPr>
            <p:cNvCxnSpPr>
              <a:cxnSpLocks/>
            </p:cNvCxnSpPr>
            <p:nvPr/>
          </p:nvCxnSpPr>
          <p:spPr>
            <a:xfrm>
              <a:off x="3074404" y="648170"/>
              <a:ext cx="0" cy="4491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3C61183-AC88-4E40-9807-D9477175A33A}"/>
                </a:ext>
              </a:extLst>
            </p:cNvPr>
            <p:cNvSpPr/>
            <p:nvPr/>
          </p:nvSpPr>
          <p:spPr>
            <a:xfrm>
              <a:off x="3310940" y="784114"/>
              <a:ext cx="3956731" cy="3805832"/>
            </a:xfrm>
            <a:custGeom>
              <a:avLst/>
              <a:gdLst>
                <a:gd name="connsiteX0" fmla="*/ 1495077 w 4764933"/>
                <a:gd name="connsiteY0" fmla="*/ 350851 h 4739073"/>
                <a:gd name="connsiteX1" fmla="*/ 134110 w 4764933"/>
                <a:gd name="connsiteY1" fmla="*/ 2339139 h 4739073"/>
                <a:gd name="connsiteX2" fmla="*/ 368026 w 4764933"/>
                <a:gd name="connsiteY2" fmla="*/ 4540079 h 4739073"/>
                <a:gd name="connsiteX3" fmla="*/ 2941105 w 4764933"/>
                <a:gd name="connsiteY3" fmla="*/ 4550711 h 4739073"/>
                <a:gd name="connsiteX4" fmla="*/ 4759273 w 4764933"/>
                <a:gd name="connsiteY4" fmla="*/ 4391223 h 4739073"/>
                <a:gd name="connsiteX5" fmla="*/ 2356315 w 4764933"/>
                <a:gd name="connsiteY5" fmla="*/ 404014 h 4739073"/>
                <a:gd name="connsiteX6" fmla="*/ 1495077 w 4764933"/>
                <a:gd name="connsiteY6" fmla="*/ 350851 h 4739073"/>
                <a:gd name="connsiteX0" fmla="*/ 1495077 w 4764933"/>
                <a:gd name="connsiteY0" fmla="*/ 22160 h 4410382"/>
                <a:gd name="connsiteX1" fmla="*/ 134110 w 4764933"/>
                <a:gd name="connsiteY1" fmla="*/ 2010448 h 4410382"/>
                <a:gd name="connsiteX2" fmla="*/ 368026 w 4764933"/>
                <a:gd name="connsiteY2" fmla="*/ 4211388 h 4410382"/>
                <a:gd name="connsiteX3" fmla="*/ 2941105 w 4764933"/>
                <a:gd name="connsiteY3" fmla="*/ 4222020 h 4410382"/>
                <a:gd name="connsiteX4" fmla="*/ 4759273 w 4764933"/>
                <a:gd name="connsiteY4" fmla="*/ 4062532 h 4410382"/>
                <a:gd name="connsiteX5" fmla="*/ 3419570 w 4764933"/>
                <a:gd name="connsiteY5" fmla="*/ 1138578 h 4410382"/>
                <a:gd name="connsiteX6" fmla="*/ 1495077 w 4764933"/>
                <a:gd name="connsiteY6" fmla="*/ 22160 h 4410382"/>
                <a:gd name="connsiteX0" fmla="*/ 1495077 w 4955685"/>
                <a:gd name="connsiteY0" fmla="*/ 20283 h 4401195"/>
                <a:gd name="connsiteX1" fmla="*/ 134110 w 4955685"/>
                <a:gd name="connsiteY1" fmla="*/ 2008571 h 4401195"/>
                <a:gd name="connsiteX2" fmla="*/ 368026 w 4955685"/>
                <a:gd name="connsiteY2" fmla="*/ 4209511 h 4401195"/>
                <a:gd name="connsiteX3" fmla="*/ 2941105 w 4955685"/>
                <a:gd name="connsiteY3" fmla="*/ 4220143 h 4401195"/>
                <a:gd name="connsiteX4" fmla="*/ 4950659 w 4955685"/>
                <a:gd name="connsiteY4" fmla="*/ 3614088 h 4401195"/>
                <a:gd name="connsiteX5" fmla="*/ 3419570 w 4955685"/>
                <a:gd name="connsiteY5" fmla="*/ 1136701 h 4401195"/>
                <a:gd name="connsiteX6" fmla="*/ 1495077 w 4955685"/>
                <a:gd name="connsiteY6" fmla="*/ 20283 h 4401195"/>
                <a:gd name="connsiteX0" fmla="*/ 1386061 w 4846669"/>
                <a:gd name="connsiteY0" fmla="*/ 20697 h 4400837"/>
                <a:gd name="connsiteX1" fmla="*/ 216480 w 4846669"/>
                <a:gd name="connsiteY1" fmla="*/ 2019617 h 4400837"/>
                <a:gd name="connsiteX2" fmla="*/ 259010 w 4846669"/>
                <a:gd name="connsiteY2" fmla="*/ 4209925 h 4400837"/>
                <a:gd name="connsiteX3" fmla="*/ 2832089 w 4846669"/>
                <a:gd name="connsiteY3" fmla="*/ 4220557 h 4400837"/>
                <a:gd name="connsiteX4" fmla="*/ 4841643 w 4846669"/>
                <a:gd name="connsiteY4" fmla="*/ 3614502 h 4400837"/>
                <a:gd name="connsiteX5" fmla="*/ 3310554 w 4846669"/>
                <a:gd name="connsiteY5" fmla="*/ 1137115 h 4400837"/>
                <a:gd name="connsiteX6" fmla="*/ 1386061 w 4846669"/>
                <a:gd name="connsiteY6" fmla="*/ 20697 h 4400837"/>
                <a:gd name="connsiteX0" fmla="*/ 1428847 w 4889492"/>
                <a:gd name="connsiteY0" fmla="*/ 20697 h 4230603"/>
                <a:gd name="connsiteX1" fmla="*/ 259266 w 4889492"/>
                <a:gd name="connsiteY1" fmla="*/ 2019617 h 4230603"/>
                <a:gd name="connsiteX2" fmla="*/ 238000 w 4889492"/>
                <a:gd name="connsiteY2" fmla="*/ 3837786 h 4230603"/>
                <a:gd name="connsiteX3" fmla="*/ 2874875 w 4889492"/>
                <a:gd name="connsiteY3" fmla="*/ 4220557 h 4230603"/>
                <a:gd name="connsiteX4" fmla="*/ 4884429 w 4889492"/>
                <a:gd name="connsiteY4" fmla="*/ 3614502 h 4230603"/>
                <a:gd name="connsiteX5" fmla="*/ 3353340 w 4889492"/>
                <a:gd name="connsiteY5" fmla="*/ 1137115 h 4230603"/>
                <a:gd name="connsiteX6" fmla="*/ 1428847 w 4889492"/>
                <a:gd name="connsiteY6" fmla="*/ 20697 h 4230603"/>
                <a:gd name="connsiteX0" fmla="*/ 2326263 w 5787599"/>
                <a:gd name="connsiteY0" fmla="*/ 20697 h 4224873"/>
                <a:gd name="connsiteX1" fmla="*/ 1156682 w 5787599"/>
                <a:gd name="connsiteY1" fmla="*/ 2019617 h 4224873"/>
                <a:gd name="connsiteX2" fmla="*/ 99038 w 5787599"/>
                <a:gd name="connsiteY2" fmla="*/ 3780636 h 4224873"/>
                <a:gd name="connsiteX3" fmla="*/ 3772291 w 5787599"/>
                <a:gd name="connsiteY3" fmla="*/ 4220557 h 4224873"/>
                <a:gd name="connsiteX4" fmla="*/ 5781845 w 5787599"/>
                <a:gd name="connsiteY4" fmla="*/ 3614502 h 4224873"/>
                <a:gd name="connsiteX5" fmla="*/ 4250756 w 5787599"/>
                <a:gd name="connsiteY5" fmla="*/ 1137115 h 4224873"/>
                <a:gd name="connsiteX6" fmla="*/ 2326263 w 5787599"/>
                <a:gd name="connsiteY6" fmla="*/ 20697 h 4224873"/>
                <a:gd name="connsiteX0" fmla="*/ 2624039 w 6085622"/>
                <a:gd name="connsiteY0" fmla="*/ 20697 h 4226382"/>
                <a:gd name="connsiteX1" fmla="*/ 1454458 w 6085622"/>
                <a:gd name="connsiteY1" fmla="*/ 2019617 h 4226382"/>
                <a:gd name="connsiteX2" fmla="*/ 83945 w 6085622"/>
                <a:gd name="connsiteY2" fmla="*/ 3799686 h 4226382"/>
                <a:gd name="connsiteX3" fmla="*/ 4070067 w 6085622"/>
                <a:gd name="connsiteY3" fmla="*/ 4220557 h 4226382"/>
                <a:gd name="connsiteX4" fmla="*/ 6079621 w 6085622"/>
                <a:gd name="connsiteY4" fmla="*/ 3614502 h 4226382"/>
                <a:gd name="connsiteX5" fmla="*/ 4548532 w 6085622"/>
                <a:gd name="connsiteY5" fmla="*/ 1137115 h 4226382"/>
                <a:gd name="connsiteX6" fmla="*/ 2624039 w 6085622"/>
                <a:gd name="connsiteY6" fmla="*/ 20697 h 4226382"/>
                <a:gd name="connsiteX0" fmla="*/ 2590953 w 6050312"/>
                <a:gd name="connsiteY0" fmla="*/ 20697 h 3991020"/>
                <a:gd name="connsiteX1" fmla="*/ 1421372 w 6050312"/>
                <a:gd name="connsiteY1" fmla="*/ 2019617 h 3991020"/>
                <a:gd name="connsiteX2" fmla="*/ 50859 w 6050312"/>
                <a:gd name="connsiteY2" fmla="*/ 3799686 h 3991020"/>
                <a:gd name="connsiteX3" fmla="*/ 3333027 w 6050312"/>
                <a:gd name="connsiteY3" fmla="*/ 3858607 h 3991020"/>
                <a:gd name="connsiteX4" fmla="*/ 6046535 w 6050312"/>
                <a:gd name="connsiteY4" fmla="*/ 3614502 h 3991020"/>
                <a:gd name="connsiteX5" fmla="*/ 4515446 w 6050312"/>
                <a:gd name="connsiteY5" fmla="*/ 1137115 h 3991020"/>
                <a:gd name="connsiteX6" fmla="*/ 2590953 w 6050312"/>
                <a:gd name="connsiteY6" fmla="*/ 20697 h 3991020"/>
                <a:gd name="connsiteX0" fmla="*/ 2590953 w 6050313"/>
                <a:gd name="connsiteY0" fmla="*/ 12510 h 3982833"/>
                <a:gd name="connsiteX1" fmla="*/ 1421372 w 6050313"/>
                <a:gd name="connsiteY1" fmla="*/ 2011430 h 3982833"/>
                <a:gd name="connsiteX2" fmla="*/ 50859 w 6050313"/>
                <a:gd name="connsiteY2" fmla="*/ 3791499 h 3982833"/>
                <a:gd name="connsiteX3" fmla="*/ 3333027 w 6050313"/>
                <a:gd name="connsiteY3" fmla="*/ 3850420 h 3982833"/>
                <a:gd name="connsiteX4" fmla="*/ 6046535 w 6050313"/>
                <a:gd name="connsiteY4" fmla="*/ 3606315 h 3982833"/>
                <a:gd name="connsiteX5" fmla="*/ 4398121 w 6050313"/>
                <a:gd name="connsiteY5" fmla="*/ 1281328 h 3982833"/>
                <a:gd name="connsiteX6" fmla="*/ 2590953 w 6050313"/>
                <a:gd name="connsiteY6" fmla="*/ 12510 h 3982833"/>
                <a:gd name="connsiteX0" fmla="*/ 2590953 w 6050313"/>
                <a:gd name="connsiteY0" fmla="*/ 19493 h 3989816"/>
                <a:gd name="connsiteX1" fmla="*/ 1421372 w 6050313"/>
                <a:gd name="connsiteY1" fmla="*/ 2018413 h 3989816"/>
                <a:gd name="connsiteX2" fmla="*/ 50859 w 6050313"/>
                <a:gd name="connsiteY2" fmla="*/ 3798482 h 3989816"/>
                <a:gd name="connsiteX3" fmla="*/ 3333027 w 6050313"/>
                <a:gd name="connsiteY3" fmla="*/ 3857403 h 3989816"/>
                <a:gd name="connsiteX4" fmla="*/ 6046535 w 6050313"/>
                <a:gd name="connsiteY4" fmla="*/ 3613298 h 3989816"/>
                <a:gd name="connsiteX5" fmla="*/ 4632773 w 6050313"/>
                <a:gd name="connsiteY5" fmla="*/ 1154961 h 3989816"/>
                <a:gd name="connsiteX6" fmla="*/ 2590953 w 6050313"/>
                <a:gd name="connsiteY6" fmla="*/ 19493 h 3989816"/>
                <a:gd name="connsiteX0" fmla="*/ 2616259 w 6075619"/>
                <a:gd name="connsiteY0" fmla="*/ 16678 h 3987001"/>
                <a:gd name="connsiteX1" fmla="*/ 1172917 w 6075619"/>
                <a:gd name="connsiteY1" fmla="*/ 1939398 h 3987001"/>
                <a:gd name="connsiteX2" fmla="*/ 76165 w 6075619"/>
                <a:gd name="connsiteY2" fmla="*/ 3795667 h 3987001"/>
                <a:gd name="connsiteX3" fmla="*/ 3358333 w 6075619"/>
                <a:gd name="connsiteY3" fmla="*/ 3854588 h 3987001"/>
                <a:gd name="connsiteX4" fmla="*/ 6071841 w 6075619"/>
                <a:gd name="connsiteY4" fmla="*/ 3610483 h 3987001"/>
                <a:gd name="connsiteX5" fmla="*/ 4658079 w 6075619"/>
                <a:gd name="connsiteY5" fmla="*/ 1152146 h 3987001"/>
                <a:gd name="connsiteX6" fmla="*/ 2616259 w 6075619"/>
                <a:gd name="connsiteY6" fmla="*/ 16678 h 3987001"/>
                <a:gd name="connsiteX0" fmla="*/ 2748863 w 6076818"/>
                <a:gd name="connsiteY0" fmla="*/ 19272 h 3861579"/>
                <a:gd name="connsiteX1" fmla="*/ 1174116 w 6076818"/>
                <a:gd name="connsiteY1" fmla="*/ 1813976 h 3861579"/>
                <a:gd name="connsiteX2" fmla="*/ 77364 w 6076818"/>
                <a:gd name="connsiteY2" fmla="*/ 3670245 h 3861579"/>
                <a:gd name="connsiteX3" fmla="*/ 3359532 w 6076818"/>
                <a:gd name="connsiteY3" fmla="*/ 3729166 h 3861579"/>
                <a:gd name="connsiteX4" fmla="*/ 6073040 w 6076818"/>
                <a:gd name="connsiteY4" fmla="*/ 3485061 h 3861579"/>
                <a:gd name="connsiteX5" fmla="*/ 4659278 w 6076818"/>
                <a:gd name="connsiteY5" fmla="*/ 1026724 h 3861579"/>
                <a:gd name="connsiteX6" fmla="*/ 2748863 w 6076818"/>
                <a:gd name="connsiteY6" fmla="*/ 19272 h 3861579"/>
                <a:gd name="connsiteX0" fmla="*/ 2748863 w 6076818"/>
                <a:gd name="connsiteY0" fmla="*/ 13788 h 3856095"/>
                <a:gd name="connsiteX1" fmla="*/ 1174116 w 6076818"/>
                <a:gd name="connsiteY1" fmla="*/ 1808492 h 3856095"/>
                <a:gd name="connsiteX2" fmla="*/ 77364 w 6076818"/>
                <a:gd name="connsiteY2" fmla="*/ 3664761 h 3856095"/>
                <a:gd name="connsiteX3" fmla="*/ 3359532 w 6076818"/>
                <a:gd name="connsiteY3" fmla="*/ 3723682 h 3856095"/>
                <a:gd name="connsiteX4" fmla="*/ 6073040 w 6076818"/>
                <a:gd name="connsiteY4" fmla="*/ 3479577 h 3856095"/>
                <a:gd name="connsiteX5" fmla="*/ 4602962 w 6076818"/>
                <a:gd name="connsiteY5" fmla="*/ 1112680 h 3856095"/>
                <a:gd name="connsiteX6" fmla="*/ 2748863 w 6076818"/>
                <a:gd name="connsiteY6" fmla="*/ 13788 h 3856095"/>
                <a:gd name="connsiteX0" fmla="*/ 1716381 w 5043957"/>
                <a:gd name="connsiteY0" fmla="*/ 13788 h 3860753"/>
                <a:gd name="connsiteX1" fmla="*/ 141634 w 5043957"/>
                <a:gd name="connsiteY1" fmla="*/ 1808492 h 3860753"/>
                <a:gd name="connsiteX2" fmla="*/ 322430 w 5043957"/>
                <a:gd name="connsiteY2" fmla="*/ 3575861 h 3860753"/>
                <a:gd name="connsiteX3" fmla="*/ 2327050 w 5043957"/>
                <a:gd name="connsiteY3" fmla="*/ 3723682 h 3860753"/>
                <a:gd name="connsiteX4" fmla="*/ 5040558 w 5043957"/>
                <a:gd name="connsiteY4" fmla="*/ 3479577 h 3860753"/>
                <a:gd name="connsiteX5" fmla="*/ 3570480 w 5043957"/>
                <a:gd name="connsiteY5" fmla="*/ 1112680 h 3860753"/>
                <a:gd name="connsiteX6" fmla="*/ 1716381 w 5043957"/>
                <a:gd name="connsiteY6" fmla="*/ 13788 h 3860753"/>
                <a:gd name="connsiteX0" fmla="*/ 1716381 w 3650881"/>
                <a:gd name="connsiteY0" fmla="*/ 13069 h 3790952"/>
                <a:gd name="connsiteX1" fmla="*/ 141634 w 3650881"/>
                <a:gd name="connsiteY1" fmla="*/ 1807773 h 3790952"/>
                <a:gd name="connsiteX2" fmla="*/ 322430 w 3650881"/>
                <a:gd name="connsiteY2" fmla="*/ 3575142 h 3790952"/>
                <a:gd name="connsiteX3" fmla="*/ 2327050 w 3650881"/>
                <a:gd name="connsiteY3" fmla="*/ 3722963 h 3790952"/>
                <a:gd name="connsiteX4" fmla="*/ 3397997 w 3650881"/>
                <a:gd name="connsiteY4" fmla="*/ 3224858 h 3790952"/>
                <a:gd name="connsiteX5" fmla="*/ 3570480 w 3650881"/>
                <a:gd name="connsiteY5" fmla="*/ 1111961 h 3790952"/>
                <a:gd name="connsiteX6" fmla="*/ 1716381 w 3650881"/>
                <a:gd name="connsiteY6" fmla="*/ 13069 h 3790952"/>
                <a:gd name="connsiteX0" fmla="*/ 1688998 w 3623498"/>
                <a:gd name="connsiteY0" fmla="*/ 13069 h 3814905"/>
                <a:gd name="connsiteX1" fmla="*/ 114251 w 3623498"/>
                <a:gd name="connsiteY1" fmla="*/ 1807773 h 3814905"/>
                <a:gd name="connsiteX2" fmla="*/ 295047 w 3623498"/>
                <a:gd name="connsiteY2" fmla="*/ 3575142 h 3814905"/>
                <a:gd name="connsiteX3" fmla="*/ 1673929 w 3623498"/>
                <a:gd name="connsiteY3" fmla="*/ 3761063 h 3814905"/>
                <a:gd name="connsiteX4" fmla="*/ 3370614 w 3623498"/>
                <a:gd name="connsiteY4" fmla="*/ 3224858 h 3814905"/>
                <a:gd name="connsiteX5" fmla="*/ 3543097 w 3623498"/>
                <a:gd name="connsiteY5" fmla="*/ 1111961 h 3814905"/>
                <a:gd name="connsiteX6" fmla="*/ 1688998 w 3623498"/>
                <a:gd name="connsiteY6" fmla="*/ 13069 h 3814905"/>
                <a:gd name="connsiteX0" fmla="*/ 1688998 w 4026183"/>
                <a:gd name="connsiteY0" fmla="*/ 10936 h 3880452"/>
                <a:gd name="connsiteX1" fmla="*/ 114251 w 4026183"/>
                <a:gd name="connsiteY1" fmla="*/ 1805640 h 3880452"/>
                <a:gd name="connsiteX2" fmla="*/ 295047 w 4026183"/>
                <a:gd name="connsiteY2" fmla="*/ 3573009 h 3880452"/>
                <a:gd name="connsiteX3" fmla="*/ 1673929 w 4026183"/>
                <a:gd name="connsiteY3" fmla="*/ 3758930 h 3880452"/>
                <a:gd name="connsiteX4" fmla="*/ 4022424 w 4026183"/>
                <a:gd name="connsiteY4" fmla="*/ 2282925 h 3880452"/>
                <a:gd name="connsiteX5" fmla="*/ 3543097 w 4026183"/>
                <a:gd name="connsiteY5" fmla="*/ 1109828 h 3880452"/>
                <a:gd name="connsiteX6" fmla="*/ 1688998 w 4026183"/>
                <a:gd name="connsiteY6" fmla="*/ 10936 h 3880452"/>
                <a:gd name="connsiteX0" fmla="*/ 1726802 w 4066914"/>
                <a:gd name="connsiteY0" fmla="*/ 10936 h 3790104"/>
                <a:gd name="connsiteX1" fmla="*/ 152055 w 4066914"/>
                <a:gd name="connsiteY1" fmla="*/ 1805640 h 3790104"/>
                <a:gd name="connsiteX2" fmla="*/ 332851 w 4066914"/>
                <a:gd name="connsiteY2" fmla="*/ 3573009 h 3790104"/>
                <a:gd name="connsiteX3" fmla="*/ 2546050 w 4066914"/>
                <a:gd name="connsiteY3" fmla="*/ 3619230 h 3790104"/>
                <a:gd name="connsiteX4" fmla="*/ 4060228 w 4066914"/>
                <a:gd name="connsiteY4" fmla="*/ 2282925 h 3790104"/>
                <a:gd name="connsiteX5" fmla="*/ 3580901 w 4066914"/>
                <a:gd name="connsiteY5" fmla="*/ 1109828 h 3790104"/>
                <a:gd name="connsiteX6" fmla="*/ 1726802 w 4066914"/>
                <a:gd name="connsiteY6" fmla="*/ 10936 h 3790104"/>
                <a:gd name="connsiteX0" fmla="*/ 1726802 w 4131773"/>
                <a:gd name="connsiteY0" fmla="*/ 10792 h 3794774"/>
                <a:gd name="connsiteX1" fmla="*/ 152055 w 4131773"/>
                <a:gd name="connsiteY1" fmla="*/ 1805496 h 3794774"/>
                <a:gd name="connsiteX2" fmla="*/ 332851 w 4131773"/>
                <a:gd name="connsiteY2" fmla="*/ 3572865 h 3794774"/>
                <a:gd name="connsiteX3" fmla="*/ 2546050 w 4131773"/>
                <a:gd name="connsiteY3" fmla="*/ 3619086 h 3794774"/>
                <a:gd name="connsiteX4" fmla="*/ 4125410 w 4131773"/>
                <a:gd name="connsiteY4" fmla="*/ 2206581 h 3794774"/>
                <a:gd name="connsiteX5" fmla="*/ 3580901 w 4131773"/>
                <a:gd name="connsiteY5" fmla="*/ 1109684 h 3794774"/>
                <a:gd name="connsiteX6" fmla="*/ 1726802 w 4131773"/>
                <a:gd name="connsiteY6" fmla="*/ 10792 h 3794774"/>
                <a:gd name="connsiteX0" fmla="*/ 1726802 w 4131773"/>
                <a:gd name="connsiteY0" fmla="*/ 10303 h 3794285"/>
                <a:gd name="connsiteX1" fmla="*/ 152055 w 4131773"/>
                <a:gd name="connsiteY1" fmla="*/ 1805007 h 3794285"/>
                <a:gd name="connsiteX2" fmla="*/ 332851 w 4131773"/>
                <a:gd name="connsiteY2" fmla="*/ 3572376 h 3794285"/>
                <a:gd name="connsiteX3" fmla="*/ 2546050 w 4131773"/>
                <a:gd name="connsiteY3" fmla="*/ 3618597 h 3794285"/>
                <a:gd name="connsiteX4" fmla="*/ 4125410 w 4131773"/>
                <a:gd name="connsiteY4" fmla="*/ 2206092 h 3794285"/>
                <a:gd name="connsiteX5" fmla="*/ 3737336 w 4131773"/>
                <a:gd name="connsiteY5" fmla="*/ 1121895 h 3794285"/>
                <a:gd name="connsiteX6" fmla="*/ 1726802 w 4131773"/>
                <a:gd name="connsiteY6" fmla="*/ 10303 h 3794285"/>
                <a:gd name="connsiteX0" fmla="*/ 1726802 w 3903536"/>
                <a:gd name="connsiteY0" fmla="*/ 10746 h 3779685"/>
                <a:gd name="connsiteX1" fmla="*/ 152055 w 3903536"/>
                <a:gd name="connsiteY1" fmla="*/ 1805450 h 3779685"/>
                <a:gd name="connsiteX2" fmla="*/ 332851 w 3903536"/>
                <a:gd name="connsiteY2" fmla="*/ 3572819 h 3779685"/>
                <a:gd name="connsiteX3" fmla="*/ 2546050 w 3903536"/>
                <a:gd name="connsiteY3" fmla="*/ 3619040 h 3779685"/>
                <a:gd name="connsiteX4" fmla="*/ 3851650 w 3903536"/>
                <a:gd name="connsiteY4" fmla="*/ 2447835 h 3779685"/>
                <a:gd name="connsiteX5" fmla="*/ 3737336 w 3903536"/>
                <a:gd name="connsiteY5" fmla="*/ 1122338 h 3779685"/>
                <a:gd name="connsiteX6" fmla="*/ 1726802 w 3903536"/>
                <a:gd name="connsiteY6" fmla="*/ 10746 h 3779685"/>
                <a:gd name="connsiteX0" fmla="*/ 1669882 w 3846616"/>
                <a:gd name="connsiteY0" fmla="*/ 11104 h 3779232"/>
                <a:gd name="connsiteX1" fmla="*/ 186389 w 3846616"/>
                <a:gd name="connsiteY1" fmla="*/ 1818508 h 3779232"/>
                <a:gd name="connsiteX2" fmla="*/ 275931 w 3846616"/>
                <a:gd name="connsiteY2" fmla="*/ 3573177 h 3779232"/>
                <a:gd name="connsiteX3" fmla="*/ 2489130 w 3846616"/>
                <a:gd name="connsiteY3" fmla="*/ 3619398 h 3779232"/>
                <a:gd name="connsiteX4" fmla="*/ 3794730 w 3846616"/>
                <a:gd name="connsiteY4" fmla="*/ 2448193 h 3779232"/>
                <a:gd name="connsiteX5" fmla="*/ 3680416 w 3846616"/>
                <a:gd name="connsiteY5" fmla="*/ 1122696 h 3779232"/>
                <a:gd name="connsiteX6" fmla="*/ 1669882 w 3846616"/>
                <a:gd name="connsiteY6" fmla="*/ 11104 h 3779232"/>
                <a:gd name="connsiteX0" fmla="*/ 1669882 w 4113783"/>
                <a:gd name="connsiteY0" fmla="*/ 10059 h 3815574"/>
                <a:gd name="connsiteX1" fmla="*/ 186389 w 4113783"/>
                <a:gd name="connsiteY1" fmla="*/ 1817463 h 3815574"/>
                <a:gd name="connsiteX2" fmla="*/ 275931 w 4113783"/>
                <a:gd name="connsiteY2" fmla="*/ 3572132 h 3815574"/>
                <a:gd name="connsiteX3" fmla="*/ 2489130 w 4113783"/>
                <a:gd name="connsiteY3" fmla="*/ 3618353 h 3815574"/>
                <a:gd name="connsiteX4" fmla="*/ 4107599 w 4113783"/>
                <a:gd name="connsiteY4" fmla="*/ 1862948 h 3815574"/>
                <a:gd name="connsiteX5" fmla="*/ 3680416 w 4113783"/>
                <a:gd name="connsiteY5" fmla="*/ 1121651 h 3815574"/>
                <a:gd name="connsiteX6" fmla="*/ 1669882 w 4113783"/>
                <a:gd name="connsiteY6" fmla="*/ 10059 h 3815574"/>
                <a:gd name="connsiteX0" fmla="*/ 1669882 w 4113783"/>
                <a:gd name="connsiteY0" fmla="*/ 46464 h 3851979"/>
                <a:gd name="connsiteX1" fmla="*/ 186389 w 4113783"/>
                <a:gd name="connsiteY1" fmla="*/ 1853868 h 3851979"/>
                <a:gd name="connsiteX2" fmla="*/ 275931 w 4113783"/>
                <a:gd name="connsiteY2" fmla="*/ 3608537 h 3851979"/>
                <a:gd name="connsiteX3" fmla="*/ 2489130 w 4113783"/>
                <a:gd name="connsiteY3" fmla="*/ 3654758 h 3851979"/>
                <a:gd name="connsiteX4" fmla="*/ 4107599 w 4113783"/>
                <a:gd name="connsiteY4" fmla="*/ 1899353 h 3851979"/>
                <a:gd name="connsiteX5" fmla="*/ 2963426 w 4113783"/>
                <a:gd name="connsiteY5" fmla="*/ 650056 h 3851979"/>
                <a:gd name="connsiteX6" fmla="*/ 1669882 w 4113783"/>
                <a:gd name="connsiteY6" fmla="*/ 46464 h 3851979"/>
                <a:gd name="connsiteX0" fmla="*/ 1669882 w 4048908"/>
                <a:gd name="connsiteY0" fmla="*/ 45654 h 3856241"/>
                <a:gd name="connsiteX1" fmla="*/ 186389 w 4048908"/>
                <a:gd name="connsiteY1" fmla="*/ 1853058 h 3856241"/>
                <a:gd name="connsiteX2" fmla="*/ 275931 w 4048908"/>
                <a:gd name="connsiteY2" fmla="*/ 3607727 h 3856241"/>
                <a:gd name="connsiteX3" fmla="*/ 2489130 w 4048908"/>
                <a:gd name="connsiteY3" fmla="*/ 3653948 h 3856241"/>
                <a:gd name="connsiteX4" fmla="*/ 4042419 w 4048908"/>
                <a:gd name="connsiteY4" fmla="*/ 1822343 h 3856241"/>
                <a:gd name="connsiteX5" fmla="*/ 2963426 w 4048908"/>
                <a:gd name="connsiteY5" fmla="*/ 649246 h 3856241"/>
                <a:gd name="connsiteX6" fmla="*/ 1669882 w 4048908"/>
                <a:gd name="connsiteY6" fmla="*/ 45654 h 3856241"/>
                <a:gd name="connsiteX0" fmla="*/ 1681173 w 4061475"/>
                <a:gd name="connsiteY0" fmla="*/ 45654 h 3805832"/>
                <a:gd name="connsiteX1" fmla="*/ 197680 w 4061475"/>
                <a:gd name="connsiteY1" fmla="*/ 1853058 h 3805832"/>
                <a:gd name="connsiteX2" fmla="*/ 287222 w 4061475"/>
                <a:gd name="connsiteY2" fmla="*/ 3607727 h 3805832"/>
                <a:gd name="connsiteX3" fmla="*/ 2682928 w 4061475"/>
                <a:gd name="connsiteY3" fmla="*/ 3565048 h 3805832"/>
                <a:gd name="connsiteX4" fmla="*/ 4053710 w 4061475"/>
                <a:gd name="connsiteY4" fmla="*/ 1822343 h 3805832"/>
                <a:gd name="connsiteX5" fmla="*/ 2974717 w 4061475"/>
                <a:gd name="connsiteY5" fmla="*/ 649246 h 3805832"/>
                <a:gd name="connsiteX6" fmla="*/ 1681173 w 4061475"/>
                <a:gd name="connsiteY6" fmla="*/ 45654 h 380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1475" h="3805832">
                  <a:moveTo>
                    <a:pt x="1681173" y="45654"/>
                  </a:moveTo>
                  <a:cubicBezTo>
                    <a:pt x="1218334" y="246289"/>
                    <a:pt x="430005" y="1259379"/>
                    <a:pt x="197680" y="1853058"/>
                  </a:cubicBezTo>
                  <a:cubicBezTo>
                    <a:pt x="-34645" y="2446737"/>
                    <a:pt x="-126986" y="3322395"/>
                    <a:pt x="287222" y="3607727"/>
                  </a:cubicBezTo>
                  <a:cubicBezTo>
                    <a:pt x="701430" y="3893059"/>
                    <a:pt x="2055180" y="3862612"/>
                    <a:pt x="2682928" y="3565048"/>
                  </a:cubicBezTo>
                  <a:cubicBezTo>
                    <a:pt x="3310676" y="3267484"/>
                    <a:pt x="4151175" y="2513459"/>
                    <a:pt x="4053710" y="1822343"/>
                  </a:cubicBezTo>
                  <a:cubicBezTo>
                    <a:pt x="3956245" y="1131227"/>
                    <a:pt x="3370140" y="945361"/>
                    <a:pt x="2974717" y="649246"/>
                  </a:cubicBezTo>
                  <a:cubicBezTo>
                    <a:pt x="2579294" y="353131"/>
                    <a:pt x="2144012" y="-154981"/>
                    <a:pt x="1681173" y="45654"/>
                  </a:cubicBezTo>
                  <a:close/>
                </a:path>
              </a:pathLst>
            </a:custGeom>
            <a:noFill/>
            <a:ln w="2222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96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5EE8CF-323C-E748-BCFC-5D2DBEA012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4023" y="1389449"/>
              <a:ext cx="1561949" cy="11486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2F88849-CFAD-6A44-9E5B-DE3821932A89}"/>
                </a:ext>
              </a:extLst>
            </p:cNvPr>
            <p:cNvGrpSpPr/>
            <p:nvPr/>
          </p:nvGrpSpPr>
          <p:grpSpPr>
            <a:xfrm>
              <a:off x="7375190" y="1004946"/>
              <a:ext cx="920337" cy="503305"/>
              <a:chOff x="4566063" y="983941"/>
              <a:chExt cx="920337" cy="503305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E827DB3-EBE6-C04F-9AEB-E3B1B5FDCEF6}"/>
                  </a:ext>
                </a:extLst>
              </p:cNvPr>
              <p:cNvSpPr/>
              <p:nvPr/>
            </p:nvSpPr>
            <p:spPr>
              <a:xfrm>
                <a:off x="5197642" y="1097349"/>
                <a:ext cx="288758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96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DFE9E48-A75D-9544-AF15-AC1747279CA3}"/>
                  </a:ext>
                </a:extLst>
              </p:cNvPr>
              <p:cNvSpPr txBox="1"/>
              <p:nvPr/>
            </p:nvSpPr>
            <p:spPr>
              <a:xfrm>
                <a:off x="4566063" y="1097349"/>
                <a:ext cx="803429" cy="3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96" b="1" dirty="0"/>
                  <a:t>h</a:t>
                </a:r>
                <a:r>
                  <a:rPr lang="en-US" sz="2296" baseline="30000" dirty="0"/>
                  <a:t>2,k+1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E541F0-ECF3-4E4D-9670-0DDBD8A44C2D}"/>
                  </a:ext>
                </a:extLst>
              </p:cNvPr>
              <p:cNvSpPr txBox="1"/>
              <p:nvPr/>
            </p:nvSpPr>
            <p:spPr>
              <a:xfrm>
                <a:off x="5174710" y="983941"/>
                <a:ext cx="311285" cy="503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70" dirty="0"/>
                  <a:t>+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C5D5148-9663-5C49-BF04-6C2940BB698A}"/>
                </a:ext>
              </a:extLst>
            </p:cNvPr>
            <p:cNvCxnSpPr>
              <a:cxnSpLocks/>
            </p:cNvCxnSpPr>
            <p:nvPr/>
          </p:nvCxnSpPr>
          <p:spPr>
            <a:xfrm>
              <a:off x="8159714" y="677416"/>
              <a:ext cx="0" cy="4491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676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4567</TotalTime>
  <Words>149</Words>
  <Application>Microsoft Office PowerPoint</Application>
  <PresentationFormat>Custom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Yang Zhao</cp:lastModifiedBy>
  <cp:revision>74</cp:revision>
  <dcterms:created xsi:type="dcterms:W3CDTF">2020-01-18T19:39:49Z</dcterms:created>
  <dcterms:modified xsi:type="dcterms:W3CDTF">2020-06-15T19:56:00Z</dcterms:modified>
</cp:coreProperties>
</file>