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20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5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4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4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E73A-A948-4E1B-B289-C59E51B139B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D6C6-C87D-492D-8277-0754AC571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94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" y="260648"/>
            <a:ext cx="274265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23" y="116632"/>
            <a:ext cx="1805911" cy="136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39" y="116632"/>
            <a:ext cx="208739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479426"/>
            <a:ext cx="2257812" cy="11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09" y="1556792"/>
            <a:ext cx="16397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12" y="1"/>
            <a:ext cx="2444640" cy="66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43" y="1556792"/>
            <a:ext cx="2518804" cy="105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56" y="2923440"/>
            <a:ext cx="2578551" cy="129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2779423"/>
            <a:ext cx="2263434" cy="104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23" y="2833349"/>
            <a:ext cx="2308889" cy="129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" y="4007272"/>
            <a:ext cx="2328732" cy="108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2" y="5301208"/>
            <a:ext cx="2145117" cy="75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10303" y="3762246"/>
            <a:ext cx="2673069" cy="359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91477" y="4927763"/>
            <a:ext cx="2442837" cy="12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54" y="3429000"/>
            <a:ext cx="2651288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9" y="1"/>
            <a:ext cx="2406414" cy="306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0"/>
            <a:ext cx="2339789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35" y="-27384"/>
            <a:ext cx="2448737" cy="335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35" y="3573016"/>
            <a:ext cx="2420670" cy="306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30385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90" y="3041576"/>
            <a:ext cx="233296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906000" cy="52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906000" cy="440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Papel A4 (210 x 297 mm)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Fish TV</dc:creator>
  <cp:lastModifiedBy>Fish TV</cp:lastModifiedBy>
  <cp:revision>6</cp:revision>
  <cp:lastPrinted>2018-08-09T19:14:40Z</cp:lastPrinted>
  <dcterms:created xsi:type="dcterms:W3CDTF">2018-08-09T17:22:19Z</dcterms:created>
  <dcterms:modified xsi:type="dcterms:W3CDTF">2018-08-09T19:27:27Z</dcterms:modified>
</cp:coreProperties>
</file>