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7" r:id="rId3"/>
    <p:sldId id="312" r:id="rId4"/>
    <p:sldId id="313" r:id="rId5"/>
    <p:sldId id="314" r:id="rId6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122"/>
    <a:srgbClr val="F19024"/>
    <a:srgbClr val="033460"/>
    <a:srgbClr val="04447E"/>
    <a:srgbClr val="4472C4"/>
    <a:srgbClr val="DD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298D2-6A21-4FD5-ACAC-DC682730CB25}" v="3240" dt="2018-05-17T10:10:02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Tischler" userId="b23637ab61447c87" providerId="LiveId" clId="{BCB298D2-6A21-4FD5-ACAC-DC682730CB25}"/>
    <pc:docChg chg="undo custSel addSld delSld modSld sldOrd modNotesMaster">
      <pc:chgData name="Florian Tischler" userId="b23637ab61447c87" providerId="LiveId" clId="{BCB298D2-6A21-4FD5-ACAC-DC682730CB25}" dt="2018-05-17T10:10:02.723" v="3238"/>
      <pc:docMkLst>
        <pc:docMk/>
      </pc:docMkLst>
      <pc:sldChg chg="modSp">
        <pc:chgData name="Florian Tischler" userId="b23637ab61447c87" providerId="LiveId" clId="{BCB298D2-6A21-4FD5-ACAC-DC682730CB25}" dt="2018-05-17T10:09:20.826" v="3235" actId="20577"/>
        <pc:sldMkLst>
          <pc:docMk/>
          <pc:sldMk cId="4221967723" sldId="256"/>
        </pc:sldMkLst>
        <pc:spChg chg="mod">
          <ac:chgData name="Florian Tischler" userId="b23637ab61447c87" providerId="LiveId" clId="{BCB298D2-6A21-4FD5-ACAC-DC682730CB25}" dt="2018-05-16T19:46:12.971" v="3" actId="20577"/>
          <ac:spMkLst>
            <pc:docMk/>
            <pc:sldMk cId="4221967723" sldId="256"/>
            <ac:spMk id="2" creationId="{13AF4753-28DF-4BC6-AC1A-CA3F8A7F9975}"/>
          </ac:spMkLst>
        </pc:spChg>
        <pc:spChg chg="mod">
          <ac:chgData name="Florian Tischler" userId="b23637ab61447c87" providerId="LiveId" clId="{BCB298D2-6A21-4FD5-ACAC-DC682730CB25}" dt="2018-05-17T10:09:20.826" v="3235" actId="20577"/>
          <ac:spMkLst>
            <pc:docMk/>
            <pc:sldMk cId="4221967723" sldId="256"/>
            <ac:spMk id="3" creationId="{3CE31633-6C0D-43BC-8E95-4D228B22EB7A}"/>
          </ac:spMkLst>
        </pc:spChg>
        <pc:spChg chg="mod">
          <ac:chgData name="Florian Tischler" userId="b23637ab61447c87" providerId="LiveId" clId="{BCB298D2-6A21-4FD5-ACAC-DC682730CB25}" dt="2018-05-16T19:47:17.363" v="22" actId="20577"/>
          <ac:spMkLst>
            <pc:docMk/>
            <pc:sldMk cId="4221967723" sldId="256"/>
            <ac:spMk id="4" creationId="{EF3587FD-78FB-4B98-BDA5-02A19549DD22}"/>
          </ac:spMkLst>
        </pc:spChg>
      </pc:sldChg>
      <pc:sldChg chg="modSp">
        <pc:chgData name="Florian Tischler" userId="b23637ab61447c87" providerId="LiveId" clId="{BCB298D2-6A21-4FD5-ACAC-DC682730CB25}" dt="2018-05-16T19:47:39.523" v="56" actId="20577"/>
        <pc:sldMkLst>
          <pc:docMk/>
          <pc:sldMk cId="4021217919" sldId="257"/>
        </pc:sldMkLst>
        <pc:spChg chg="mod">
          <ac:chgData name="Florian Tischler" userId="b23637ab61447c87" providerId="LiveId" clId="{BCB298D2-6A21-4FD5-ACAC-DC682730CB25}" dt="2018-05-16T19:47:39.523" v="56" actId="20577"/>
          <ac:spMkLst>
            <pc:docMk/>
            <pc:sldMk cId="4021217919" sldId="257"/>
            <ac:spMk id="3" creationId="{7AB1AFED-9EED-481E-ABDF-E29DF781A8D2}"/>
          </ac:spMkLst>
        </pc:spChg>
      </pc:sldChg>
      <pc:sldChg chg="modSp">
        <pc:chgData name="Florian Tischler" userId="b23637ab61447c87" providerId="LiveId" clId="{BCB298D2-6A21-4FD5-ACAC-DC682730CB25}" dt="2018-05-17T09:08:29.106" v="3212" actId="20577"/>
        <pc:sldMkLst>
          <pc:docMk/>
          <pc:sldMk cId="2276134390" sldId="258"/>
        </pc:sldMkLst>
        <pc:spChg chg="mod">
          <ac:chgData name="Florian Tischler" userId="b23637ab61447c87" providerId="LiveId" clId="{BCB298D2-6A21-4FD5-ACAC-DC682730CB25}" dt="2018-05-17T09:08:29.106" v="3212" actId="20577"/>
          <ac:spMkLst>
            <pc:docMk/>
            <pc:sldMk cId="2276134390" sldId="258"/>
            <ac:spMk id="3" creationId="{56123AFF-3501-4F6F-B0FF-9DECE9E7A837}"/>
          </ac:spMkLst>
        </pc:spChg>
      </pc:sldChg>
      <pc:sldChg chg="modSp">
        <pc:chgData name="Florian Tischler" userId="b23637ab61447c87" providerId="LiveId" clId="{BCB298D2-6A21-4FD5-ACAC-DC682730CB25}" dt="2018-05-17T08:05:39.258" v="1500" actId="207"/>
        <pc:sldMkLst>
          <pc:docMk/>
          <pc:sldMk cId="852055339" sldId="259"/>
        </pc:sldMkLst>
        <pc:spChg chg="mod">
          <ac:chgData name="Florian Tischler" userId="b23637ab61447c87" providerId="LiveId" clId="{BCB298D2-6A21-4FD5-ACAC-DC682730CB25}" dt="2018-05-16T21:30:09.374" v="1060" actId="20577"/>
          <ac:spMkLst>
            <pc:docMk/>
            <pc:sldMk cId="852055339" sldId="259"/>
            <ac:spMk id="2" creationId="{F310C465-5251-4F17-A79F-87E309829999}"/>
          </ac:spMkLst>
        </pc:spChg>
        <pc:spChg chg="mod">
          <ac:chgData name="Florian Tischler" userId="b23637ab61447c87" providerId="LiveId" clId="{BCB298D2-6A21-4FD5-ACAC-DC682730CB25}" dt="2018-05-17T08:05:39.258" v="1500" actId="207"/>
          <ac:spMkLst>
            <pc:docMk/>
            <pc:sldMk cId="852055339" sldId="259"/>
            <ac:spMk id="3" creationId="{1EA38A05-F388-4215-962F-990DC3F342CB}"/>
          </ac:spMkLst>
        </pc:spChg>
      </pc:sldChg>
      <pc:sldChg chg="del">
        <pc:chgData name="Florian Tischler" userId="b23637ab61447c87" providerId="LiveId" clId="{BCB298D2-6A21-4FD5-ACAC-DC682730CB25}" dt="2018-05-17T08:04:13.661" v="1495" actId="2696"/>
        <pc:sldMkLst>
          <pc:docMk/>
          <pc:sldMk cId="623201637" sldId="260"/>
        </pc:sldMkLst>
      </pc:sldChg>
      <pc:sldChg chg="addSp delSp modSp">
        <pc:chgData name="Florian Tischler" userId="b23637ab61447c87" providerId="LiveId" clId="{BCB298D2-6A21-4FD5-ACAC-DC682730CB25}" dt="2018-05-17T09:38:07.064" v="3221" actId="14826"/>
        <pc:sldMkLst>
          <pc:docMk/>
          <pc:sldMk cId="962119044" sldId="261"/>
        </pc:sldMkLst>
        <pc:spChg chg="del">
          <ac:chgData name="Florian Tischler" userId="b23637ab61447c87" providerId="LiveId" clId="{BCB298D2-6A21-4FD5-ACAC-DC682730CB25}" dt="2018-05-17T08:15:58.409" v="1692" actId="478"/>
          <ac:spMkLst>
            <pc:docMk/>
            <pc:sldMk cId="962119044" sldId="261"/>
            <ac:spMk id="2" creationId="{BE9045B3-267F-4561-B6D7-C42646F381ED}"/>
          </ac:spMkLst>
        </pc:spChg>
        <pc:spChg chg="mod">
          <ac:chgData name="Florian Tischler" userId="b23637ab61447c87" providerId="LiveId" clId="{BCB298D2-6A21-4FD5-ACAC-DC682730CB25}" dt="2018-05-17T08:17:20.395" v="1724" actId="20577"/>
          <ac:spMkLst>
            <pc:docMk/>
            <pc:sldMk cId="962119044" sldId="261"/>
            <ac:spMk id="4" creationId="{831A5EC5-725E-4661-9D42-790E993785D3}"/>
          </ac:spMkLst>
        </pc:spChg>
        <pc:spChg chg="del">
          <ac:chgData name="Florian Tischler" userId="b23637ab61447c87" providerId="LiveId" clId="{BCB298D2-6A21-4FD5-ACAC-DC682730CB25}" dt="2018-05-17T08:15:59.922" v="1693" actId="478"/>
          <ac:spMkLst>
            <pc:docMk/>
            <pc:sldMk cId="962119044" sldId="261"/>
            <ac:spMk id="7" creationId="{DAE8A27B-0F85-4CDE-B625-CA64515A2F93}"/>
          </ac:spMkLst>
        </pc:spChg>
        <pc:spChg chg="add del mod">
          <ac:chgData name="Florian Tischler" userId="b23637ab61447c87" providerId="LiveId" clId="{BCB298D2-6A21-4FD5-ACAC-DC682730CB25}" dt="2018-05-17T08:16:29.092" v="1697" actId="14826"/>
          <ac:spMkLst>
            <pc:docMk/>
            <pc:sldMk cId="962119044" sldId="261"/>
            <ac:spMk id="9" creationId="{9D083BA2-F102-4135-A4A7-7D3F508CB555}"/>
          </ac:spMkLst>
        </pc:spChg>
        <pc:picChg chg="add del">
          <ac:chgData name="Florian Tischler" userId="b23637ab61447c87" providerId="LiveId" clId="{BCB298D2-6A21-4FD5-ACAC-DC682730CB25}" dt="2018-05-17T08:16:26.618" v="1696" actId="478"/>
          <ac:picMkLst>
            <pc:docMk/>
            <pc:sldMk cId="962119044" sldId="261"/>
            <ac:picMk id="3" creationId="{595D4D36-ED0C-4255-9F58-1AD3BB4E1B45}"/>
          </ac:picMkLst>
        </pc:picChg>
        <pc:picChg chg="del">
          <ac:chgData name="Florian Tischler" userId="b23637ab61447c87" providerId="LiveId" clId="{BCB298D2-6A21-4FD5-ACAC-DC682730CB25}" dt="2018-05-17T08:16:07.170" v="1695" actId="478"/>
          <ac:picMkLst>
            <pc:docMk/>
            <pc:sldMk cId="962119044" sldId="261"/>
            <ac:picMk id="6" creationId="{ED0DC010-6CDE-4375-9894-EAF6D2989308}"/>
          </ac:picMkLst>
        </pc:picChg>
        <pc:picChg chg="add mod">
          <ac:chgData name="Florian Tischler" userId="b23637ab61447c87" providerId="LiveId" clId="{BCB298D2-6A21-4FD5-ACAC-DC682730CB25}" dt="2018-05-17T09:38:07.064" v="3221" actId="14826"/>
          <ac:picMkLst>
            <pc:docMk/>
            <pc:sldMk cId="962119044" sldId="261"/>
            <ac:picMk id="10" creationId="{392FFEFE-804D-47CB-B2B1-293A1222F482}"/>
          </ac:picMkLst>
        </pc:picChg>
      </pc:sldChg>
      <pc:sldChg chg="del">
        <pc:chgData name="Florian Tischler" userId="b23637ab61447c87" providerId="LiveId" clId="{BCB298D2-6A21-4FD5-ACAC-DC682730CB25}" dt="2018-05-17T08:17:55.828" v="1728" actId="2696"/>
        <pc:sldMkLst>
          <pc:docMk/>
          <pc:sldMk cId="2045261235" sldId="262"/>
        </pc:sldMkLst>
      </pc:sldChg>
      <pc:sldChg chg="delSp modSp">
        <pc:chgData name="Florian Tischler" userId="b23637ab61447c87" providerId="LiveId" clId="{BCB298D2-6A21-4FD5-ACAC-DC682730CB25}" dt="2018-05-17T08:09:19.754" v="1590" actId="20577"/>
        <pc:sldMkLst>
          <pc:docMk/>
          <pc:sldMk cId="4176552976" sldId="264"/>
        </pc:sldMkLst>
        <pc:spChg chg="mod">
          <ac:chgData name="Florian Tischler" userId="b23637ab61447c87" providerId="LiveId" clId="{BCB298D2-6A21-4FD5-ACAC-DC682730CB25}" dt="2018-05-17T08:09:19.754" v="1590" actId="20577"/>
          <ac:spMkLst>
            <pc:docMk/>
            <pc:sldMk cId="4176552976" sldId="264"/>
            <ac:spMk id="4" creationId="{831A5EC5-725E-4661-9D42-790E993785D3}"/>
          </ac:spMkLst>
        </pc:spChg>
        <pc:spChg chg="del">
          <ac:chgData name="Florian Tischler" userId="b23637ab61447c87" providerId="LiveId" clId="{BCB298D2-6A21-4FD5-ACAC-DC682730CB25}" dt="2018-05-17T08:05:44.068" v="1501" actId="478"/>
          <ac:spMkLst>
            <pc:docMk/>
            <pc:sldMk cId="4176552976" sldId="264"/>
            <ac:spMk id="8" creationId="{A06AA41C-F998-4DA0-9F7C-C701F55DD5BC}"/>
          </ac:spMkLst>
        </pc:spChg>
        <pc:picChg chg="mod">
          <ac:chgData name="Florian Tischler" userId="b23637ab61447c87" providerId="LiveId" clId="{BCB298D2-6A21-4FD5-ACAC-DC682730CB25}" dt="2018-05-17T08:05:07.263" v="1498" actId="14826"/>
          <ac:picMkLst>
            <pc:docMk/>
            <pc:sldMk cId="4176552976" sldId="264"/>
            <ac:picMk id="6" creationId="{ED0DC010-6CDE-4375-9894-EAF6D2989308}"/>
          </ac:picMkLst>
        </pc:picChg>
      </pc:sldChg>
      <pc:sldChg chg="delSp modSp">
        <pc:chgData name="Florian Tischler" userId="b23637ab61447c87" providerId="LiveId" clId="{BCB298D2-6A21-4FD5-ACAC-DC682730CB25}" dt="2018-05-17T08:12:57.020" v="1667" actId="20577"/>
        <pc:sldMkLst>
          <pc:docMk/>
          <pc:sldMk cId="586553548" sldId="265"/>
        </pc:sldMkLst>
        <pc:spChg chg="del">
          <ac:chgData name="Florian Tischler" userId="b23637ab61447c87" providerId="LiveId" clId="{BCB298D2-6A21-4FD5-ACAC-DC682730CB25}" dt="2018-05-17T08:10:28.434" v="1614" actId="478"/>
          <ac:spMkLst>
            <pc:docMk/>
            <pc:sldMk cId="586553548" sldId="265"/>
            <ac:spMk id="3" creationId="{11C7E5E7-28E5-4D3D-9B9E-B16448871761}"/>
          </ac:spMkLst>
        </pc:spChg>
        <pc:spChg chg="mod">
          <ac:chgData name="Florian Tischler" userId="b23637ab61447c87" providerId="LiveId" clId="{BCB298D2-6A21-4FD5-ACAC-DC682730CB25}" dt="2018-05-17T08:12:57.020" v="1667" actId="20577"/>
          <ac:spMkLst>
            <pc:docMk/>
            <pc:sldMk cId="586553548" sldId="265"/>
            <ac:spMk id="4" creationId="{831A5EC5-725E-4661-9D42-790E993785D3}"/>
          </ac:spMkLst>
        </pc:spChg>
        <pc:spChg chg="del">
          <ac:chgData name="Florian Tischler" userId="b23637ab61447c87" providerId="LiveId" clId="{BCB298D2-6A21-4FD5-ACAC-DC682730CB25}" dt="2018-05-17T08:10:29.330" v="1615" actId="478"/>
          <ac:spMkLst>
            <pc:docMk/>
            <pc:sldMk cId="586553548" sldId="265"/>
            <ac:spMk id="8" creationId="{A06AA41C-F998-4DA0-9F7C-C701F55DD5BC}"/>
          </ac:spMkLst>
        </pc:spChg>
        <pc:picChg chg="mod">
          <ac:chgData name="Florian Tischler" userId="b23637ab61447c87" providerId="LiveId" clId="{BCB298D2-6A21-4FD5-ACAC-DC682730CB25}" dt="2018-05-17T08:10:25.162" v="1613" actId="14826"/>
          <ac:picMkLst>
            <pc:docMk/>
            <pc:sldMk cId="586553548" sldId="265"/>
            <ac:picMk id="6" creationId="{ED0DC010-6CDE-4375-9894-EAF6D2989308}"/>
          </ac:picMkLst>
        </pc:picChg>
      </pc:sldChg>
      <pc:sldChg chg="del">
        <pc:chgData name="Florian Tischler" userId="b23637ab61447c87" providerId="LiveId" clId="{BCB298D2-6A21-4FD5-ACAC-DC682730CB25}" dt="2018-05-17T08:17:55.846" v="1730" actId="2696"/>
        <pc:sldMkLst>
          <pc:docMk/>
          <pc:sldMk cId="17292552" sldId="266"/>
        </pc:sldMkLst>
      </pc:sldChg>
      <pc:sldChg chg="modSp modAnim">
        <pc:chgData name="Florian Tischler" userId="b23637ab61447c87" providerId="LiveId" clId="{BCB298D2-6A21-4FD5-ACAC-DC682730CB25}" dt="2018-05-17T09:24:46.518" v="3217" actId="20577"/>
        <pc:sldMkLst>
          <pc:docMk/>
          <pc:sldMk cId="1099919662" sldId="267"/>
        </pc:sldMkLst>
        <pc:spChg chg="mod">
          <ac:chgData name="Florian Tischler" userId="b23637ab61447c87" providerId="LiveId" clId="{BCB298D2-6A21-4FD5-ACAC-DC682730CB25}" dt="2018-05-17T09:24:46.518" v="3217" actId="20577"/>
          <ac:spMkLst>
            <pc:docMk/>
            <pc:sldMk cId="1099919662" sldId="267"/>
            <ac:spMk id="3" creationId="{56123AFF-3501-4F6F-B0FF-9DECE9E7A837}"/>
          </ac:spMkLst>
        </pc:spChg>
      </pc:sldChg>
      <pc:sldChg chg="addSp delSp modSp">
        <pc:chgData name="Florian Tischler" userId="b23637ab61447c87" providerId="LiveId" clId="{BCB298D2-6A21-4FD5-ACAC-DC682730CB25}" dt="2018-05-17T08:26:15.835" v="1846" actId="478"/>
        <pc:sldMkLst>
          <pc:docMk/>
          <pc:sldMk cId="761736836" sldId="268"/>
        </pc:sldMkLst>
        <pc:spChg chg="mod">
          <ac:chgData name="Florian Tischler" userId="b23637ab61447c87" providerId="LiveId" clId="{BCB298D2-6A21-4FD5-ACAC-DC682730CB25}" dt="2018-05-17T08:22:11.085" v="1766" actId="478"/>
          <ac:spMkLst>
            <pc:docMk/>
            <pc:sldMk cId="761736836" sldId="268"/>
            <ac:spMk id="2" creationId="{F49B8B55-C2D0-4D87-BCF0-12A2A04E3D2C}"/>
          </ac:spMkLst>
        </pc:spChg>
        <pc:spChg chg="mod">
          <ac:chgData name="Florian Tischler" userId="b23637ab61447c87" providerId="LiveId" clId="{BCB298D2-6A21-4FD5-ACAC-DC682730CB25}" dt="2018-05-17T08:21:51.461" v="1760" actId="6549"/>
          <ac:spMkLst>
            <pc:docMk/>
            <pc:sldMk cId="761736836" sldId="268"/>
            <ac:spMk id="3" creationId="{2277E64F-0AD7-4241-9B0E-6F53ACBDB204}"/>
          </ac:spMkLst>
        </pc:spChg>
        <pc:spChg chg="mod">
          <ac:chgData name="Florian Tischler" userId="b23637ab61447c87" providerId="LiveId" clId="{BCB298D2-6A21-4FD5-ACAC-DC682730CB25}" dt="2018-05-17T08:22:47.722" v="1808" actId="20577"/>
          <ac:spMkLst>
            <pc:docMk/>
            <pc:sldMk cId="761736836" sldId="268"/>
            <ac:spMk id="4" creationId="{8AE20230-8FAA-4044-AAC9-B309930FC4D1}"/>
          </ac:spMkLst>
        </pc:spChg>
        <pc:picChg chg="add del">
          <ac:chgData name="Florian Tischler" userId="b23637ab61447c87" providerId="LiveId" clId="{BCB298D2-6A21-4FD5-ACAC-DC682730CB25}" dt="2018-05-17T08:21:45.489" v="1757" actId="478"/>
          <ac:picMkLst>
            <pc:docMk/>
            <pc:sldMk cId="761736836" sldId="268"/>
            <ac:picMk id="6" creationId="{7B105D8E-6FCF-4E1C-9969-B4B62CAAC6A2}"/>
          </ac:picMkLst>
        </pc:picChg>
        <pc:picChg chg="add del">
          <ac:chgData name="Florian Tischler" userId="b23637ab61447c87" providerId="LiveId" clId="{BCB298D2-6A21-4FD5-ACAC-DC682730CB25}" dt="2018-05-17T08:21:49.234" v="1759" actId="478"/>
          <ac:picMkLst>
            <pc:docMk/>
            <pc:sldMk cId="761736836" sldId="268"/>
            <ac:picMk id="7" creationId="{47066298-7814-4358-ABB1-151F465ADCDB}"/>
          </ac:picMkLst>
        </pc:picChg>
        <pc:picChg chg="add del mod">
          <ac:chgData name="Florian Tischler" userId="b23637ab61447c87" providerId="LiveId" clId="{BCB298D2-6A21-4FD5-ACAC-DC682730CB25}" dt="2018-05-17T08:26:15.835" v="1846" actId="478"/>
          <ac:picMkLst>
            <pc:docMk/>
            <pc:sldMk cId="761736836" sldId="268"/>
            <ac:picMk id="8" creationId="{F8C27D00-59F5-457F-BA00-41DDCC62808F}"/>
          </ac:picMkLst>
        </pc:picChg>
        <pc:picChg chg="add del mod">
          <ac:chgData name="Florian Tischler" userId="b23637ab61447c87" providerId="LiveId" clId="{BCB298D2-6A21-4FD5-ACAC-DC682730CB25}" dt="2018-05-17T08:26:15.289" v="1845" actId="478"/>
          <ac:picMkLst>
            <pc:docMk/>
            <pc:sldMk cId="761736836" sldId="268"/>
            <ac:picMk id="9" creationId="{0ACC8D61-EF49-40DE-B2D1-77D232BD124D}"/>
          </ac:picMkLst>
        </pc:picChg>
      </pc:sldChg>
      <pc:sldChg chg="del">
        <pc:chgData name="Florian Tischler" userId="b23637ab61447c87" providerId="LiveId" clId="{BCB298D2-6A21-4FD5-ACAC-DC682730CB25}" dt="2018-05-17T08:17:55.838" v="1729" actId="2696"/>
        <pc:sldMkLst>
          <pc:docMk/>
          <pc:sldMk cId="602149771" sldId="269"/>
        </pc:sldMkLst>
      </pc:sldChg>
      <pc:sldChg chg="delSp modSp del">
        <pc:chgData name="Florian Tischler" userId="b23637ab61447c87" providerId="LiveId" clId="{BCB298D2-6A21-4FD5-ACAC-DC682730CB25}" dt="2018-05-17T09:06:08.734" v="3183" actId="2696"/>
        <pc:sldMkLst>
          <pc:docMk/>
          <pc:sldMk cId="1897185127" sldId="270"/>
        </pc:sldMkLst>
        <pc:spChg chg="mod">
          <ac:chgData name="Florian Tischler" userId="b23637ab61447c87" providerId="LiveId" clId="{BCB298D2-6A21-4FD5-ACAC-DC682730CB25}" dt="2018-05-17T08:55:52.714" v="2983" actId="20577"/>
          <ac:spMkLst>
            <pc:docMk/>
            <pc:sldMk cId="1897185127" sldId="270"/>
            <ac:spMk id="2" creationId="{F49B8B55-C2D0-4D87-BCF0-12A2A04E3D2C}"/>
          </ac:spMkLst>
        </pc:spChg>
        <pc:spChg chg="mod">
          <ac:chgData name="Florian Tischler" userId="b23637ab61447c87" providerId="LiveId" clId="{BCB298D2-6A21-4FD5-ACAC-DC682730CB25}" dt="2018-05-17T08:56:15.454" v="3012" actId="6549"/>
          <ac:spMkLst>
            <pc:docMk/>
            <pc:sldMk cId="1897185127" sldId="270"/>
            <ac:spMk id="3" creationId="{2277E64F-0AD7-4241-9B0E-6F53ACBDB204}"/>
          </ac:spMkLst>
        </pc:spChg>
        <pc:picChg chg="del">
          <ac:chgData name="Florian Tischler" userId="b23637ab61447c87" providerId="LiveId" clId="{BCB298D2-6A21-4FD5-ACAC-DC682730CB25}" dt="2018-05-17T08:55:59.257" v="2985" actId="478"/>
          <ac:picMkLst>
            <pc:docMk/>
            <pc:sldMk cId="1897185127" sldId="270"/>
            <ac:picMk id="7" creationId="{0D188751-9027-43BE-8FD5-98C8A472B69D}"/>
          </ac:picMkLst>
        </pc:picChg>
      </pc:sldChg>
      <pc:sldChg chg="del">
        <pc:chgData name="Florian Tischler" userId="b23637ab61447c87" providerId="LiveId" clId="{BCB298D2-6A21-4FD5-ACAC-DC682730CB25}" dt="2018-05-17T09:06:33.407" v="3195" actId="2696"/>
        <pc:sldMkLst>
          <pc:docMk/>
          <pc:sldMk cId="3306163455" sldId="271"/>
        </pc:sldMkLst>
      </pc:sldChg>
      <pc:sldChg chg="del">
        <pc:chgData name="Florian Tischler" userId="b23637ab61447c87" providerId="LiveId" clId="{BCB298D2-6A21-4FD5-ACAC-DC682730CB25}" dt="2018-05-17T09:06:33.434" v="3197" actId="2696"/>
        <pc:sldMkLst>
          <pc:docMk/>
          <pc:sldMk cId="758152117" sldId="272"/>
        </pc:sldMkLst>
      </pc:sldChg>
      <pc:sldChg chg="del">
        <pc:chgData name="Florian Tischler" userId="b23637ab61447c87" providerId="LiveId" clId="{BCB298D2-6A21-4FD5-ACAC-DC682730CB25}" dt="2018-05-17T09:06:33.444" v="3198" actId="2696"/>
        <pc:sldMkLst>
          <pc:docMk/>
          <pc:sldMk cId="3575692479" sldId="273"/>
        </pc:sldMkLst>
      </pc:sldChg>
      <pc:sldChg chg="del">
        <pc:chgData name="Florian Tischler" userId="b23637ab61447c87" providerId="LiveId" clId="{BCB298D2-6A21-4FD5-ACAC-DC682730CB25}" dt="2018-05-17T09:06:33.450" v="3199" actId="2696"/>
        <pc:sldMkLst>
          <pc:docMk/>
          <pc:sldMk cId="3909676074" sldId="274"/>
        </pc:sldMkLst>
      </pc:sldChg>
      <pc:sldChg chg="del">
        <pc:chgData name="Florian Tischler" userId="b23637ab61447c87" providerId="LiveId" clId="{BCB298D2-6A21-4FD5-ACAC-DC682730CB25}" dt="2018-05-17T09:06:33.492" v="3201" actId="2696"/>
        <pc:sldMkLst>
          <pc:docMk/>
          <pc:sldMk cId="259145297" sldId="275"/>
        </pc:sldMkLst>
      </pc:sldChg>
      <pc:sldChg chg="del">
        <pc:chgData name="Florian Tischler" userId="b23637ab61447c87" providerId="LiveId" clId="{BCB298D2-6A21-4FD5-ACAC-DC682730CB25}" dt="2018-05-17T09:06:33.519" v="3202" actId="2696"/>
        <pc:sldMkLst>
          <pc:docMk/>
          <pc:sldMk cId="1110736466" sldId="276"/>
        </pc:sldMkLst>
      </pc:sldChg>
      <pc:sldChg chg="del">
        <pc:chgData name="Florian Tischler" userId="b23637ab61447c87" providerId="LiveId" clId="{BCB298D2-6A21-4FD5-ACAC-DC682730CB25}" dt="2018-05-17T09:06:33.427" v="3196" actId="2696"/>
        <pc:sldMkLst>
          <pc:docMk/>
          <pc:sldMk cId="135390720" sldId="278"/>
        </pc:sldMkLst>
      </pc:sldChg>
      <pc:sldChg chg="del">
        <pc:chgData name="Florian Tischler" userId="b23637ab61447c87" providerId="LiveId" clId="{BCB298D2-6A21-4FD5-ACAC-DC682730CB25}" dt="2018-05-17T09:06:33.532" v="3203" actId="2696"/>
        <pc:sldMkLst>
          <pc:docMk/>
          <pc:sldMk cId="4085575520" sldId="279"/>
        </pc:sldMkLst>
      </pc:sldChg>
      <pc:sldChg chg="del">
        <pc:chgData name="Florian Tischler" userId="b23637ab61447c87" providerId="LiveId" clId="{BCB298D2-6A21-4FD5-ACAC-DC682730CB25}" dt="2018-05-17T09:06:33.542" v="3204" actId="2696"/>
        <pc:sldMkLst>
          <pc:docMk/>
          <pc:sldMk cId="684319489" sldId="280"/>
        </pc:sldMkLst>
      </pc:sldChg>
      <pc:sldChg chg="del">
        <pc:chgData name="Florian Tischler" userId="b23637ab61447c87" providerId="LiveId" clId="{BCB298D2-6A21-4FD5-ACAC-DC682730CB25}" dt="2018-05-17T09:06:33.550" v="3205" actId="2696"/>
        <pc:sldMkLst>
          <pc:docMk/>
          <pc:sldMk cId="92384066" sldId="281"/>
        </pc:sldMkLst>
      </pc:sldChg>
      <pc:sldChg chg="del">
        <pc:chgData name="Florian Tischler" userId="b23637ab61447c87" providerId="LiveId" clId="{BCB298D2-6A21-4FD5-ACAC-DC682730CB25}" dt="2018-05-17T09:06:33.565" v="3206" actId="2696"/>
        <pc:sldMkLst>
          <pc:docMk/>
          <pc:sldMk cId="1159133879" sldId="282"/>
        </pc:sldMkLst>
      </pc:sldChg>
      <pc:sldChg chg="del">
        <pc:chgData name="Florian Tischler" userId="b23637ab61447c87" providerId="LiveId" clId="{BCB298D2-6A21-4FD5-ACAC-DC682730CB25}" dt="2018-05-17T09:06:33.579" v="3207" actId="2696"/>
        <pc:sldMkLst>
          <pc:docMk/>
          <pc:sldMk cId="1600623247" sldId="283"/>
        </pc:sldMkLst>
      </pc:sldChg>
      <pc:sldChg chg="del">
        <pc:chgData name="Florian Tischler" userId="b23637ab61447c87" providerId="LiveId" clId="{BCB298D2-6A21-4FD5-ACAC-DC682730CB25}" dt="2018-05-17T09:06:33.586" v="3208" actId="2696"/>
        <pc:sldMkLst>
          <pc:docMk/>
          <pc:sldMk cId="2320474511" sldId="284"/>
        </pc:sldMkLst>
      </pc:sldChg>
      <pc:sldChg chg="del">
        <pc:chgData name="Florian Tischler" userId="b23637ab61447c87" providerId="LiveId" clId="{BCB298D2-6A21-4FD5-ACAC-DC682730CB25}" dt="2018-05-17T09:06:33.601" v="3209" actId="2696"/>
        <pc:sldMkLst>
          <pc:docMk/>
          <pc:sldMk cId="3066602341" sldId="285"/>
        </pc:sldMkLst>
      </pc:sldChg>
      <pc:sldChg chg="del">
        <pc:chgData name="Florian Tischler" userId="b23637ab61447c87" providerId="LiveId" clId="{BCB298D2-6A21-4FD5-ACAC-DC682730CB25}" dt="2018-05-17T09:06:33.629" v="3210" actId="2696"/>
        <pc:sldMkLst>
          <pc:docMk/>
          <pc:sldMk cId="3519756214" sldId="286"/>
        </pc:sldMkLst>
      </pc:sldChg>
      <pc:sldChg chg="del">
        <pc:chgData name="Florian Tischler" userId="b23637ab61447c87" providerId="LiveId" clId="{BCB298D2-6A21-4FD5-ACAC-DC682730CB25}" dt="2018-05-17T08:17:55.857" v="1731" actId="2696"/>
        <pc:sldMkLst>
          <pc:docMk/>
          <pc:sldMk cId="1017996789" sldId="287"/>
        </pc:sldMkLst>
      </pc:sldChg>
      <pc:sldChg chg="del">
        <pc:chgData name="Florian Tischler" userId="b23637ab61447c87" providerId="LiveId" clId="{BCB298D2-6A21-4FD5-ACAC-DC682730CB25}" dt="2018-05-17T08:17:55.867" v="1732" actId="2696"/>
        <pc:sldMkLst>
          <pc:docMk/>
          <pc:sldMk cId="1126086616" sldId="288"/>
        </pc:sldMkLst>
      </pc:sldChg>
      <pc:sldChg chg="del">
        <pc:chgData name="Florian Tischler" userId="b23637ab61447c87" providerId="LiveId" clId="{BCB298D2-6A21-4FD5-ACAC-DC682730CB25}" dt="2018-05-17T08:17:55.884" v="1733" actId="2696"/>
        <pc:sldMkLst>
          <pc:docMk/>
          <pc:sldMk cId="2864973857" sldId="289"/>
        </pc:sldMkLst>
      </pc:sldChg>
      <pc:sldChg chg="del">
        <pc:chgData name="Florian Tischler" userId="b23637ab61447c87" providerId="LiveId" clId="{BCB298D2-6A21-4FD5-ACAC-DC682730CB25}" dt="2018-05-17T09:06:33.466" v="3200" actId="2696"/>
        <pc:sldMkLst>
          <pc:docMk/>
          <pc:sldMk cId="2256621538" sldId="290"/>
        </pc:sldMkLst>
      </pc:sldChg>
      <pc:sldChg chg="addSp delSp modSp delAnim modAnim">
        <pc:chgData name="Florian Tischler" userId="b23637ab61447c87" providerId="LiveId" clId="{BCB298D2-6A21-4FD5-ACAC-DC682730CB25}" dt="2018-05-17T08:57:28.175" v="3047" actId="478"/>
        <pc:sldMkLst>
          <pc:docMk/>
          <pc:sldMk cId="4048506113" sldId="291"/>
        </pc:sldMkLst>
        <pc:spChg chg="mod">
          <ac:chgData name="Florian Tischler" userId="b23637ab61447c87" providerId="LiveId" clId="{BCB298D2-6A21-4FD5-ACAC-DC682730CB25}" dt="2018-05-16T20:32:45.465" v="281" actId="20577"/>
          <ac:spMkLst>
            <pc:docMk/>
            <pc:sldMk cId="4048506113" sldId="291"/>
            <ac:spMk id="3" creationId="{94F05846-2916-4065-A41A-2AF89A2BBC65}"/>
          </ac:spMkLst>
        </pc:spChg>
        <pc:spChg chg="add mod topLvl">
          <ac:chgData name="Florian Tischler" userId="b23637ab61447c87" providerId="LiveId" clId="{BCB298D2-6A21-4FD5-ACAC-DC682730CB25}" dt="2018-05-16T20:53:27.786" v="500" actId="122"/>
          <ac:spMkLst>
            <pc:docMk/>
            <pc:sldMk cId="4048506113" sldId="291"/>
            <ac:spMk id="8" creationId="{35641702-F574-4BB3-BEB6-9F3434F712DB}"/>
          </ac:spMkLst>
        </pc:spChg>
        <pc:spChg chg="add del mod">
          <ac:chgData name="Florian Tischler" userId="b23637ab61447c87" providerId="LiveId" clId="{BCB298D2-6A21-4FD5-ACAC-DC682730CB25}" dt="2018-05-16T21:11:41.631" v="635" actId="478"/>
          <ac:spMkLst>
            <pc:docMk/>
            <pc:sldMk cId="4048506113" sldId="291"/>
            <ac:spMk id="9" creationId="{FFAD64C2-EBB5-46AF-9FE5-1066F0046E34}"/>
          </ac:spMkLst>
        </pc:spChg>
        <pc:spChg chg="add del mod">
          <ac:chgData name="Florian Tischler" userId="b23637ab61447c87" providerId="LiveId" clId="{BCB298D2-6A21-4FD5-ACAC-DC682730CB25}" dt="2018-05-16T20:40:26.209" v="344" actId="478"/>
          <ac:spMkLst>
            <pc:docMk/>
            <pc:sldMk cId="4048506113" sldId="291"/>
            <ac:spMk id="14" creationId="{70604DC3-22A6-43D7-8450-50B54180F056}"/>
          </ac:spMkLst>
        </pc:spChg>
        <pc:spChg chg="add del mod ord">
          <ac:chgData name="Florian Tischler" userId="b23637ab61447c87" providerId="LiveId" clId="{BCB298D2-6A21-4FD5-ACAC-DC682730CB25}" dt="2018-05-16T21:11:42.624" v="636" actId="478"/>
          <ac:spMkLst>
            <pc:docMk/>
            <pc:sldMk cId="4048506113" sldId="291"/>
            <ac:spMk id="15" creationId="{524D8C75-6D92-4F6F-9CA1-BF9DC6B97265}"/>
          </ac:spMkLst>
        </pc:spChg>
        <pc:spChg chg="add mod topLvl">
          <ac:chgData name="Florian Tischler" userId="b23637ab61447c87" providerId="LiveId" clId="{BCB298D2-6A21-4FD5-ACAC-DC682730CB25}" dt="2018-05-16T20:56:56.190" v="543" actId="14100"/>
          <ac:spMkLst>
            <pc:docMk/>
            <pc:sldMk cId="4048506113" sldId="291"/>
            <ac:spMk id="16" creationId="{2EE31760-9A4A-472B-A5DA-C10A39A280A6}"/>
          </ac:spMkLst>
        </pc:spChg>
        <pc:spChg chg="add mod">
          <ac:chgData name="Florian Tischler" userId="b23637ab61447c87" providerId="LiveId" clId="{BCB298D2-6A21-4FD5-ACAC-DC682730CB25}" dt="2018-05-16T20:56:43.965" v="541" actId="14100"/>
          <ac:spMkLst>
            <pc:docMk/>
            <pc:sldMk cId="4048506113" sldId="291"/>
            <ac:spMk id="18" creationId="{1EF7E011-E054-4685-BE70-D599A98D5E49}"/>
          </ac:spMkLst>
        </pc:spChg>
        <pc:spChg chg="add mod">
          <ac:chgData name="Florian Tischler" userId="b23637ab61447c87" providerId="LiveId" clId="{BCB298D2-6A21-4FD5-ACAC-DC682730CB25}" dt="2018-05-16T20:53:29.619" v="501" actId="122"/>
          <ac:spMkLst>
            <pc:docMk/>
            <pc:sldMk cId="4048506113" sldId="291"/>
            <ac:spMk id="22" creationId="{00A5DF80-A3A0-4BE7-9904-009ED2BAB626}"/>
          </ac:spMkLst>
        </pc:spChg>
        <pc:spChg chg="add del mod">
          <ac:chgData name="Florian Tischler" userId="b23637ab61447c87" providerId="LiveId" clId="{BCB298D2-6A21-4FD5-ACAC-DC682730CB25}" dt="2018-05-16T20:53:43.369" v="504" actId="478"/>
          <ac:spMkLst>
            <pc:docMk/>
            <pc:sldMk cId="4048506113" sldId="291"/>
            <ac:spMk id="23" creationId="{848BDE23-C842-4319-B284-11CC15D08B88}"/>
          </ac:spMkLst>
        </pc:spChg>
        <pc:spChg chg="mod">
          <ac:chgData name="Florian Tischler" userId="b23637ab61447c87" providerId="LiveId" clId="{BCB298D2-6A21-4FD5-ACAC-DC682730CB25}" dt="2018-05-16T20:49:25.092" v="451" actId="20577"/>
          <ac:spMkLst>
            <pc:docMk/>
            <pc:sldMk cId="4048506113" sldId="291"/>
            <ac:spMk id="28" creationId="{BAD75181-CFE8-48A2-B607-74776FCF6DC3}"/>
          </ac:spMkLst>
        </pc:spChg>
        <pc:spChg chg="add mod">
          <ac:chgData name="Florian Tischler" userId="b23637ab61447c87" providerId="LiveId" clId="{BCB298D2-6A21-4FD5-ACAC-DC682730CB25}" dt="2018-05-16T21:22:47.589" v="720" actId="1076"/>
          <ac:spMkLst>
            <pc:docMk/>
            <pc:sldMk cId="4048506113" sldId="291"/>
            <ac:spMk id="31" creationId="{AB6EAEA4-8372-4FD0-A8A4-162687107557}"/>
          </ac:spMkLst>
        </pc:spChg>
        <pc:spChg chg="add mod">
          <ac:chgData name="Florian Tischler" userId="b23637ab61447c87" providerId="LiveId" clId="{BCB298D2-6A21-4FD5-ACAC-DC682730CB25}" dt="2018-05-16T21:22:34.484" v="718" actId="1076"/>
          <ac:spMkLst>
            <pc:docMk/>
            <pc:sldMk cId="4048506113" sldId="291"/>
            <ac:spMk id="33" creationId="{8F0AC285-FE29-4E67-B077-6D1252055BF2}"/>
          </ac:spMkLst>
        </pc:spChg>
        <pc:spChg chg="mod">
          <ac:chgData name="Florian Tischler" userId="b23637ab61447c87" providerId="LiveId" clId="{BCB298D2-6A21-4FD5-ACAC-DC682730CB25}" dt="2018-05-16T21:01:04.501" v="565" actId="1076"/>
          <ac:spMkLst>
            <pc:docMk/>
            <pc:sldMk cId="4048506113" sldId="291"/>
            <ac:spMk id="36" creationId="{716C9B5B-3DCD-4645-91FB-342BE1A84ED1}"/>
          </ac:spMkLst>
        </pc:spChg>
        <pc:spChg chg="mod">
          <ac:chgData name="Florian Tischler" userId="b23637ab61447c87" providerId="LiveId" clId="{BCB298D2-6A21-4FD5-ACAC-DC682730CB25}" dt="2018-05-16T20:56:29.087" v="537" actId="14100"/>
          <ac:spMkLst>
            <pc:docMk/>
            <pc:sldMk cId="4048506113" sldId="291"/>
            <ac:spMk id="38" creationId="{6AC6B1F9-4E21-49FE-B415-EB70F99948CE}"/>
          </ac:spMkLst>
        </pc:spChg>
        <pc:spChg chg="del mod">
          <ac:chgData name="Florian Tischler" userId="b23637ab61447c87" providerId="LiveId" clId="{BCB298D2-6A21-4FD5-ACAC-DC682730CB25}" dt="2018-05-16T21:20:28.454" v="700" actId="478"/>
          <ac:spMkLst>
            <pc:docMk/>
            <pc:sldMk cId="4048506113" sldId="291"/>
            <ac:spMk id="39" creationId="{95A655EC-025C-4FCA-8440-7EE451CD0009}"/>
          </ac:spMkLst>
        </pc:spChg>
        <pc:spChg chg="mod">
          <ac:chgData name="Florian Tischler" userId="b23637ab61447c87" providerId="LiveId" clId="{BCB298D2-6A21-4FD5-ACAC-DC682730CB25}" dt="2018-05-16T21:03:57.903" v="598" actId="20577"/>
          <ac:spMkLst>
            <pc:docMk/>
            <pc:sldMk cId="4048506113" sldId="291"/>
            <ac:spMk id="50" creationId="{89081564-4062-41BD-A91F-64C17A698219}"/>
          </ac:spMkLst>
        </pc:spChg>
        <pc:spChg chg="mod">
          <ac:chgData name="Florian Tischler" userId="b23637ab61447c87" providerId="LiveId" clId="{BCB298D2-6A21-4FD5-ACAC-DC682730CB25}" dt="2018-05-16T20:56:37.453" v="539" actId="14100"/>
          <ac:spMkLst>
            <pc:docMk/>
            <pc:sldMk cId="4048506113" sldId="291"/>
            <ac:spMk id="51" creationId="{8B77E8D4-2094-4A6B-A793-FCA1F23942F7}"/>
          </ac:spMkLst>
        </pc:spChg>
        <pc:spChg chg="mod">
          <ac:chgData name="Florian Tischler" userId="b23637ab61447c87" providerId="LiveId" clId="{BCB298D2-6A21-4FD5-ACAC-DC682730CB25}" dt="2018-05-16T21:03:41.464" v="584" actId="20577"/>
          <ac:spMkLst>
            <pc:docMk/>
            <pc:sldMk cId="4048506113" sldId="291"/>
            <ac:spMk id="53" creationId="{6A4C953B-64EF-4E00-AE88-3B87E2D22823}"/>
          </ac:spMkLst>
        </pc:spChg>
        <pc:spChg chg="mod">
          <ac:chgData name="Florian Tischler" userId="b23637ab61447c87" providerId="LiveId" clId="{BCB298D2-6A21-4FD5-ACAC-DC682730CB25}" dt="2018-05-16T21:15:41.216" v="656" actId="1076"/>
          <ac:spMkLst>
            <pc:docMk/>
            <pc:sldMk cId="4048506113" sldId="291"/>
            <ac:spMk id="55" creationId="{382E2A15-EE75-4F11-BCD3-ADC3C066BA34}"/>
          </ac:spMkLst>
        </pc:spChg>
        <pc:spChg chg="mod">
          <ac:chgData name="Florian Tischler" userId="b23637ab61447c87" providerId="LiveId" clId="{BCB298D2-6A21-4FD5-ACAC-DC682730CB25}" dt="2018-05-16T21:22:51.670" v="721" actId="1076"/>
          <ac:spMkLst>
            <pc:docMk/>
            <pc:sldMk cId="4048506113" sldId="291"/>
            <ac:spMk id="58" creationId="{8516CB9D-D4B8-44B5-87A4-724D7FE894E1}"/>
          </ac:spMkLst>
        </pc:spChg>
        <pc:spChg chg="mod">
          <ac:chgData name="Florian Tischler" userId="b23637ab61447c87" providerId="LiveId" clId="{BCB298D2-6A21-4FD5-ACAC-DC682730CB25}" dt="2018-05-16T21:16:21.103" v="667" actId="1076"/>
          <ac:spMkLst>
            <pc:docMk/>
            <pc:sldMk cId="4048506113" sldId="291"/>
            <ac:spMk id="71" creationId="{56924EF0-F2AE-4C4A-80E5-82A8F2E0CB04}"/>
          </ac:spMkLst>
        </pc:spChg>
        <pc:spChg chg="mod">
          <ac:chgData name="Florian Tischler" userId="b23637ab61447c87" providerId="LiveId" clId="{BCB298D2-6A21-4FD5-ACAC-DC682730CB25}" dt="2018-05-16T21:23:26.221" v="726" actId="14100"/>
          <ac:spMkLst>
            <pc:docMk/>
            <pc:sldMk cId="4048506113" sldId="291"/>
            <ac:spMk id="73" creationId="{514B2554-A298-4235-AB2B-3E8D2B1CE724}"/>
          </ac:spMkLst>
        </pc:spChg>
        <pc:spChg chg="del mod">
          <ac:chgData name="Florian Tischler" userId="b23637ab61447c87" providerId="LiveId" clId="{BCB298D2-6A21-4FD5-ACAC-DC682730CB25}" dt="2018-05-16T21:15:31.278" v="655" actId="478"/>
          <ac:spMkLst>
            <pc:docMk/>
            <pc:sldMk cId="4048506113" sldId="291"/>
            <ac:spMk id="74" creationId="{BF9E6F97-0C2F-4273-B5C5-F8C19D4516F0}"/>
          </ac:spMkLst>
        </pc:spChg>
        <pc:spChg chg="mod ord topLvl">
          <ac:chgData name="Florian Tischler" userId="b23637ab61447c87" providerId="LiveId" clId="{BCB298D2-6A21-4FD5-ACAC-DC682730CB25}" dt="2018-05-16T21:25:28.883" v="736" actId="164"/>
          <ac:spMkLst>
            <pc:docMk/>
            <pc:sldMk cId="4048506113" sldId="291"/>
            <ac:spMk id="77" creationId="{0732EDBD-D087-45F3-8684-B469D1C3F72F}"/>
          </ac:spMkLst>
        </pc:spChg>
        <pc:spChg chg="mod">
          <ac:chgData name="Florian Tischler" userId="b23637ab61447c87" providerId="LiveId" clId="{BCB298D2-6A21-4FD5-ACAC-DC682730CB25}" dt="2018-05-16T21:23:19.613" v="724" actId="14100"/>
          <ac:spMkLst>
            <pc:docMk/>
            <pc:sldMk cId="4048506113" sldId="291"/>
            <ac:spMk id="78" creationId="{E26B56C0-B86C-4CAF-ADD9-CE931EE395BE}"/>
          </ac:spMkLst>
        </pc:spChg>
        <pc:spChg chg="mod">
          <ac:chgData name="Florian Tischler" userId="b23637ab61447c87" providerId="LiveId" clId="{BCB298D2-6A21-4FD5-ACAC-DC682730CB25}" dt="2018-05-16T21:04:50.282" v="618" actId="1076"/>
          <ac:spMkLst>
            <pc:docMk/>
            <pc:sldMk cId="4048506113" sldId="291"/>
            <ac:spMk id="80" creationId="{543134D7-D896-4287-A30E-96DFA2B7AE98}"/>
          </ac:spMkLst>
        </pc:spChg>
        <pc:spChg chg="mod">
          <ac:chgData name="Florian Tischler" userId="b23637ab61447c87" providerId="LiveId" clId="{BCB298D2-6A21-4FD5-ACAC-DC682730CB25}" dt="2018-05-16T21:12:03.449" v="649" actId="1076"/>
          <ac:spMkLst>
            <pc:docMk/>
            <pc:sldMk cId="4048506113" sldId="291"/>
            <ac:spMk id="86" creationId="{DBFB98DD-2A23-44CC-AE36-FF9E472B66E9}"/>
          </ac:spMkLst>
        </pc:spChg>
        <pc:spChg chg="mod">
          <ac:chgData name="Florian Tischler" userId="b23637ab61447c87" providerId="LiveId" clId="{BCB298D2-6A21-4FD5-ACAC-DC682730CB25}" dt="2018-05-16T21:23:38.016" v="728" actId="14100"/>
          <ac:spMkLst>
            <pc:docMk/>
            <pc:sldMk cId="4048506113" sldId="291"/>
            <ac:spMk id="88" creationId="{F14CAB1B-1EEC-400D-9607-DB586A280664}"/>
          </ac:spMkLst>
        </pc:spChg>
        <pc:spChg chg="mod">
          <ac:chgData name="Florian Tischler" userId="b23637ab61447c87" providerId="LiveId" clId="{BCB298D2-6A21-4FD5-ACAC-DC682730CB25}" dt="2018-05-16T21:11:50.846" v="641" actId="20577"/>
          <ac:spMkLst>
            <pc:docMk/>
            <pc:sldMk cId="4048506113" sldId="291"/>
            <ac:spMk id="89" creationId="{E7ACF1D5-8DC3-40EA-BFCC-D07E1E96EE8A}"/>
          </ac:spMkLst>
        </pc:spChg>
        <pc:spChg chg="mod">
          <ac:chgData name="Florian Tischler" userId="b23637ab61447c87" providerId="LiveId" clId="{BCB298D2-6A21-4FD5-ACAC-DC682730CB25}" dt="2018-05-16T21:23:00.631" v="723" actId="1076"/>
          <ac:spMkLst>
            <pc:docMk/>
            <pc:sldMk cId="4048506113" sldId="291"/>
            <ac:spMk id="102" creationId="{F5D7D542-35A7-4894-9BF0-946812FB84A6}"/>
          </ac:spMkLst>
        </pc:spChg>
        <pc:spChg chg="mod">
          <ac:chgData name="Florian Tischler" userId="b23637ab61447c87" providerId="LiveId" clId="{BCB298D2-6A21-4FD5-ACAC-DC682730CB25}" dt="2018-05-16T21:23:31.830" v="727" actId="14100"/>
          <ac:spMkLst>
            <pc:docMk/>
            <pc:sldMk cId="4048506113" sldId="291"/>
            <ac:spMk id="103" creationId="{8E79CA57-9114-4353-97A9-EFBE325C9B6F}"/>
          </ac:spMkLst>
        </pc:spChg>
        <pc:spChg chg="mod">
          <ac:chgData name="Florian Tischler" userId="b23637ab61447c87" providerId="LiveId" clId="{BCB298D2-6A21-4FD5-ACAC-DC682730CB25}" dt="2018-05-16T21:17:17.350" v="682" actId="207"/>
          <ac:spMkLst>
            <pc:docMk/>
            <pc:sldMk cId="4048506113" sldId="291"/>
            <ac:spMk id="105" creationId="{F2413E17-0C72-47C4-9B3B-EB114018BC22}"/>
          </ac:spMkLst>
        </pc:spChg>
        <pc:grpChg chg="add del mod">
          <ac:chgData name="Florian Tischler" userId="b23637ab61447c87" providerId="LiveId" clId="{BCB298D2-6A21-4FD5-ACAC-DC682730CB25}" dt="2018-05-16T20:48:27.751" v="441" actId="165"/>
          <ac:grpSpMkLst>
            <pc:docMk/>
            <pc:sldMk cId="4048506113" sldId="291"/>
            <ac:grpSpMk id="25" creationId="{5CB03A79-BC14-49B3-BF97-0016673DE95E}"/>
          </ac:grpSpMkLst>
        </pc:grpChg>
        <pc:grpChg chg="add mod">
          <ac:chgData name="Florian Tischler" userId="b23637ab61447c87" providerId="LiveId" clId="{BCB298D2-6A21-4FD5-ACAC-DC682730CB25}" dt="2018-05-16T20:49:35.935" v="453" actId="164"/>
          <ac:grpSpMkLst>
            <pc:docMk/>
            <pc:sldMk cId="4048506113" sldId="291"/>
            <ac:grpSpMk id="26" creationId="{1FC21768-F645-40D3-84AC-4988D8D7ED5C}"/>
          </ac:grpSpMkLst>
        </pc:grpChg>
        <pc:grpChg chg="add del mod">
          <ac:chgData name="Florian Tischler" userId="b23637ab61447c87" providerId="LiveId" clId="{BCB298D2-6A21-4FD5-ACAC-DC682730CB25}" dt="2018-05-16T20:49:41.090" v="454" actId="478"/>
          <ac:grpSpMkLst>
            <pc:docMk/>
            <pc:sldMk cId="4048506113" sldId="291"/>
            <ac:grpSpMk id="27" creationId="{44445139-B2DC-4944-9CB7-2563A34E072F}"/>
          </ac:grpSpMkLst>
        </pc:grpChg>
        <pc:grpChg chg="add mod">
          <ac:chgData name="Florian Tischler" userId="b23637ab61447c87" providerId="LiveId" clId="{BCB298D2-6A21-4FD5-ACAC-DC682730CB25}" dt="2018-05-16T20:50:37.029" v="479" actId="14100"/>
          <ac:grpSpMkLst>
            <pc:docMk/>
            <pc:sldMk cId="4048506113" sldId="291"/>
            <ac:grpSpMk id="32" creationId="{4419747B-1435-44C5-9A89-45BFBE1439F2}"/>
          </ac:grpSpMkLst>
        </pc:grpChg>
        <pc:grpChg chg="add mod">
          <ac:chgData name="Florian Tischler" userId="b23637ab61447c87" providerId="LiveId" clId="{BCB298D2-6A21-4FD5-ACAC-DC682730CB25}" dt="2018-05-16T21:18:56.343" v="698" actId="1076"/>
          <ac:grpSpMkLst>
            <pc:docMk/>
            <pc:sldMk cId="4048506113" sldId="291"/>
            <ac:grpSpMk id="34" creationId="{AC061353-6A49-4A83-B5CA-477A43F2DD4A}"/>
          </ac:grpSpMkLst>
        </pc:grpChg>
        <pc:grpChg chg="add mod">
          <ac:chgData name="Florian Tischler" userId="b23637ab61447c87" providerId="LiveId" clId="{BCB298D2-6A21-4FD5-ACAC-DC682730CB25}" dt="2018-05-16T21:20:32.349" v="701" actId="1076"/>
          <ac:grpSpMkLst>
            <pc:docMk/>
            <pc:sldMk cId="4048506113" sldId="291"/>
            <ac:grpSpMk id="35" creationId="{1B75CAB6-4EB8-4F88-9734-1B9C3D304E17}"/>
          </ac:grpSpMkLst>
        </pc:grpChg>
        <pc:grpChg chg="add mod">
          <ac:chgData name="Florian Tischler" userId="b23637ab61447c87" providerId="LiveId" clId="{BCB298D2-6A21-4FD5-ACAC-DC682730CB25}" dt="2018-05-16T21:18:23.699" v="694" actId="1076"/>
          <ac:grpSpMkLst>
            <pc:docMk/>
            <pc:sldMk cId="4048506113" sldId="291"/>
            <ac:grpSpMk id="48" creationId="{3E747B47-42E7-471B-8863-7A107F3DCB03}"/>
          </ac:grpSpMkLst>
        </pc:grpChg>
        <pc:grpChg chg="mod">
          <ac:chgData name="Florian Tischler" userId="b23637ab61447c87" providerId="LiveId" clId="{BCB298D2-6A21-4FD5-ACAC-DC682730CB25}" dt="2018-05-16T20:53:37.892" v="502" actId="1076"/>
          <ac:grpSpMkLst>
            <pc:docMk/>
            <pc:sldMk cId="4048506113" sldId="291"/>
            <ac:grpSpMk id="49" creationId="{A1A70498-0A2A-44B9-86C5-9DCF247070F0}"/>
          </ac:grpSpMkLst>
        </pc:grpChg>
        <pc:grpChg chg="add mod">
          <ac:chgData name="Florian Tischler" userId="b23637ab61447c87" providerId="LiveId" clId="{BCB298D2-6A21-4FD5-ACAC-DC682730CB25}" dt="2018-05-16T21:18:17.900" v="693" actId="1076"/>
          <ac:grpSpMkLst>
            <pc:docMk/>
            <pc:sldMk cId="4048506113" sldId="291"/>
            <ac:grpSpMk id="54" creationId="{6B228FD2-8B5C-4530-A767-A784545648F5}"/>
          </ac:grpSpMkLst>
        </pc:grpChg>
        <pc:grpChg chg="add mod">
          <ac:chgData name="Florian Tischler" userId="b23637ab61447c87" providerId="LiveId" clId="{BCB298D2-6A21-4FD5-ACAC-DC682730CB25}" dt="2018-05-16T21:25:28.883" v="736" actId="164"/>
          <ac:grpSpMkLst>
            <pc:docMk/>
            <pc:sldMk cId="4048506113" sldId="291"/>
            <ac:grpSpMk id="70" creationId="{88FE2C22-75DB-46B8-ABE4-CA23CF4B5D60}"/>
          </ac:grpSpMkLst>
        </pc:grpChg>
        <pc:grpChg chg="add del mod">
          <ac:chgData name="Florian Tischler" userId="b23637ab61447c87" providerId="LiveId" clId="{BCB298D2-6A21-4FD5-ACAC-DC682730CB25}" dt="2018-05-16T21:25:19.353" v="733" actId="165"/>
          <ac:grpSpMkLst>
            <pc:docMk/>
            <pc:sldMk cId="4048506113" sldId="291"/>
            <ac:grpSpMk id="75" creationId="{F7BE78AE-F6A4-4A9B-8B01-47E7BFEECCD4}"/>
          </ac:grpSpMkLst>
        </pc:grpChg>
        <pc:grpChg chg="mod topLvl">
          <ac:chgData name="Florian Tischler" userId="b23637ab61447c87" providerId="LiveId" clId="{BCB298D2-6A21-4FD5-ACAC-DC682730CB25}" dt="2018-05-16T21:25:19.353" v="733" actId="165"/>
          <ac:grpSpMkLst>
            <pc:docMk/>
            <pc:sldMk cId="4048506113" sldId="291"/>
            <ac:grpSpMk id="76" creationId="{F79770EB-9D6A-4B74-9D46-D5DF8FC52891}"/>
          </ac:grpSpMkLst>
        </pc:grpChg>
        <pc:grpChg chg="add del mod">
          <ac:chgData name="Florian Tischler" userId="b23637ab61447c87" providerId="LiveId" clId="{BCB298D2-6A21-4FD5-ACAC-DC682730CB25}" dt="2018-05-17T08:57:28.175" v="3047" actId="478"/>
          <ac:grpSpMkLst>
            <pc:docMk/>
            <pc:sldMk cId="4048506113" sldId="291"/>
            <ac:grpSpMk id="85" creationId="{8431C503-8B66-4254-91C3-E2587F66C752}"/>
          </ac:grpSpMkLst>
        </pc:grpChg>
        <pc:grpChg chg="add del mod">
          <ac:chgData name="Florian Tischler" userId="b23637ab61447c87" providerId="LiveId" clId="{BCB298D2-6A21-4FD5-ACAC-DC682730CB25}" dt="2018-05-16T21:16:30.279" v="670" actId="478"/>
          <ac:grpSpMkLst>
            <pc:docMk/>
            <pc:sldMk cId="4048506113" sldId="291"/>
            <ac:grpSpMk id="95" creationId="{273C807E-4825-45E5-BA72-9343C49FA7C5}"/>
          </ac:grpSpMkLst>
        </pc:grpChg>
        <pc:grpChg chg="add mod">
          <ac:chgData name="Florian Tischler" userId="b23637ab61447c87" providerId="LiveId" clId="{BCB298D2-6A21-4FD5-ACAC-DC682730CB25}" dt="2018-05-16T21:18:03.441" v="691" actId="1076"/>
          <ac:grpSpMkLst>
            <pc:docMk/>
            <pc:sldMk cId="4048506113" sldId="291"/>
            <ac:grpSpMk id="100" creationId="{4647E986-B95A-4D37-81B8-DF2473FD0C4C}"/>
          </ac:grpSpMkLst>
        </pc:grpChg>
        <pc:grpChg chg="mod">
          <ac:chgData name="Florian Tischler" userId="b23637ab61447c87" providerId="LiveId" clId="{BCB298D2-6A21-4FD5-ACAC-DC682730CB25}" dt="2018-05-16T21:16:33.706" v="671" actId="1076"/>
          <ac:grpSpMkLst>
            <pc:docMk/>
            <pc:sldMk cId="4048506113" sldId="291"/>
            <ac:grpSpMk id="101" creationId="{A60FE6D4-6706-4409-A3CC-D4B41D1FD65C}"/>
          </ac:grpSpMkLst>
        </pc:grpChg>
        <pc:grpChg chg="add mod">
          <ac:chgData name="Florian Tischler" userId="b23637ab61447c87" providerId="LiveId" clId="{BCB298D2-6A21-4FD5-ACAC-DC682730CB25}" dt="2018-05-16T21:25:28.883" v="736" actId="164"/>
          <ac:grpSpMkLst>
            <pc:docMk/>
            <pc:sldMk cId="4048506113" sldId="291"/>
            <ac:grpSpMk id="107" creationId="{CB0C741F-B51A-44FB-BF28-D2651FE83569}"/>
          </ac:grpSpMkLst>
        </pc:grpChg>
        <pc:cxnChg chg="add del mod">
          <ac:chgData name="Florian Tischler" userId="b23637ab61447c87" providerId="LiveId" clId="{BCB298D2-6A21-4FD5-ACAC-DC682730CB25}" dt="2018-05-16T20:37:19.873" v="306" actId="478"/>
          <ac:cxnSpMkLst>
            <pc:docMk/>
            <pc:sldMk cId="4048506113" sldId="291"/>
            <ac:cxnSpMk id="7" creationId="{A06E1318-459C-44F1-BE63-84D319205B72}"/>
          </ac:cxnSpMkLst>
        </pc:cxnChg>
        <pc:cxnChg chg="add mod">
          <ac:chgData name="Florian Tischler" userId="b23637ab61447c87" providerId="LiveId" clId="{BCB298D2-6A21-4FD5-ACAC-DC682730CB25}" dt="2018-05-16T20:43:08.157" v="376" actId="692"/>
          <ac:cxnSpMkLst>
            <pc:docMk/>
            <pc:sldMk cId="4048506113" sldId="291"/>
            <ac:cxnSpMk id="11" creationId="{AB92FC1E-A705-4824-970F-F3C45123BD7E}"/>
          </ac:cxnSpMkLst>
        </pc:cxnChg>
        <pc:cxnChg chg="add mod topLvl">
          <ac:chgData name="Florian Tischler" userId="b23637ab61447c87" providerId="LiveId" clId="{BCB298D2-6A21-4FD5-ACAC-DC682730CB25}" dt="2018-05-16T20:56:56.190" v="543" actId="14100"/>
          <ac:cxnSpMkLst>
            <pc:docMk/>
            <pc:sldMk cId="4048506113" sldId="291"/>
            <ac:cxnSpMk id="13" creationId="{F98B11D0-82E6-4CB9-87B6-4B85F1B82841}"/>
          </ac:cxnSpMkLst>
        </pc:cxnChg>
        <pc:cxnChg chg="add del mod">
          <ac:chgData name="Florian Tischler" userId="b23637ab61447c87" providerId="LiveId" clId="{BCB298D2-6A21-4FD5-ACAC-DC682730CB25}" dt="2018-05-16T21:10:46.296" v="632" actId="478"/>
          <ac:cxnSpMkLst>
            <pc:docMk/>
            <pc:sldMk cId="4048506113" sldId="291"/>
            <ac:cxnSpMk id="17" creationId="{34B45A3C-9467-434B-9C94-6B601E07DDCB}"/>
          </ac:cxnSpMkLst>
        </pc:cxnChg>
        <pc:cxnChg chg="add del mod">
          <ac:chgData name="Florian Tischler" userId="b23637ab61447c87" providerId="LiveId" clId="{BCB298D2-6A21-4FD5-ACAC-DC682730CB25}" dt="2018-05-16T20:42:05.704" v="363" actId="478"/>
          <ac:cxnSpMkLst>
            <pc:docMk/>
            <pc:sldMk cId="4048506113" sldId="291"/>
            <ac:cxnSpMk id="20" creationId="{4091C921-0D67-4A8E-A2D5-4DB6C30A49FD}"/>
          </ac:cxnSpMkLst>
        </pc:cxnChg>
        <pc:cxnChg chg="add mod">
          <ac:chgData name="Florian Tischler" userId="b23637ab61447c87" providerId="LiveId" clId="{BCB298D2-6A21-4FD5-ACAC-DC682730CB25}" dt="2018-05-16T20:46:21.449" v="421" actId="164"/>
          <ac:cxnSpMkLst>
            <pc:docMk/>
            <pc:sldMk cId="4048506113" sldId="291"/>
            <ac:cxnSpMk id="21" creationId="{EA0B5D44-84A6-43D4-8299-EBA36EAAA825}"/>
          </ac:cxnSpMkLst>
        </pc:cxnChg>
        <pc:cxnChg chg="mod">
          <ac:chgData name="Florian Tischler" userId="b23637ab61447c87" providerId="LiveId" clId="{BCB298D2-6A21-4FD5-ACAC-DC682730CB25}" dt="2018-05-16T21:01:04.501" v="565" actId="1076"/>
          <ac:cxnSpMkLst>
            <pc:docMk/>
            <pc:sldMk cId="4048506113" sldId="291"/>
            <ac:cxnSpMk id="37" creationId="{8C01BE8D-A12A-4289-87E0-126DB21D480F}"/>
          </ac:cxnSpMkLst>
        </pc:cxnChg>
        <pc:cxnChg chg="mod">
          <ac:chgData name="Florian Tischler" userId="b23637ab61447c87" providerId="LiveId" clId="{BCB298D2-6A21-4FD5-ACAC-DC682730CB25}" dt="2018-05-16T20:56:37.453" v="539" actId="14100"/>
          <ac:cxnSpMkLst>
            <pc:docMk/>
            <pc:sldMk cId="4048506113" sldId="291"/>
            <ac:cxnSpMk id="52" creationId="{9A1C4314-1A12-4CFA-983D-712BE51E1F5E}"/>
          </ac:cxnSpMkLst>
        </pc:cxnChg>
        <pc:cxnChg chg="mod">
          <ac:chgData name="Florian Tischler" userId="b23637ab61447c87" providerId="LiveId" clId="{BCB298D2-6A21-4FD5-ACAC-DC682730CB25}" dt="2018-05-16T21:15:41.216" v="656" actId="1076"/>
          <ac:cxnSpMkLst>
            <pc:docMk/>
            <pc:sldMk cId="4048506113" sldId="291"/>
            <ac:cxnSpMk id="56" creationId="{09950BE9-45ED-46D6-BACA-76C81B9127A8}"/>
          </ac:cxnSpMkLst>
        </pc:cxnChg>
        <pc:cxnChg chg="mod">
          <ac:chgData name="Florian Tischler" userId="b23637ab61447c87" providerId="LiveId" clId="{BCB298D2-6A21-4FD5-ACAC-DC682730CB25}" dt="2018-05-16T21:23:26.221" v="726" actId="14100"/>
          <ac:cxnSpMkLst>
            <pc:docMk/>
            <pc:sldMk cId="4048506113" sldId="291"/>
            <ac:cxnSpMk id="72" creationId="{8F83AF6C-5CA3-4FB7-97A8-AD3B1A84116D}"/>
          </ac:cxnSpMkLst>
        </pc:cxnChg>
        <pc:cxnChg chg="mod">
          <ac:chgData name="Florian Tischler" userId="b23637ab61447c87" providerId="LiveId" clId="{BCB298D2-6A21-4FD5-ACAC-DC682730CB25}" dt="2018-05-16T21:23:19.613" v="724" actId="14100"/>
          <ac:cxnSpMkLst>
            <pc:docMk/>
            <pc:sldMk cId="4048506113" sldId="291"/>
            <ac:cxnSpMk id="79" creationId="{209D7EC4-ECE8-45C0-9450-E53A93460470}"/>
          </ac:cxnSpMkLst>
        </pc:cxnChg>
        <pc:cxnChg chg="mod">
          <ac:chgData name="Florian Tischler" userId="b23637ab61447c87" providerId="LiveId" clId="{BCB298D2-6A21-4FD5-ACAC-DC682730CB25}" dt="2018-05-17T08:57:28.175" v="3047" actId="478"/>
          <ac:cxnSpMkLst>
            <pc:docMk/>
            <pc:sldMk cId="4048506113" sldId="291"/>
            <ac:cxnSpMk id="87" creationId="{54873B3A-E74E-41EB-B3BE-179496679A11}"/>
          </ac:cxnSpMkLst>
        </pc:cxnChg>
        <pc:cxnChg chg="mod">
          <ac:chgData name="Florian Tischler" userId="b23637ab61447c87" providerId="LiveId" clId="{BCB298D2-6A21-4FD5-ACAC-DC682730CB25}" dt="2018-05-16T21:16:30.279" v="670" actId="478"/>
          <ac:cxnSpMkLst>
            <pc:docMk/>
            <pc:sldMk cId="4048506113" sldId="291"/>
            <ac:cxnSpMk id="97" creationId="{1FF07EBD-9D84-4C27-8FAB-A62F094190C4}"/>
          </ac:cxnSpMkLst>
        </pc:cxnChg>
        <pc:cxnChg chg="mod">
          <ac:chgData name="Florian Tischler" userId="b23637ab61447c87" providerId="LiveId" clId="{BCB298D2-6A21-4FD5-ACAC-DC682730CB25}" dt="2018-05-16T21:23:31.830" v="727" actId="14100"/>
          <ac:cxnSpMkLst>
            <pc:docMk/>
            <pc:sldMk cId="4048506113" sldId="291"/>
            <ac:cxnSpMk id="104" creationId="{CB48DA49-F5C9-4EA5-98FA-61D1335320EA}"/>
          </ac:cxnSpMkLst>
        </pc:cxnChg>
      </pc:sldChg>
      <pc:sldChg chg="delSp modSp add">
        <pc:chgData name="Florian Tischler" userId="b23637ab61447c87" providerId="LiveId" clId="{BCB298D2-6A21-4FD5-ACAC-DC682730CB25}" dt="2018-05-16T21:44:30.888" v="1285" actId="1076"/>
        <pc:sldMkLst>
          <pc:docMk/>
          <pc:sldMk cId="3936746001" sldId="292"/>
        </pc:sldMkLst>
        <pc:spChg chg="mod">
          <ac:chgData name="Florian Tischler" userId="b23637ab61447c87" providerId="LiveId" clId="{BCB298D2-6A21-4FD5-ACAC-DC682730CB25}" dt="2018-05-16T21:44:30.888" v="1285" actId="1076"/>
          <ac:spMkLst>
            <pc:docMk/>
            <pc:sldMk cId="3936746001" sldId="292"/>
            <ac:spMk id="2" creationId="{ACDE48E6-D94C-4419-930C-1AB8C41D92EA}"/>
          </ac:spMkLst>
        </pc:spChg>
        <pc:spChg chg="del mod">
          <ac:chgData name="Florian Tischler" userId="b23637ab61447c87" providerId="LiveId" clId="{BCB298D2-6A21-4FD5-ACAC-DC682730CB25}" dt="2018-05-16T21:44:14.157" v="1263" actId="478"/>
          <ac:spMkLst>
            <pc:docMk/>
            <pc:sldMk cId="3936746001" sldId="292"/>
            <ac:spMk id="3" creationId="{73B69491-0ADB-4238-A9F9-F79B6CAFE30F}"/>
          </ac:spMkLst>
        </pc:spChg>
      </pc:sldChg>
      <pc:sldChg chg="addSp delSp modSp add">
        <pc:chgData name="Florian Tischler" userId="b23637ab61447c87" providerId="LiveId" clId="{BCB298D2-6A21-4FD5-ACAC-DC682730CB25}" dt="2018-05-16T21:46:43.605" v="1384" actId="20577"/>
        <pc:sldMkLst>
          <pc:docMk/>
          <pc:sldMk cId="1571616980" sldId="293"/>
        </pc:sldMkLst>
        <pc:spChg chg="del">
          <ac:chgData name="Florian Tischler" userId="b23637ab61447c87" providerId="LiveId" clId="{BCB298D2-6A21-4FD5-ACAC-DC682730CB25}" dt="2018-05-16T21:45:03.259" v="1289" actId="478"/>
          <ac:spMkLst>
            <pc:docMk/>
            <pc:sldMk cId="1571616980" sldId="293"/>
            <ac:spMk id="2" creationId="{9372BCAB-E75C-441A-B196-72B5694A4F64}"/>
          </ac:spMkLst>
        </pc:spChg>
        <pc:spChg chg="del mod">
          <ac:chgData name="Florian Tischler" userId="b23637ab61447c87" providerId="LiveId" clId="{BCB298D2-6A21-4FD5-ACAC-DC682730CB25}" dt="2018-05-16T21:45:01.299" v="1288" actId="20577"/>
          <ac:spMkLst>
            <pc:docMk/>
            <pc:sldMk cId="1571616980" sldId="293"/>
            <ac:spMk id="3" creationId="{AB5E2BF4-B8CD-46AA-9DE5-F393769497FC}"/>
          </ac:spMkLst>
        </pc:spChg>
        <pc:spChg chg="mod">
          <ac:chgData name="Florian Tischler" userId="b23637ab61447c87" providerId="LiveId" clId="{BCB298D2-6A21-4FD5-ACAC-DC682730CB25}" dt="2018-05-16T21:46:43.605" v="1384" actId="20577"/>
          <ac:spMkLst>
            <pc:docMk/>
            <pc:sldMk cId="1571616980" sldId="293"/>
            <ac:spMk id="4" creationId="{5693204C-3B66-44AC-8B01-A9FDB364F31E}"/>
          </ac:spMkLst>
        </pc:spChg>
        <pc:picChg chg="add mod">
          <ac:chgData name="Florian Tischler" userId="b23637ab61447c87" providerId="LiveId" clId="{BCB298D2-6A21-4FD5-ACAC-DC682730CB25}" dt="2018-05-16T21:45:12.925" v="1292" actId="1076"/>
          <ac:picMkLst>
            <pc:docMk/>
            <pc:sldMk cId="1571616980" sldId="293"/>
            <ac:picMk id="6" creationId="{5B0052E5-5701-4880-AA61-D46E57834248}"/>
          </ac:picMkLst>
        </pc:picChg>
      </pc:sldChg>
      <pc:sldChg chg="modSp add">
        <pc:chgData name="Florian Tischler" userId="b23637ab61447c87" providerId="LiveId" clId="{BCB298D2-6A21-4FD5-ACAC-DC682730CB25}" dt="2018-05-17T08:11:31.979" v="1655" actId="6549"/>
        <pc:sldMkLst>
          <pc:docMk/>
          <pc:sldMk cId="1723833276" sldId="294"/>
        </pc:sldMkLst>
        <pc:spChg chg="mod">
          <ac:chgData name="Florian Tischler" userId="b23637ab61447c87" providerId="LiveId" clId="{BCB298D2-6A21-4FD5-ACAC-DC682730CB25}" dt="2018-05-17T08:11:31.979" v="1655" actId="6549"/>
          <ac:spMkLst>
            <pc:docMk/>
            <pc:sldMk cId="1723833276" sldId="294"/>
            <ac:spMk id="3" creationId="{1EA38A05-F388-4215-962F-990DC3F342CB}"/>
          </ac:spMkLst>
        </pc:spChg>
      </pc:sldChg>
      <pc:sldChg chg="add del">
        <pc:chgData name="Florian Tischler" userId="b23637ab61447c87" providerId="LiveId" clId="{BCB298D2-6A21-4FD5-ACAC-DC682730CB25}" dt="2018-05-17T08:04:29.897" v="1497" actId="2696"/>
        <pc:sldMkLst>
          <pc:docMk/>
          <pc:sldMk cId="1963619535" sldId="294"/>
        </pc:sldMkLst>
      </pc:sldChg>
      <pc:sldChg chg="modSp add ord">
        <pc:chgData name="Florian Tischler" userId="b23637ab61447c87" providerId="LiveId" clId="{BCB298D2-6A21-4FD5-ACAC-DC682730CB25}" dt="2018-05-17T08:11:39.758" v="1657" actId="207"/>
        <pc:sldMkLst>
          <pc:docMk/>
          <pc:sldMk cId="914956800" sldId="295"/>
        </pc:sldMkLst>
        <pc:spChg chg="mod">
          <ac:chgData name="Florian Tischler" userId="b23637ab61447c87" providerId="LiveId" clId="{BCB298D2-6A21-4FD5-ACAC-DC682730CB25}" dt="2018-05-17T08:11:39.758" v="1657" actId="207"/>
          <ac:spMkLst>
            <pc:docMk/>
            <pc:sldMk cId="914956800" sldId="295"/>
            <ac:spMk id="3" creationId="{1EA38A05-F388-4215-962F-990DC3F342CB}"/>
          </ac:spMkLst>
        </pc:spChg>
      </pc:sldChg>
      <pc:sldChg chg="addSp delSp modSp add del">
        <pc:chgData name="Florian Tischler" userId="b23637ab61447c87" providerId="LiveId" clId="{BCB298D2-6A21-4FD5-ACAC-DC682730CB25}" dt="2018-05-17T08:12:31.232" v="1661" actId="2696"/>
        <pc:sldMkLst>
          <pc:docMk/>
          <pc:sldMk cId="2383147049" sldId="296"/>
        </pc:sldMkLst>
        <pc:spChg chg="del">
          <ac:chgData name="Florian Tischler" userId="b23637ab61447c87" providerId="LiveId" clId="{BCB298D2-6A21-4FD5-ACAC-DC682730CB25}" dt="2018-05-17T08:12:24.236" v="1660" actId="478"/>
          <ac:spMkLst>
            <pc:docMk/>
            <pc:sldMk cId="2383147049" sldId="296"/>
            <ac:spMk id="2" creationId="{0B6D6F10-0CE7-4244-90F6-3F51445C8218}"/>
          </ac:spMkLst>
        </pc:spChg>
        <pc:spChg chg="del">
          <ac:chgData name="Florian Tischler" userId="b23637ab61447c87" providerId="LiveId" clId="{BCB298D2-6A21-4FD5-ACAC-DC682730CB25}" dt="2018-05-17T08:12:21.349" v="1659" actId="2696"/>
          <ac:spMkLst>
            <pc:docMk/>
            <pc:sldMk cId="2383147049" sldId="296"/>
            <ac:spMk id="3" creationId="{C00F17BD-F49A-4775-A4D4-C5BEB73A1A4E}"/>
          </ac:spMkLst>
        </pc:spChg>
        <pc:picChg chg="add mod">
          <ac:chgData name="Florian Tischler" userId="b23637ab61447c87" providerId="LiveId" clId="{BCB298D2-6A21-4FD5-ACAC-DC682730CB25}" dt="2018-05-17T08:12:21.349" v="1659" actId="2696"/>
          <ac:picMkLst>
            <pc:docMk/>
            <pc:sldMk cId="2383147049" sldId="296"/>
            <ac:picMk id="6" creationId="{DF5DC308-2FC1-4AC1-AB43-5C681A2C2F5A}"/>
          </ac:picMkLst>
        </pc:picChg>
      </pc:sldChg>
      <pc:sldChg chg="addSp modSp add ord">
        <pc:chgData name="Florian Tischler" userId="b23637ab61447c87" providerId="LiveId" clId="{BCB298D2-6A21-4FD5-ACAC-DC682730CB25}" dt="2018-05-17T08:13:09.626" v="1687" actId="20577"/>
        <pc:sldMkLst>
          <pc:docMk/>
          <pc:sldMk cId="2949086231" sldId="296"/>
        </pc:sldMkLst>
        <pc:spChg chg="mod">
          <ac:chgData name="Florian Tischler" userId="b23637ab61447c87" providerId="LiveId" clId="{BCB298D2-6A21-4FD5-ACAC-DC682730CB25}" dt="2018-05-17T08:13:09.626" v="1687" actId="20577"/>
          <ac:spMkLst>
            <pc:docMk/>
            <pc:sldMk cId="2949086231" sldId="296"/>
            <ac:spMk id="4" creationId="{831A5EC5-725E-4661-9D42-790E993785D3}"/>
          </ac:spMkLst>
        </pc:spChg>
        <pc:picChg chg="add">
          <ac:chgData name="Florian Tischler" userId="b23637ab61447c87" providerId="LiveId" clId="{BCB298D2-6A21-4FD5-ACAC-DC682730CB25}" dt="2018-05-17T08:12:40.658" v="1664" actId="20577"/>
          <ac:picMkLst>
            <pc:docMk/>
            <pc:sldMk cId="2949086231" sldId="296"/>
            <ac:picMk id="2" creationId="{CCA0B654-C162-4ABD-868B-79B2B3DDD605}"/>
          </ac:picMkLst>
        </pc:picChg>
      </pc:sldChg>
      <pc:sldChg chg="modSp add ord">
        <pc:chgData name="Florian Tischler" userId="b23637ab61447c87" providerId="LiveId" clId="{BCB298D2-6A21-4FD5-ACAC-DC682730CB25}" dt="2018-05-17T08:13:32.934" v="1691" actId="207"/>
        <pc:sldMkLst>
          <pc:docMk/>
          <pc:sldMk cId="1999998795" sldId="297"/>
        </pc:sldMkLst>
        <pc:spChg chg="mod">
          <ac:chgData name="Florian Tischler" userId="b23637ab61447c87" providerId="LiveId" clId="{BCB298D2-6A21-4FD5-ACAC-DC682730CB25}" dt="2018-05-17T08:13:32.934" v="1691" actId="207"/>
          <ac:spMkLst>
            <pc:docMk/>
            <pc:sldMk cId="1999998795" sldId="297"/>
            <ac:spMk id="3" creationId="{1EA38A05-F388-4215-962F-990DC3F342CB}"/>
          </ac:spMkLst>
        </pc:spChg>
      </pc:sldChg>
      <pc:sldChg chg="delSp modSp add">
        <pc:chgData name="Florian Tischler" userId="b23637ab61447c87" providerId="LiveId" clId="{BCB298D2-6A21-4FD5-ACAC-DC682730CB25}" dt="2018-05-17T08:23:23.444" v="1821" actId="1076"/>
        <pc:sldMkLst>
          <pc:docMk/>
          <pc:sldMk cId="3272177542" sldId="298"/>
        </pc:sldMkLst>
        <pc:spChg chg="mod">
          <ac:chgData name="Florian Tischler" userId="b23637ab61447c87" providerId="LiveId" clId="{BCB298D2-6A21-4FD5-ACAC-DC682730CB25}" dt="2018-05-17T08:23:23.444" v="1821" actId="1076"/>
          <ac:spMkLst>
            <pc:docMk/>
            <pc:sldMk cId="3272177542" sldId="298"/>
            <ac:spMk id="2" creationId="{0B972F03-B202-4640-8E41-36C79789675C}"/>
          </ac:spMkLst>
        </pc:spChg>
        <pc:spChg chg="del">
          <ac:chgData name="Florian Tischler" userId="b23637ab61447c87" providerId="LiveId" clId="{BCB298D2-6A21-4FD5-ACAC-DC682730CB25}" dt="2018-05-17T08:23:14.410" v="1820" actId="478"/>
          <ac:spMkLst>
            <pc:docMk/>
            <pc:sldMk cId="3272177542" sldId="298"/>
            <ac:spMk id="3" creationId="{FBA37FF3-81A5-4980-B36E-15BB5927E70B}"/>
          </ac:spMkLst>
        </pc:spChg>
      </pc:sldChg>
      <pc:sldChg chg="modSp add del ord">
        <pc:chgData name="Florian Tischler" userId="b23637ab61447c87" providerId="LiveId" clId="{BCB298D2-6A21-4FD5-ACAC-DC682730CB25}" dt="2018-05-17T10:10:02.723" v="3238"/>
        <pc:sldMkLst>
          <pc:docMk/>
          <pc:sldMk cId="89695261" sldId="299"/>
        </pc:sldMkLst>
        <pc:spChg chg="mod">
          <ac:chgData name="Florian Tischler" userId="b23637ab61447c87" providerId="LiveId" clId="{BCB298D2-6A21-4FD5-ACAC-DC682730CB25}" dt="2018-05-17T08:23:42.490" v="1826" actId="20577"/>
          <ac:spMkLst>
            <pc:docMk/>
            <pc:sldMk cId="89695261" sldId="299"/>
            <ac:spMk id="2" creationId="{0B972F03-B202-4640-8E41-36C79789675C}"/>
          </ac:spMkLst>
        </pc:spChg>
      </pc:sldChg>
      <pc:sldChg chg="addSp delSp modSp add">
        <pc:chgData name="Florian Tischler" userId="b23637ab61447c87" providerId="LiveId" clId="{BCB298D2-6A21-4FD5-ACAC-DC682730CB25}" dt="2018-05-17T08:28:03.929" v="1867"/>
        <pc:sldMkLst>
          <pc:docMk/>
          <pc:sldMk cId="2859208022" sldId="300"/>
        </pc:sldMkLst>
        <pc:spChg chg="del">
          <ac:chgData name="Florian Tischler" userId="b23637ab61447c87" providerId="LiveId" clId="{BCB298D2-6A21-4FD5-ACAC-DC682730CB25}" dt="2018-05-17T08:24:40.515" v="1831" actId="478"/>
          <ac:spMkLst>
            <pc:docMk/>
            <pc:sldMk cId="2859208022" sldId="300"/>
            <ac:spMk id="2" creationId="{F49B8B55-C2D0-4D87-BCF0-12A2A04E3D2C}"/>
          </ac:spMkLst>
        </pc:spChg>
        <pc:spChg chg="mod">
          <ac:chgData name="Florian Tischler" userId="b23637ab61447c87" providerId="LiveId" clId="{BCB298D2-6A21-4FD5-ACAC-DC682730CB25}" dt="2018-05-17T08:27:56.130" v="1865" actId="20577"/>
          <ac:spMkLst>
            <pc:docMk/>
            <pc:sldMk cId="2859208022" sldId="300"/>
            <ac:spMk id="4" creationId="{8AE20230-8FAA-4044-AAC9-B309930FC4D1}"/>
          </ac:spMkLst>
        </pc:spChg>
        <pc:picChg chg="add del">
          <ac:chgData name="Florian Tischler" userId="b23637ab61447c87" providerId="LiveId" clId="{BCB298D2-6A21-4FD5-ACAC-DC682730CB25}" dt="2018-05-17T08:24:36.156" v="1829" actId="478"/>
          <ac:picMkLst>
            <pc:docMk/>
            <pc:sldMk cId="2859208022" sldId="300"/>
            <ac:picMk id="6" creationId="{6EEA3790-BAC7-4A4B-B809-B768FBD37029}"/>
          </ac:picMkLst>
        </pc:picChg>
        <pc:picChg chg="add mod">
          <ac:chgData name="Florian Tischler" userId="b23637ab61447c87" providerId="LiveId" clId="{BCB298D2-6A21-4FD5-ACAC-DC682730CB25}" dt="2018-05-17T08:27:44.903" v="1860" actId="1076"/>
          <ac:picMkLst>
            <pc:docMk/>
            <pc:sldMk cId="2859208022" sldId="300"/>
            <ac:picMk id="7" creationId="{A739B67C-E2D2-4AFB-94AD-EACD54503541}"/>
          </ac:picMkLst>
        </pc:picChg>
        <pc:picChg chg="del">
          <ac:chgData name="Florian Tischler" userId="b23637ab61447c87" providerId="LiveId" clId="{BCB298D2-6A21-4FD5-ACAC-DC682730CB25}" dt="2018-05-17T08:24:37.410" v="1830" actId="478"/>
          <ac:picMkLst>
            <pc:docMk/>
            <pc:sldMk cId="2859208022" sldId="300"/>
            <ac:picMk id="8" creationId="{F8C27D00-59F5-457F-BA00-41DDCC62808F}"/>
          </ac:picMkLst>
        </pc:picChg>
        <pc:picChg chg="add del">
          <ac:chgData name="Florian Tischler" userId="b23637ab61447c87" providerId="LiveId" clId="{BCB298D2-6A21-4FD5-ACAC-DC682730CB25}" dt="2018-05-17T08:28:03.929" v="1867"/>
          <ac:picMkLst>
            <pc:docMk/>
            <pc:sldMk cId="2859208022" sldId="300"/>
            <ac:picMk id="9" creationId="{DB985F1B-C608-4EB2-86DA-9F093457C053}"/>
          </ac:picMkLst>
        </pc:picChg>
      </pc:sldChg>
      <pc:sldChg chg="add del">
        <pc:chgData name="Florian Tischler" userId="b23637ab61447c87" providerId="LiveId" clId="{BCB298D2-6A21-4FD5-ACAC-DC682730CB25}" dt="2018-05-17T09:46:07.968" v="3222" actId="2696"/>
        <pc:sldMkLst>
          <pc:docMk/>
          <pc:sldMk cId="3885540219" sldId="301"/>
        </pc:sldMkLst>
      </pc:sldChg>
      <pc:sldChg chg="add del">
        <pc:chgData name="Florian Tischler" userId="b23637ab61447c87" providerId="LiveId" clId="{BCB298D2-6A21-4FD5-ACAC-DC682730CB25}" dt="2018-05-17T08:29:24.503" v="1870" actId="2696"/>
        <pc:sldMkLst>
          <pc:docMk/>
          <pc:sldMk cId="262853034" sldId="302"/>
        </pc:sldMkLst>
      </pc:sldChg>
      <pc:sldChg chg="modSp add">
        <pc:chgData name="Florian Tischler" userId="b23637ab61447c87" providerId="LiveId" clId="{BCB298D2-6A21-4FD5-ACAC-DC682730CB25}" dt="2018-05-17T08:42:22.338" v="2470" actId="20577"/>
        <pc:sldMkLst>
          <pc:docMk/>
          <pc:sldMk cId="2100385983" sldId="302"/>
        </pc:sldMkLst>
        <pc:spChg chg="mod">
          <ac:chgData name="Florian Tischler" userId="b23637ab61447c87" providerId="LiveId" clId="{BCB298D2-6A21-4FD5-ACAC-DC682730CB25}" dt="2018-05-17T08:42:22.338" v="2470" actId="20577"/>
          <ac:spMkLst>
            <pc:docMk/>
            <pc:sldMk cId="2100385983" sldId="302"/>
            <ac:spMk id="4" creationId="{8AE20230-8FAA-4044-AAC9-B309930FC4D1}"/>
          </ac:spMkLst>
        </pc:spChg>
        <pc:picChg chg="mod">
          <ac:chgData name="Florian Tischler" userId="b23637ab61447c87" providerId="LiveId" clId="{BCB298D2-6A21-4FD5-ACAC-DC682730CB25}" dt="2018-05-17T08:29:31.335" v="1872" actId="14826"/>
          <ac:picMkLst>
            <pc:docMk/>
            <pc:sldMk cId="2100385983" sldId="302"/>
            <ac:picMk id="7" creationId="{A739B67C-E2D2-4AFB-94AD-EACD54503541}"/>
          </ac:picMkLst>
        </pc:picChg>
      </pc:sldChg>
      <pc:sldChg chg="modSp add">
        <pc:chgData name="Florian Tischler" userId="b23637ab61447c87" providerId="LiveId" clId="{BCB298D2-6A21-4FD5-ACAC-DC682730CB25}" dt="2018-05-17T08:32:38.696" v="2203" actId="5793"/>
        <pc:sldMkLst>
          <pc:docMk/>
          <pc:sldMk cId="1729080641" sldId="303"/>
        </pc:sldMkLst>
        <pc:spChg chg="mod">
          <ac:chgData name="Florian Tischler" userId="b23637ab61447c87" providerId="LiveId" clId="{BCB298D2-6A21-4FD5-ACAC-DC682730CB25}" dt="2018-05-17T08:30:06.034" v="1895" actId="20577"/>
          <ac:spMkLst>
            <pc:docMk/>
            <pc:sldMk cId="1729080641" sldId="303"/>
            <ac:spMk id="2" creationId="{63572D50-DFD6-4FBE-900A-E59B3A71DFFF}"/>
          </ac:spMkLst>
        </pc:spChg>
        <pc:spChg chg="mod">
          <ac:chgData name="Florian Tischler" userId="b23637ab61447c87" providerId="LiveId" clId="{BCB298D2-6A21-4FD5-ACAC-DC682730CB25}" dt="2018-05-17T08:32:38.696" v="2203" actId="5793"/>
          <ac:spMkLst>
            <pc:docMk/>
            <pc:sldMk cId="1729080641" sldId="303"/>
            <ac:spMk id="3" creationId="{272351C9-73D1-483C-B55B-4B94CAF512AF}"/>
          </ac:spMkLst>
        </pc:spChg>
      </pc:sldChg>
      <pc:sldChg chg="modSp add modAnim">
        <pc:chgData name="Florian Tischler" userId="b23637ab61447c87" providerId="LiveId" clId="{BCB298D2-6A21-4FD5-ACAC-DC682730CB25}" dt="2018-05-17T08:41:05.066" v="2462" actId="20577"/>
        <pc:sldMkLst>
          <pc:docMk/>
          <pc:sldMk cId="1602928974" sldId="304"/>
        </pc:sldMkLst>
        <pc:spChg chg="mod">
          <ac:chgData name="Florian Tischler" userId="b23637ab61447c87" providerId="LiveId" clId="{BCB298D2-6A21-4FD5-ACAC-DC682730CB25}" dt="2018-05-17T08:35:18.426" v="2454" actId="20577"/>
          <ac:spMkLst>
            <pc:docMk/>
            <pc:sldMk cId="1602928974" sldId="304"/>
            <ac:spMk id="2" creationId="{B1E32A53-A869-447C-97A4-3B79C67CB770}"/>
          </ac:spMkLst>
        </pc:spChg>
        <pc:spChg chg="mod">
          <ac:chgData name="Florian Tischler" userId="b23637ab61447c87" providerId="LiveId" clId="{BCB298D2-6A21-4FD5-ACAC-DC682730CB25}" dt="2018-05-17T08:41:05.066" v="2462" actId="20577"/>
          <ac:spMkLst>
            <pc:docMk/>
            <pc:sldMk cId="1602928974" sldId="304"/>
            <ac:spMk id="3" creationId="{6240A8B5-F26B-43D5-BAFA-BBDB251D9A02}"/>
          </ac:spMkLst>
        </pc:spChg>
      </pc:sldChg>
      <pc:sldChg chg="add del">
        <pc:chgData name="Florian Tischler" userId="b23637ab61447c87" providerId="LiveId" clId="{BCB298D2-6A21-4FD5-ACAC-DC682730CB25}" dt="2018-05-17T08:40:46.862" v="2458" actId="2696"/>
        <pc:sldMkLst>
          <pc:docMk/>
          <pc:sldMk cId="3617954551" sldId="305"/>
        </pc:sldMkLst>
      </pc:sldChg>
      <pc:sldChg chg="modSp add ord">
        <pc:chgData name="Florian Tischler" userId="b23637ab61447c87" providerId="LiveId" clId="{BCB298D2-6A21-4FD5-ACAC-DC682730CB25}" dt="2018-05-17T08:46:21.832" v="2553" actId="1076"/>
        <pc:sldMkLst>
          <pc:docMk/>
          <pc:sldMk cId="2166237144" sldId="306"/>
        </pc:sldMkLst>
        <pc:spChg chg="mod">
          <ac:chgData name="Florian Tischler" userId="b23637ab61447c87" providerId="LiveId" clId="{BCB298D2-6A21-4FD5-ACAC-DC682730CB25}" dt="2018-05-17T08:42:39.226" v="2502" actId="20577"/>
          <ac:spMkLst>
            <pc:docMk/>
            <pc:sldMk cId="2166237144" sldId="306"/>
            <ac:spMk id="4" creationId="{8AE20230-8FAA-4044-AAC9-B309930FC4D1}"/>
          </ac:spMkLst>
        </pc:spChg>
        <pc:picChg chg="mod">
          <ac:chgData name="Florian Tischler" userId="b23637ab61447c87" providerId="LiveId" clId="{BCB298D2-6A21-4FD5-ACAC-DC682730CB25}" dt="2018-05-17T08:46:21.832" v="2553" actId="1076"/>
          <ac:picMkLst>
            <pc:docMk/>
            <pc:sldMk cId="2166237144" sldId="306"/>
            <ac:picMk id="7" creationId="{A739B67C-E2D2-4AFB-94AD-EACD54503541}"/>
          </ac:picMkLst>
        </pc:picChg>
      </pc:sldChg>
      <pc:sldChg chg="modSp add">
        <pc:chgData name="Florian Tischler" userId="b23637ab61447c87" providerId="LiveId" clId="{BCB298D2-6A21-4FD5-ACAC-DC682730CB25}" dt="2018-05-17T09:55:45.387" v="3226" actId="20577"/>
        <pc:sldMkLst>
          <pc:docMk/>
          <pc:sldMk cId="511751174" sldId="307"/>
        </pc:sldMkLst>
        <pc:spChg chg="mod">
          <ac:chgData name="Florian Tischler" userId="b23637ab61447c87" providerId="LiveId" clId="{BCB298D2-6A21-4FD5-ACAC-DC682730CB25}" dt="2018-05-17T08:47:57.090" v="2589" actId="20577"/>
          <ac:spMkLst>
            <pc:docMk/>
            <pc:sldMk cId="511751174" sldId="307"/>
            <ac:spMk id="2" creationId="{8B13EB4E-19BF-4088-B0E4-F86AF7CF5FC1}"/>
          </ac:spMkLst>
        </pc:spChg>
        <pc:spChg chg="mod">
          <ac:chgData name="Florian Tischler" userId="b23637ab61447c87" providerId="LiveId" clId="{BCB298D2-6A21-4FD5-ACAC-DC682730CB25}" dt="2018-05-17T09:55:45.387" v="3226" actId="20577"/>
          <ac:spMkLst>
            <pc:docMk/>
            <pc:sldMk cId="511751174" sldId="307"/>
            <ac:spMk id="3" creationId="{DFD2DADC-6F62-4485-835D-25C9B0C7C00F}"/>
          </ac:spMkLst>
        </pc:spChg>
      </pc:sldChg>
      <pc:sldChg chg="modSp add">
        <pc:chgData name="Florian Tischler" userId="b23637ab61447c87" providerId="LiveId" clId="{BCB298D2-6A21-4FD5-ACAC-DC682730CB25}" dt="2018-05-17T08:47:37.802" v="2579" actId="20577"/>
        <pc:sldMkLst>
          <pc:docMk/>
          <pc:sldMk cId="2203230596" sldId="308"/>
        </pc:sldMkLst>
        <pc:spChg chg="mod">
          <ac:chgData name="Florian Tischler" userId="b23637ab61447c87" providerId="LiveId" clId="{BCB298D2-6A21-4FD5-ACAC-DC682730CB25}" dt="2018-05-17T08:47:37.802" v="2579" actId="20577"/>
          <ac:spMkLst>
            <pc:docMk/>
            <pc:sldMk cId="2203230596" sldId="308"/>
            <ac:spMk id="4" creationId="{8AE20230-8FAA-4044-AAC9-B309930FC4D1}"/>
          </ac:spMkLst>
        </pc:spChg>
        <pc:picChg chg="mod">
          <ac:chgData name="Florian Tischler" userId="b23637ab61447c87" providerId="LiveId" clId="{BCB298D2-6A21-4FD5-ACAC-DC682730CB25}" dt="2018-05-17T08:46:38.034" v="2556" actId="14100"/>
          <ac:picMkLst>
            <pc:docMk/>
            <pc:sldMk cId="2203230596" sldId="308"/>
            <ac:picMk id="7" creationId="{A739B67C-E2D2-4AFB-94AD-EACD54503541}"/>
          </ac:picMkLst>
        </pc:picChg>
      </pc:sldChg>
      <pc:sldChg chg="addSp delSp modSp add delAnim modAnim">
        <pc:chgData name="Florian Tischler" userId="b23637ab61447c87" providerId="LiveId" clId="{BCB298D2-6A21-4FD5-ACAC-DC682730CB25}" dt="2018-05-17T09:57:28.225" v="3233"/>
        <pc:sldMkLst>
          <pc:docMk/>
          <pc:sldMk cId="3310983994" sldId="309"/>
        </pc:sldMkLst>
        <pc:spChg chg="mod">
          <ac:chgData name="Florian Tischler" userId="b23637ab61447c87" providerId="LiveId" clId="{BCB298D2-6A21-4FD5-ACAC-DC682730CB25}" dt="2018-05-17T08:56:40.125" v="3020" actId="20577"/>
          <ac:spMkLst>
            <pc:docMk/>
            <pc:sldMk cId="3310983994" sldId="309"/>
            <ac:spMk id="2" creationId="{91E087C4-820A-45D0-8CB3-9ED3BD9E744E}"/>
          </ac:spMkLst>
        </pc:spChg>
        <pc:spChg chg="mod">
          <ac:chgData name="Florian Tischler" userId="b23637ab61447c87" providerId="LiveId" clId="{BCB298D2-6A21-4FD5-ACAC-DC682730CB25}" dt="2018-05-17T09:05:56.594" v="3182" actId="20577"/>
          <ac:spMkLst>
            <pc:docMk/>
            <pc:sldMk cId="3310983994" sldId="309"/>
            <ac:spMk id="4" creationId="{3BCF715F-565F-4AFE-B219-F9053EE5C495}"/>
          </ac:spMkLst>
        </pc:spChg>
        <pc:spChg chg="mod">
          <ac:chgData name="Florian Tischler" userId="b23637ab61447c87" providerId="LiveId" clId="{BCB298D2-6A21-4FD5-ACAC-DC682730CB25}" dt="2018-05-17T09:01:34.713" v="3087" actId="1076"/>
          <ac:spMkLst>
            <pc:docMk/>
            <pc:sldMk cId="3310983994" sldId="309"/>
            <ac:spMk id="61" creationId="{57745980-D33A-43A0-A656-6FB5E27D830F}"/>
          </ac:spMkLst>
        </pc:spChg>
        <pc:spChg chg="mod">
          <ac:chgData name="Florian Tischler" userId="b23637ab61447c87" providerId="LiveId" clId="{BCB298D2-6A21-4FD5-ACAC-DC682730CB25}" dt="2018-05-17T09:00:13.423" v="3081" actId="207"/>
          <ac:spMkLst>
            <pc:docMk/>
            <pc:sldMk cId="3310983994" sldId="309"/>
            <ac:spMk id="64" creationId="{7AEECA48-B949-4533-8A7B-A2553E8D14DA}"/>
          </ac:spMkLst>
        </pc:spChg>
        <pc:spChg chg="del mod">
          <ac:chgData name="Florian Tischler" userId="b23637ab61447c87" providerId="LiveId" clId="{BCB298D2-6A21-4FD5-ACAC-DC682730CB25}" dt="2018-05-17T09:01:31.050" v="3086" actId="478"/>
          <ac:spMkLst>
            <pc:docMk/>
            <pc:sldMk cId="3310983994" sldId="309"/>
            <ac:spMk id="69" creationId="{72FA9BF9-9084-45BC-AD4C-1B0B63CC0A65}"/>
          </ac:spMkLst>
        </pc:spChg>
        <pc:spChg chg="ord">
          <ac:chgData name="Florian Tischler" userId="b23637ab61447c87" providerId="LiveId" clId="{BCB298D2-6A21-4FD5-ACAC-DC682730CB25}" dt="2018-05-17T09:03:05.629" v="3106" actId="167"/>
          <ac:spMkLst>
            <pc:docMk/>
            <pc:sldMk cId="3310983994" sldId="309"/>
            <ac:spMk id="73" creationId="{514B2554-A298-4235-AB2B-3E8D2B1CE724}"/>
          </ac:spMkLst>
        </pc:spChg>
        <pc:spChg chg="mod ord">
          <ac:chgData name="Florian Tischler" userId="b23637ab61447c87" providerId="LiveId" clId="{BCB298D2-6A21-4FD5-ACAC-DC682730CB25}" dt="2018-05-17T09:02:54.802" v="3104" actId="166"/>
          <ac:spMkLst>
            <pc:docMk/>
            <pc:sldMk cId="3310983994" sldId="309"/>
            <ac:spMk id="78" creationId="{E26B56C0-B86C-4CAF-ADD9-CE931EE395BE}"/>
          </ac:spMkLst>
        </pc:spChg>
        <pc:spChg chg="mod">
          <ac:chgData name="Florian Tischler" userId="b23637ab61447c87" providerId="LiveId" clId="{BCB298D2-6A21-4FD5-ACAC-DC682730CB25}" dt="2018-05-17T09:04:17.882" v="3131" actId="1076"/>
          <ac:spMkLst>
            <pc:docMk/>
            <pc:sldMk cId="3310983994" sldId="309"/>
            <ac:spMk id="81" creationId="{244B88BF-BF9D-469B-9205-2996D6BCA284}"/>
          </ac:spMkLst>
        </pc:spChg>
        <pc:spChg chg="mod">
          <ac:chgData name="Florian Tischler" userId="b23637ab61447c87" providerId="LiveId" clId="{BCB298D2-6A21-4FD5-ACAC-DC682730CB25}" dt="2018-05-17T09:04:52.175" v="3144" actId="207"/>
          <ac:spMkLst>
            <pc:docMk/>
            <pc:sldMk cId="3310983994" sldId="309"/>
            <ac:spMk id="84" creationId="{06AD1580-62DA-4649-AEDF-0E052A854B54}"/>
          </ac:spMkLst>
        </pc:spChg>
        <pc:spChg chg="mod">
          <ac:chgData name="Florian Tischler" userId="b23637ab61447c87" providerId="LiveId" clId="{BCB298D2-6A21-4FD5-ACAC-DC682730CB25}" dt="2018-05-17T09:01:10.349" v="3083" actId="1076"/>
          <ac:spMkLst>
            <pc:docMk/>
            <pc:sldMk cId="3310983994" sldId="309"/>
            <ac:spMk id="86" creationId="{DBFB98DD-2A23-44CC-AE36-FF9E472B66E9}"/>
          </ac:spMkLst>
        </pc:spChg>
        <pc:spChg chg="mod">
          <ac:chgData name="Florian Tischler" userId="b23637ab61447c87" providerId="LiveId" clId="{BCB298D2-6A21-4FD5-ACAC-DC682730CB25}" dt="2018-05-17T08:59:40.242" v="3057" actId="20577"/>
          <ac:spMkLst>
            <pc:docMk/>
            <pc:sldMk cId="3310983994" sldId="309"/>
            <ac:spMk id="89" creationId="{E7ACF1D5-8DC3-40EA-BFCC-D07E1E96EE8A}"/>
          </ac:spMkLst>
        </pc:spChg>
        <pc:spChg chg="mod">
          <ac:chgData name="Florian Tischler" userId="b23637ab61447c87" providerId="LiveId" clId="{BCB298D2-6A21-4FD5-ACAC-DC682730CB25}" dt="2018-05-17T09:04:12.640" v="3130" actId="1076"/>
          <ac:spMkLst>
            <pc:docMk/>
            <pc:sldMk cId="3310983994" sldId="309"/>
            <ac:spMk id="91" creationId="{4D56CC8B-8BD6-42B1-9B22-7423CA7DFCE8}"/>
          </ac:spMkLst>
        </pc:spChg>
        <pc:spChg chg="mod">
          <ac:chgData name="Florian Tischler" userId="b23637ab61447c87" providerId="LiveId" clId="{BCB298D2-6A21-4FD5-ACAC-DC682730CB25}" dt="2018-05-17T09:04:46.635" v="3143" actId="207"/>
          <ac:spMkLst>
            <pc:docMk/>
            <pc:sldMk cId="3310983994" sldId="309"/>
            <ac:spMk id="95" creationId="{B69FD9FF-C2E2-4B2B-AD42-6A2EA34810E1}"/>
          </ac:spMkLst>
        </pc:spChg>
        <pc:spChg chg="mod">
          <ac:chgData name="Florian Tischler" userId="b23637ab61447c87" providerId="LiveId" clId="{BCB298D2-6A21-4FD5-ACAC-DC682730CB25}" dt="2018-05-17T09:04:40.057" v="3141" actId="14100"/>
          <ac:spMkLst>
            <pc:docMk/>
            <pc:sldMk cId="3310983994" sldId="309"/>
            <ac:spMk id="98" creationId="{F1A7CCAB-5EBA-40A7-B4DE-59ECB9E95B42}"/>
          </ac:spMkLst>
        </pc:spChg>
        <pc:spChg chg="mod">
          <ac:chgData name="Florian Tischler" userId="b23637ab61447c87" providerId="LiveId" clId="{BCB298D2-6A21-4FD5-ACAC-DC682730CB25}" dt="2018-05-17T09:02:00.083" v="3092" actId="207"/>
          <ac:spMkLst>
            <pc:docMk/>
            <pc:sldMk cId="3310983994" sldId="309"/>
            <ac:spMk id="105" creationId="{F2413E17-0C72-47C4-9B3B-EB114018BC22}"/>
          </ac:spMkLst>
        </pc:spChg>
        <pc:grpChg chg="add mod">
          <ac:chgData name="Florian Tischler" userId="b23637ab61447c87" providerId="LiveId" clId="{BCB298D2-6A21-4FD5-ACAC-DC682730CB25}" dt="2018-05-17T08:59:37.025" v="3053" actId="1076"/>
          <ac:grpSpMkLst>
            <pc:docMk/>
            <pc:sldMk cId="3310983994" sldId="309"/>
            <ac:grpSpMk id="59" creationId="{16DF702D-0BED-4769-BF2F-B03ACE755863}"/>
          </ac:grpSpMkLst>
        </pc:grpChg>
        <pc:grpChg chg="mod">
          <ac:chgData name="Florian Tischler" userId="b23637ab61447c87" providerId="LiveId" clId="{BCB298D2-6A21-4FD5-ACAC-DC682730CB25}" dt="2018-05-17T08:59:09.080" v="3050"/>
          <ac:grpSpMkLst>
            <pc:docMk/>
            <pc:sldMk cId="3310983994" sldId="309"/>
            <ac:grpSpMk id="60" creationId="{F3C842F5-CDB3-4DD4-B811-E1067E3DFEB6}"/>
          </ac:grpSpMkLst>
        </pc:grpChg>
        <pc:grpChg chg="add mod">
          <ac:chgData name="Florian Tischler" userId="b23637ab61447c87" providerId="LiveId" clId="{BCB298D2-6A21-4FD5-ACAC-DC682730CB25}" dt="2018-05-17T09:01:21.254" v="3084" actId="1076"/>
          <ac:grpSpMkLst>
            <pc:docMk/>
            <pc:sldMk cId="3310983994" sldId="309"/>
            <ac:grpSpMk id="65" creationId="{9F5CFE99-4F27-48F1-8026-BCAB06CBF2B1}"/>
          </ac:grpSpMkLst>
        </pc:grpChg>
        <pc:grpChg chg="add mod">
          <ac:chgData name="Florian Tischler" userId="b23637ab61447c87" providerId="LiveId" clId="{BCB298D2-6A21-4FD5-ACAC-DC682730CB25}" dt="2018-05-17T09:01:47.265" v="3089" actId="1076"/>
          <ac:grpSpMkLst>
            <pc:docMk/>
            <pc:sldMk cId="3310983994" sldId="309"/>
            <ac:grpSpMk id="74" creationId="{D3A58B4F-AB0D-4BA8-B7C6-EC073F0DD820}"/>
          </ac:grpSpMkLst>
        </pc:grpChg>
        <pc:grpChg chg="mod">
          <ac:chgData name="Florian Tischler" userId="b23637ab61447c87" providerId="LiveId" clId="{BCB298D2-6A21-4FD5-ACAC-DC682730CB25}" dt="2018-05-17T09:01:44.479" v="3088"/>
          <ac:grpSpMkLst>
            <pc:docMk/>
            <pc:sldMk cId="3310983994" sldId="309"/>
            <ac:grpSpMk id="75" creationId="{C0013DAB-8CEC-4941-85D0-8B11625214BF}"/>
          </ac:grpSpMkLst>
        </pc:grpChg>
        <pc:grpChg chg="mod">
          <ac:chgData name="Florian Tischler" userId="b23637ab61447c87" providerId="LiveId" clId="{BCB298D2-6A21-4FD5-ACAC-DC682730CB25}" dt="2018-05-17T08:59:33.265" v="3052" actId="1076"/>
          <ac:grpSpMkLst>
            <pc:docMk/>
            <pc:sldMk cId="3310983994" sldId="309"/>
            <ac:grpSpMk id="85" creationId="{8431C503-8B66-4254-91C3-E2587F66C752}"/>
          </ac:grpSpMkLst>
        </pc:grpChg>
        <pc:grpChg chg="add del mod">
          <ac:chgData name="Florian Tischler" userId="b23637ab61447c87" providerId="LiveId" clId="{BCB298D2-6A21-4FD5-ACAC-DC682730CB25}" dt="2018-05-17T09:04:23.338" v="3132" actId="478"/>
          <ac:grpSpMkLst>
            <pc:docMk/>
            <pc:sldMk cId="3310983994" sldId="309"/>
            <ac:grpSpMk id="90" creationId="{159408F9-7081-4F24-BFE3-67262FDF0ECB}"/>
          </ac:grpSpMkLst>
        </pc:grpChg>
        <pc:grpChg chg="add mod">
          <ac:chgData name="Florian Tischler" userId="b23637ab61447c87" providerId="LiveId" clId="{BCB298D2-6A21-4FD5-ACAC-DC682730CB25}" dt="2018-05-17T09:04:30.907" v="3134" actId="1076"/>
          <ac:grpSpMkLst>
            <pc:docMk/>
            <pc:sldMk cId="3310983994" sldId="309"/>
            <ac:grpSpMk id="94" creationId="{FFB7E979-A770-43A1-A918-9E2A647B730F}"/>
          </ac:grpSpMkLst>
        </pc:grpChg>
        <pc:cxnChg chg="mod">
          <ac:chgData name="Florian Tischler" userId="b23637ab61447c87" providerId="LiveId" clId="{BCB298D2-6A21-4FD5-ACAC-DC682730CB25}" dt="2018-05-17T09:00:02.529" v="3070" actId="1076"/>
          <ac:cxnSpMkLst>
            <pc:docMk/>
            <pc:sldMk cId="3310983994" sldId="309"/>
            <ac:cxnSpMk id="63" creationId="{457F88A0-8856-475C-9099-30528DB72D47}"/>
          </ac:cxnSpMkLst>
        </pc:cxnChg>
        <pc:cxnChg chg="mod">
          <ac:chgData name="Florian Tischler" userId="b23637ab61447c87" providerId="LiveId" clId="{BCB298D2-6A21-4FD5-ACAC-DC682730CB25}" dt="2018-05-17T09:02:42.154" v="3102" actId="1076"/>
          <ac:cxnSpMkLst>
            <pc:docMk/>
            <pc:sldMk cId="3310983994" sldId="309"/>
            <ac:cxnSpMk id="79" creationId="{209D7EC4-ECE8-45C0-9450-E53A93460470}"/>
          </ac:cxnSpMkLst>
        </pc:cxnChg>
        <pc:cxnChg chg="mod">
          <ac:chgData name="Florian Tischler" userId="b23637ab61447c87" providerId="LiveId" clId="{BCB298D2-6A21-4FD5-ACAC-DC682730CB25}" dt="2018-05-17T09:03:43.333" v="3112" actId="1076"/>
          <ac:cxnSpMkLst>
            <pc:docMk/>
            <pc:sldMk cId="3310983994" sldId="309"/>
            <ac:cxnSpMk id="83" creationId="{1FC8A4E7-A5D4-4D2A-B9C1-60A9D0F99057}"/>
          </ac:cxnSpMkLst>
        </pc:cxnChg>
        <pc:cxnChg chg="mod">
          <ac:chgData name="Florian Tischler" userId="b23637ab61447c87" providerId="LiveId" clId="{BCB298D2-6A21-4FD5-ACAC-DC682730CB25}" dt="2018-05-17T09:01:10.349" v="3083" actId="1076"/>
          <ac:cxnSpMkLst>
            <pc:docMk/>
            <pc:sldMk cId="3310983994" sldId="309"/>
            <ac:cxnSpMk id="87" creationId="{54873B3A-E74E-41EB-B3BE-179496679A11}"/>
          </ac:cxnSpMkLst>
        </pc:cxnChg>
        <pc:cxnChg chg="mod">
          <ac:chgData name="Florian Tischler" userId="b23637ab61447c87" providerId="LiveId" clId="{BCB298D2-6A21-4FD5-ACAC-DC682730CB25}" dt="2018-05-17T09:04:23.338" v="3132" actId="478"/>
          <ac:cxnSpMkLst>
            <pc:docMk/>
            <pc:sldMk cId="3310983994" sldId="309"/>
            <ac:cxnSpMk id="92" creationId="{C4BFFA9C-BC8E-48F1-BB03-3EC5ACDCF024}"/>
          </ac:cxnSpMkLst>
        </pc:cxnChg>
      </pc:sldChg>
      <pc:sldChg chg="modSp add">
        <pc:chgData name="Florian Tischler" userId="b23637ab61447c87" providerId="LiveId" clId="{BCB298D2-6A21-4FD5-ACAC-DC682730CB25}" dt="2018-05-17T08:56:57.538" v="3029" actId="20577"/>
        <pc:sldMkLst>
          <pc:docMk/>
          <pc:sldMk cId="2372182494" sldId="310"/>
        </pc:sldMkLst>
        <pc:spChg chg="mod">
          <ac:chgData name="Florian Tischler" userId="b23637ab61447c87" providerId="LiveId" clId="{BCB298D2-6A21-4FD5-ACAC-DC682730CB25}" dt="2018-05-17T08:56:57.538" v="3029" actId="20577"/>
          <ac:spMkLst>
            <pc:docMk/>
            <pc:sldMk cId="2372182494" sldId="310"/>
            <ac:spMk id="2" creationId="{0B972F03-B202-4640-8E41-36C79789675C}"/>
          </ac:spMkLst>
        </pc:spChg>
      </pc:sldChg>
      <pc:sldChg chg="modSp add ord">
        <pc:chgData name="Florian Tischler" userId="b23637ab61447c87" providerId="LiveId" clId="{BCB298D2-6A21-4FD5-ACAC-DC682730CB25}" dt="2018-05-17T08:57:09.634" v="3038" actId="20577"/>
        <pc:sldMkLst>
          <pc:docMk/>
          <pc:sldMk cId="924739799" sldId="311"/>
        </pc:sldMkLst>
        <pc:spChg chg="mod">
          <ac:chgData name="Florian Tischler" userId="b23637ab61447c87" providerId="LiveId" clId="{BCB298D2-6A21-4FD5-ACAC-DC682730CB25}" dt="2018-05-17T08:57:09.634" v="3038" actId="20577"/>
          <ac:spMkLst>
            <pc:docMk/>
            <pc:sldMk cId="924739799" sldId="311"/>
            <ac:spMk id="2" creationId="{0B972F03-B202-4640-8E41-36C79789675C}"/>
          </ac:spMkLst>
        </pc:spChg>
      </pc:sldChg>
      <pc:sldChg chg="modSp add del">
        <pc:chgData name="Florian Tischler" userId="b23637ab61447c87" providerId="LiveId" clId="{BCB298D2-6A21-4FD5-ACAC-DC682730CB25}" dt="2018-05-17T09:06:30.294" v="3194" actId="2696"/>
        <pc:sldMkLst>
          <pc:docMk/>
          <pc:sldMk cId="3253502597" sldId="312"/>
        </pc:sldMkLst>
        <pc:spChg chg="mod">
          <ac:chgData name="Florian Tischler" userId="b23637ab61447c87" providerId="LiveId" clId="{BCB298D2-6A21-4FD5-ACAC-DC682730CB25}" dt="2018-05-17T09:06:20.378" v="3193" actId="20577"/>
          <ac:spMkLst>
            <pc:docMk/>
            <pc:sldMk cId="3253502597" sldId="312"/>
            <ac:spMk id="2" creationId="{0B972F03-B202-4640-8E41-36C7978967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B4452-01FC-466E-A4EF-2BD1EF14AA63}" type="datetimeFigureOut">
              <a:rPr lang="de-AT" smtClean="0"/>
              <a:t>26.06.2018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2B8B1-61E9-49FC-98EB-04E92F36E0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389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50000"/>
                  </a:schemeClr>
                </a:solidFill>
                <a:latin typeface="HelveticaNeueLT W1G 45 Lt" panose="020B04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  <a:latin typeface="HelveticaNeueLT W1G 45 L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A4FE21F-927D-441C-BE68-07D6FBD431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" y="72048"/>
            <a:ext cx="2151185" cy="781597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B59EA84-81C3-43B3-9FAB-8B8FEFD2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43300" y="5922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>
                    <a:lumMod val="25000"/>
                  </a:schemeClr>
                </a:solidFill>
                <a:latin typeface="HelveticaNeueLT W1G 45 Lt" panose="020B0403020202020204" pitchFamily="34" charset="0"/>
              </a:defRPr>
            </a:lvl1pPr>
          </a:lstStyle>
          <a:p>
            <a:r>
              <a:rPr lang="de-AT" dirty="0"/>
              <a:t>26.06.2018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72757A-6DE5-47A3-BF41-F9BAD8C59D94}"/>
              </a:ext>
            </a:extLst>
          </p:cNvPr>
          <p:cNvSpPr txBox="1"/>
          <p:nvPr userDrawn="1"/>
        </p:nvSpPr>
        <p:spPr>
          <a:xfrm>
            <a:off x="1846053" y="5405409"/>
            <a:ext cx="54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Kopp Daniel, </a:t>
            </a:r>
            <a:r>
              <a:rPr lang="en-US" dirty="0" err="1"/>
              <a:t>Waldboth</a:t>
            </a:r>
            <a:r>
              <a:rPr lang="en-US" dirty="0"/>
              <a:t> Ivan, Tischler Florian</a:t>
            </a:r>
            <a:endParaRPr lang="de-AT" dirty="0">
              <a:solidFill>
                <a:schemeClr val="bg2">
                  <a:lumMod val="50000"/>
                </a:schemeClr>
              </a:solidFill>
              <a:latin typeface="HelveticaNeueLT W1G 45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6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Williams, Waterman, and Patterson, 2009, p. 2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523-4930-4994-8117-0E47AF4D3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871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Williams, Waterman, and Patterson, 2009, p. 2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523-4930-4994-8117-0E47AF4D3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017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HelveticaNeueLT W1G 45 Lt" panose="020B04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233E6F"/>
              </a:buClr>
              <a:buFont typeface="Wingdings" panose="05000000000000000000" pitchFamily="2" charset="2"/>
              <a:buChar char="§"/>
              <a:defRPr>
                <a:latin typeface="HelveticaNeueLT W1G 45 Lt" panose="020B0403020202020204" pitchFamily="34" charset="0"/>
              </a:defRPr>
            </a:lvl1pPr>
            <a:lvl2pPr>
              <a:buClr>
                <a:srgbClr val="F89B20"/>
              </a:buClr>
              <a:defRPr>
                <a:latin typeface="HelveticaNeueLT W1G 45 Lt" panose="020B0403020202020204" pitchFamily="34" charset="0"/>
              </a:defRPr>
            </a:lvl2pPr>
            <a:lvl3pPr>
              <a:defRPr>
                <a:latin typeface="HelveticaNeueLT W1G 45 Lt" panose="020B0403020202020204" pitchFamily="34" charset="0"/>
              </a:defRPr>
            </a:lvl3pPr>
            <a:lvl4pPr>
              <a:defRPr>
                <a:latin typeface="HelveticaNeueLT W1G 45 Lt" panose="020B0403020202020204" pitchFamily="34" charset="0"/>
              </a:defRPr>
            </a:lvl4pPr>
            <a:lvl5pPr>
              <a:defRPr>
                <a:latin typeface="HelveticaNeueLT W1G 45 Lt" panose="020B0403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1185" y="6356351"/>
            <a:ext cx="5714999" cy="365125"/>
          </a:xfrm>
        </p:spPr>
        <p:txBody>
          <a:bodyPr/>
          <a:lstStyle/>
          <a:p>
            <a:pPr algn="l"/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523-4930-4994-8117-0E47AF4D3EA4}" type="slidenum">
              <a:rPr lang="de-AT" smtClean="0"/>
              <a:t>‹Nr.›</a:t>
            </a:fld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C386A7-86B3-4139-A93B-E2B522CECC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403"/>
            <a:ext cx="2151185" cy="781597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2E3D8AD-E530-4203-AC00-7C32C8F3F3AF}"/>
              </a:ext>
            </a:extLst>
          </p:cNvPr>
          <p:cNvCxnSpPr/>
          <p:nvPr userDrawn="1"/>
        </p:nvCxnSpPr>
        <p:spPr>
          <a:xfrm>
            <a:off x="76201" y="6076403"/>
            <a:ext cx="8868507" cy="0"/>
          </a:xfrm>
          <a:prstGeom prst="line">
            <a:avLst/>
          </a:prstGeom>
          <a:ln>
            <a:solidFill>
              <a:srgbClr val="DDE7F1"/>
            </a:solidFill>
          </a:ln>
          <a:effectLst>
            <a:glow rad="50800">
              <a:schemeClr val="accent1">
                <a:lumMod val="20000"/>
                <a:lumOff val="80000"/>
                <a:alpha val="23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2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Williams, Waterman, and Patterson, 2009, p. 2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523-4930-4994-8117-0E47AF4D3EA4}" type="slidenum">
              <a:rPr lang="de-AT" smtClean="0"/>
              <a:t>‹Nr.›</a:t>
            </a:fld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AF9FD9-8E50-41F7-B5DC-42B77CCB2B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1185" cy="7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6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Williams, Waterman, and Patterson, 2009, p. 2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523-4930-4994-8117-0E47AF4D3E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C3D0351-6DC9-4794-A279-880BE956435F}"/>
              </a:ext>
            </a:extLst>
          </p:cNvPr>
          <p:cNvCxnSpPr/>
          <p:nvPr userDrawn="1"/>
        </p:nvCxnSpPr>
        <p:spPr>
          <a:xfrm>
            <a:off x="93785" y="6076403"/>
            <a:ext cx="8868507" cy="0"/>
          </a:xfrm>
          <a:prstGeom prst="line">
            <a:avLst/>
          </a:prstGeom>
          <a:ln>
            <a:solidFill>
              <a:srgbClr val="DDE7F1"/>
            </a:solidFill>
          </a:ln>
          <a:effectLst>
            <a:glow rad="50800">
              <a:schemeClr val="accent1">
                <a:lumMod val="20000"/>
                <a:lumOff val="80000"/>
                <a:alpha val="23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4D8708A-B1C1-4EB2-8684-6C7EB1EACB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403"/>
            <a:ext cx="2151185" cy="7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0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Williams, Waterman, and Patterson, 2009, p. 2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523-4930-4994-8117-0E47AF4D3E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4E635DE-E802-4DAF-9867-C3C340BAAE96}"/>
              </a:ext>
            </a:extLst>
          </p:cNvPr>
          <p:cNvCxnSpPr/>
          <p:nvPr userDrawn="1"/>
        </p:nvCxnSpPr>
        <p:spPr>
          <a:xfrm>
            <a:off x="93785" y="6076403"/>
            <a:ext cx="8868507" cy="0"/>
          </a:xfrm>
          <a:prstGeom prst="line">
            <a:avLst/>
          </a:prstGeom>
          <a:ln>
            <a:solidFill>
              <a:srgbClr val="DDE7F1"/>
            </a:solidFill>
          </a:ln>
          <a:effectLst>
            <a:glow rad="50800">
              <a:schemeClr val="accent1">
                <a:lumMod val="20000"/>
                <a:lumOff val="80000"/>
                <a:alpha val="23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3B56B3D3-E4AB-4F96-89EB-7936172D3E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403"/>
            <a:ext cx="2151185" cy="7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Williams, Waterman, and Patterson, 2009, p. 2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523-4930-4994-8117-0E47AF4D3E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4DA3094-361A-4C6A-9B21-153B6402B7EE}"/>
              </a:ext>
            </a:extLst>
          </p:cNvPr>
          <p:cNvCxnSpPr/>
          <p:nvPr userDrawn="1"/>
        </p:nvCxnSpPr>
        <p:spPr>
          <a:xfrm>
            <a:off x="93785" y="6076403"/>
            <a:ext cx="8868507" cy="0"/>
          </a:xfrm>
          <a:prstGeom prst="line">
            <a:avLst/>
          </a:prstGeom>
          <a:ln>
            <a:solidFill>
              <a:srgbClr val="DDE7F1"/>
            </a:solidFill>
          </a:ln>
          <a:effectLst>
            <a:glow rad="50800">
              <a:schemeClr val="accent1">
                <a:lumMod val="20000"/>
                <a:lumOff val="80000"/>
                <a:alpha val="23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2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Williams, Waterman, and Patterson, 2009, p. 2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523-4930-4994-8117-0E47AF4D3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71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Williams, Waterman, and Patterson, 2009, p. 2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523-4930-4994-8117-0E47AF4D3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64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Williams, Waterman, and Patterson, 2009, p. 2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523-4930-4994-8117-0E47AF4D3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749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356351"/>
            <a:ext cx="5580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Williams, Waterman, and Patterson, 2009, p. 2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3414" y="6356351"/>
            <a:ext cx="531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C1523-4930-4994-8117-0E47AF4D3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030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LT W1G 45 L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HelveticaNeueLT W1G 45 L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920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HelveticaNeueLT W1G 45 L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W1G 45 L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NeueLT W1G 45 L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NeueLT W1G 45 L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F4753-28DF-4BC6-AC1A-CA3F8A7F9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DSL for S</a:t>
            </a:r>
            <a:r>
              <a:rPr lang="en-GB" dirty="0" err="1"/>
              <a:t>ynthesizer</a:t>
            </a:r>
            <a:r>
              <a:rPr lang="en-GB" dirty="0"/>
              <a:t> Configuration 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E31633-6C0D-43BC-8E95-4D228B22E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587FD-78FB-4B98-BDA5-02A19549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17.05.2018</a:t>
            </a:r>
          </a:p>
        </p:txBody>
      </p:sp>
    </p:spTree>
    <p:extLst>
      <p:ext uri="{BB962C8B-B14F-4D97-AF65-F5344CB8AC3E}">
        <p14:creationId xmlns:p14="http://schemas.microsoft.com/office/powerpoint/2010/main" val="422196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93D48-C3DE-448F-ACA2-7D86250B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123AFF-3501-4F6F-B0FF-9DECE9E7A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/>
              <a:t>DSL</a:t>
            </a:r>
          </a:p>
          <a:p>
            <a:pPr lvl="1"/>
            <a:r>
              <a:rPr lang="en-GB" dirty="0"/>
              <a:t>External (</a:t>
            </a:r>
            <a:r>
              <a:rPr lang="en-GB" dirty="0" err="1"/>
              <a:t>Xtext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“Internal” (Java)</a:t>
            </a:r>
          </a:p>
          <a:p>
            <a:pPr lvl="1"/>
            <a:endParaRPr lang="en-GB" dirty="0"/>
          </a:p>
          <a:p>
            <a:r>
              <a:rPr lang="en-GB" dirty="0"/>
              <a:t>Code generation</a:t>
            </a:r>
          </a:p>
          <a:p>
            <a:pPr lvl="1"/>
            <a:r>
              <a:rPr lang="en-GB" dirty="0"/>
              <a:t>Java</a:t>
            </a:r>
          </a:p>
          <a:p>
            <a:pPr lvl="1"/>
            <a:r>
              <a:rPr lang="en-GB" dirty="0" err="1"/>
              <a:t>Xtend</a:t>
            </a:r>
            <a:r>
              <a:rPr lang="en-GB" dirty="0"/>
              <a:t> string templates</a:t>
            </a:r>
          </a:p>
          <a:p>
            <a:pPr lvl="1"/>
            <a:r>
              <a:rPr lang="en-GB" dirty="0"/>
              <a:t>Whole program</a:t>
            </a:r>
          </a:p>
          <a:p>
            <a:pPr lvl="2"/>
            <a:r>
              <a:rPr lang="en-GB" dirty="0"/>
              <a:t>Derives from provided base class</a:t>
            </a:r>
          </a:p>
          <a:p>
            <a:pPr lvl="2"/>
            <a:r>
              <a:rPr lang="en-GB" dirty="0"/>
              <a:t>Helper methods to simplify generated code </a:t>
            </a:r>
          </a:p>
          <a:p>
            <a:pPr lvl="3"/>
            <a:r>
              <a:rPr lang="en-GB" dirty="0"/>
              <a:t>=&gt; uses “internal DSL”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6F294-6D2E-48A6-A80C-B9909DC2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523-4930-4994-8117-0E47AF4D3EA4}" type="slidenum">
              <a:rPr lang="de-AT" smtClean="0"/>
              <a:t>2</a:t>
            </a:fld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587BB18-B482-4AF3-80CF-4ADEBFA4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9991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93D48-C3DE-448F-ACA2-7D86250B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123AFF-3501-4F6F-B0FF-9DECE9E7A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Circuits</a:t>
            </a:r>
          </a:p>
          <a:p>
            <a:pPr lvl="1"/>
            <a:r>
              <a:rPr lang="en-GB" dirty="0"/>
              <a:t>Group multiple generators</a:t>
            </a:r>
          </a:p>
          <a:p>
            <a:pPr lvl="1"/>
            <a:r>
              <a:rPr lang="en-GB" dirty="0"/>
              <a:t>Multi-target properties</a:t>
            </a:r>
          </a:p>
          <a:p>
            <a:pPr lvl="1"/>
            <a:r>
              <a:rPr lang="en-GB" dirty="0"/>
              <a:t>Connect circuits</a:t>
            </a:r>
          </a:p>
          <a:p>
            <a:pPr lvl="1"/>
            <a:endParaRPr lang="en-GB" dirty="0"/>
          </a:p>
          <a:p>
            <a:r>
              <a:rPr lang="en-GB" dirty="0"/>
              <a:t>Layout</a:t>
            </a:r>
          </a:p>
          <a:p>
            <a:pPr lvl="1"/>
            <a:r>
              <a:rPr lang="en-GB" dirty="0"/>
              <a:t>Grid-based</a:t>
            </a:r>
          </a:p>
          <a:p>
            <a:pPr lvl="1"/>
            <a:r>
              <a:rPr lang="en-GB" dirty="0"/>
              <a:t>Support Java Swing </a:t>
            </a:r>
            <a:r>
              <a:rPr lang="en-GB" dirty="0" err="1"/>
              <a:t>GridBagLayout</a:t>
            </a:r>
            <a:endParaRPr lang="en-GB" dirty="0"/>
          </a:p>
          <a:p>
            <a:pPr lvl="2"/>
            <a:r>
              <a:rPr lang="en-GB" sz="2100" dirty="0"/>
              <a:t>Define rows and columns</a:t>
            </a:r>
          </a:p>
          <a:p>
            <a:pPr lvl="2"/>
            <a:r>
              <a:rPr lang="en-GB" sz="2100" dirty="0"/>
              <a:t>Place controls using indices</a:t>
            </a:r>
          </a:p>
          <a:p>
            <a:pPr lvl="1"/>
            <a:r>
              <a:rPr lang="en-GB" dirty="0"/>
              <a:t>Nested grids</a:t>
            </a:r>
          </a:p>
          <a:p>
            <a:pPr lvl="1"/>
            <a:endParaRPr lang="en-GB" dirty="0"/>
          </a:p>
          <a:p>
            <a:r>
              <a:rPr lang="en-GB" dirty="0"/>
              <a:t>Generators</a:t>
            </a:r>
          </a:p>
          <a:p>
            <a:pPr lvl="1"/>
            <a:r>
              <a:rPr lang="en-GB" dirty="0"/>
              <a:t>Oscillators, filter, combiner, audio scope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6F294-6D2E-48A6-A80C-B9909DC2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523-4930-4994-8117-0E47AF4D3EA4}" type="slidenum">
              <a:rPr lang="de-AT" smtClean="0"/>
              <a:t>3</a:t>
            </a:fld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587BB18-B482-4AF3-80CF-4ADEBFA4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2987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93D48-C3DE-448F-ACA2-7D86250B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Shortcomings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123AFF-3501-4F6F-B0FF-9DECE9E7A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/>
              <a:t>Circuit properties not fully implemented</a:t>
            </a:r>
          </a:p>
          <a:p>
            <a:pPr lvl="1"/>
            <a:r>
              <a:rPr lang="en-GB" dirty="0"/>
              <a:t>Only auto-generated “input” and “output”</a:t>
            </a:r>
          </a:p>
          <a:p>
            <a:pPr lvl="1"/>
            <a:endParaRPr lang="en-GB" dirty="0"/>
          </a:p>
          <a:p>
            <a:r>
              <a:rPr lang="en-GB" dirty="0"/>
              <a:t>Syntax</a:t>
            </a:r>
          </a:p>
          <a:p>
            <a:pPr lvl="1"/>
            <a:r>
              <a:rPr lang="en-GB" dirty="0"/>
              <a:t>Column and row definitions as arrays</a:t>
            </a:r>
          </a:p>
          <a:p>
            <a:pPr lvl="1"/>
            <a:endParaRPr lang="en-GB" dirty="0"/>
          </a:p>
          <a:p>
            <a:r>
              <a:rPr lang="en-GB" dirty="0"/>
              <a:t>Placeholders missing</a:t>
            </a:r>
          </a:p>
          <a:p>
            <a:pPr lvl="1"/>
            <a:r>
              <a:rPr lang="en-GB" dirty="0"/>
              <a:t>Dummy objects for empty rows/columns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6F294-6D2E-48A6-A80C-B9909DC2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523-4930-4994-8117-0E47AF4D3EA4}" type="slidenum">
              <a:rPr lang="de-AT" smtClean="0"/>
              <a:t>4</a:t>
            </a:fld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587BB18-B482-4AF3-80CF-4ADEBFA4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103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72F03-B202-4640-8E41-36C79789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938A18-EBEE-4DBD-8B1F-82462FFC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3CB1C0-6B94-4316-921D-FA2D4EBB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1523-4930-4994-8117-0E47AF4D3EA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399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</Words>
  <Application>Microsoft Office PowerPoint</Application>
  <PresentationFormat>Bildschirmpräsentation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HelveticaNeueLT W1G 45 Lt</vt:lpstr>
      <vt:lpstr>Wingdings</vt:lpstr>
      <vt:lpstr>Office</vt:lpstr>
      <vt:lpstr>DSL for Synthesizer Configuration </vt:lpstr>
      <vt:lpstr>Implementation</vt:lpstr>
      <vt:lpstr>Features</vt:lpstr>
      <vt:lpstr>Shortcomings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SYCL</dc:title>
  <dc:creator>Florian Tischler</dc:creator>
  <cp:lastModifiedBy>Florian Tischler</cp:lastModifiedBy>
  <cp:revision>11</cp:revision>
  <cp:lastPrinted>2018-05-17T10:04:59Z</cp:lastPrinted>
  <dcterms:created xsi:type="dcterms:W3CDTF">2018-01-24T18:35:12Z</dcterms:created>
  <dcterms:modified xsi:type="dcterms:W3CDTF">2018-06-26T13:17:14Z</dcterms:modified>
</cp:coreProperties>
</file>