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84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56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6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64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49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4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16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250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23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8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4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63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F6D03-18FC-4272-961A-9FE1FC59D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Rigid Body Simulation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7ECD9-2388-424B-8C40-6E9397FBD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PBS Final Project</a:t>
            </a:r>
          </a:p>
          <a:p>
            <a:endParaRPr lang="en-GB" dirty="0"/>
          </a:p>
          <a:p>
            <a:r>
              <a:rPr lang="en-GB" dirty="0"/>
              <a:t>Ivan </a:t>
            </a:r>
            <a:r>
              <a:rPr lang="en-GB" dirty="0" err="1"/>
              <a:t>Waldboth</a:t>
            </a:r>
            <a:endParaRPr lang="en-GB" dirty="0"/>
          </a:p>
          <a:p>
            <a:r>
              <a:rPr lang="en-GB" dirty="0"/>
              <a:t>Mathias H</a:t>
            </a:r>
            <a:r>
              <a:rPr lang="de-AT" dirty="0" err="1"/>
              <a:t>ölzl</a:t>
            </a:r>
            <a:endParaRPr lang="de-AT" dirty="0"/>
          </a:p>
          <a:p>
            <a:r>
              <a:rPr lang="de-AT" dirty="0"/>
              <a:t>Florian Tischler</a:t>
            </a:r>
          </a:p>
        </p:txBody>
      </p:sp>
    </p:spTree>
    <p:extLst>
      <p:ext uri="{BB962C8B-B14F-4D97-AF65-F5344CB8AC3E}">
        <p14:creationId xmlns:p14="http://schemas.microsoft.com/office/powerpoint/2010/main" val="3009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A038-108E-42E4-A1C3-0D524C5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A06A9-0C17-4405-870B-F7B216C4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2D rigid </a:t>
            </a:r>
            <a:r>
              <a:rPr lang="de-AT" dirty="0" err="1"/>
              <a:t>body</a:t>
            </a:r>
            <a:r>
              <a:rPr lang="de-AT" dirty="0"/>
              <a:t> </a:t>
            </a:r>
            <a:r>
              <a:rPr lang="de-AT" dirty="0" err="1"/>
              <a:t>simulation</a:t>
            </a:r>
            <a:endParaRPr lang="de-AT" dirty="0"/>
          </a:p>
          <a:p>
            <a:r>
              <a:rPr lang="de-AT" dirty="0"/>
              <a:t>Real</a:t>
            </a:r>
            <a:r>
              <a:rPr lang="en-GB" dirty="0"/>
              <a:t>-time</a:t>
            </a:r>
          </a:p>
          <a:p>
            <a:r>
              <a:rPr lang="en-GB" dirty="0"/>
              <a:t>Visualization</a:t>
            </a:r>
          </a:p>
          <a:p>
            <a:r>
              <a:rPr lang="en-GB" dirty="0"/>
              <a:t>Dynamic and static objects</a:t>
            </a:r>
          </a:p>
          <a:p>
            <a:r>
              <a:rPr lang="en-GB" dirty="0"/>
              <a:t>Simple Objects (spheres, boxes)</a:t>
            </a:r>
          </a:p>
          <a:p>
            <a:r>
              <a:rPr lang="en-GB" dirty="0"/>
              <a:t>Editable Environment (adding, moving objects)</a:t>
            </a:r>
          </a:p>
          <a:p>
            <a:endParaRPr lang="en-GB" dirty="0"/>
          </a:p>
          <a:p>
            <a:r>
              <a:rPr lang="en-GB" dirty="0"/>
              <a:t>Stretch goals</a:t>
            </a:r>
          </a:p>
          <a:p>
            <a:pPr lvl="1"/>
            <a:r>
              <a:rPr lang="en-GB" dirty="0"/>
              <a:t>Debug visualization</a:t>
            </a:r>
          </a:p>
          <a:p>
            <a:pPr lvl="1"/>
            <a:r>
              <a:rPr lang="en-GB" dirty="0"/>
              <a:t>Arbitrary convex objects</a:t>
            </a:r>
          </a:p>
          <a:p>
            <a:pPr lvl="1"/>
            <a:r>
              <a:rPr lang="en-GB" dirty="0"/>
              <a:t>Kinematic objects</a:t>
            </a:r>
          </a:p>
        </p:txBody>
      </p:sp>
    </p:spTree>
    <p:extLst>
      <p:ext uri="{BB962C8B-B14F-4D97-AF65-F5344CB8AC3E}">
        <p14:creationId xmlns:p14="http://schemas.microsoft.com/office/powerpoint/2010/main" val="4290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A038-108E-42E4-A1C3-0D524C5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A06A9-0C17-4405-870B-F7B216C4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2D rigid </a:t>
            </a:r>
            <a:r>
              <a:rPr lang="de-AT" dirty="0" err="1"/>
              <a:t>body</a:t>
            </a:r>
            <a:r>
              <a:rPr lang="de-AT" dirty="0"/>
              <a:t> </a:t>
            </a:r>
            <a:r>
              <a:rPr lang="de-AT" dirty="0" err="1"/>
              <a:t>simulation</a:t>
            </a:r>
            <a:r>
              <a:rPr lang="de-AT" dirty="0"/>
              <a:t> (partial)</a:t>
            </a:r>
          </a:p>
          <a:p>
            <a:r>
              <a:rPr lang="de-AT" dirty="0"/>
              <a:t>Real</a:t>
            </a:r>
            <a:r>
              <a:rPr lang="en-GB" dirty="0"/>
              <a:t>-time</a:t>
            </a:r>
          </a:p>
          <a:p>
            <a:r>
              <a:rPr lang="en-GB" dirty="0"/>
              <a:t>Visualization</a:t>
            </a:r>
          </a:p>
          <a:p>
            <a:r>
              <a:rPr lang="en-GB" dirty="0"/>
              <a:t>Dynamic and static objects</a:t>
            </a:r>
          </a:p>
          <a:p>
            <a:r>
              <a:rPr lang="en-GB" dirty="0"/>
              <a:t>Simple Objects (spheres, boxes)</a:t>
            </a:r>
          </a:p>
          <a:p>
            <a:r>
              <a:rPr lang="en-GB" dirty="0"/>
              <a:t>Editable Environment (adding, moving objects)</a:t>
            </a:r>
          </a:p>
          <a:p>
            <a:endParaRPr lang="en-GB" dirty="0"/>
          </a:p>
          <a:p>
            <a:r>
              <a:rPr lang="en-GB" dirty="0"/>
              <a:t>Stretch goals</a:t>
            </a:r>
          </a:p>
          <a:p>
            <a:pPr lvl="1"/>
            <a:r>
              <a:rPr lang="en-GB" dirty="0"/>
              <a:t>Debug visualization</a:t>
            </a:r>
          </a:p>
          <a:p>
            <a:pPr lvl="1"/>
            <a:r>
              <a:rPr lang="en-GB" dirty="0"/>
              <a:t>Arbitrary convex objects</a:t>
            </a:r>
          </a:p>
          <a:p>
            <a:pPr lvl="1"/>
            <a:r>
              <a:rPr lang="en-GB" dirty="0"/>
              <a:t>Kinematic objects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65D29FD2-E9A4-4FA1-8EA5-5ABD201D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243" y="1822450"/>
            <a:ext cx="318407" cy="318407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54D68D6D-B54E-415C-A471-FB14A2E5E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2" y="2206737"/>
            <a:ext cx="318407" cy="318407"/>
          </a:xfrm>
          <a:prstGeom prst="rect">
            <a:avLst/>
          </a:prstGeom>
        </p:spPr>
      </p:pic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6264FBA0-9A48-4F33-B73C-07655722B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2" y="2591025"/>
            <a:ext cx="318407" cy="318407"/>
          </a:xfrm>
          <a:prstGeom prst="rect">
            <a:avLst/>
          </a:prstGeom>
        </p:spPr>
      </p:pic>
      <p:pic>
        <p:nvPicPr>
          <p:cNvPr id="8" name="Grafik 7" descr="Häkchen">
            <a:extLst>
              <a:ext uri="{FF2B5EF4-FFF2-40B4-BE49-F238E27FC236}">
                <a16:creationId xmlns:a16="http://schemas.microsoft.com/office/drawing/2014/main" id="{71ABD55D-2472-4DFC-8EAF-AD797F8EA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1" y="2975313"/>
            <a:ext cx="318407" cy="318407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D185202E-6FCA-4B1F-8685-B45533E0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0" y="3425481"/>
            <a:ext cx="318407" cy="318407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9735D480-F974-471A-9770-E6975B6C3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39" y="3840502"/>
            <a:ext cx="318407" cy="318407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311B619C-517D-4618-A93C-BD2F1F238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883" y="4986269"/>
            <a:ext cx="255817" cy="255817"/>
          </a:xfrm>
          <a:prstGeom prst="rect">
            <a:avLst/>
          </a:prstGeom>
        </p:spPr>
      </p:pic>
      <p:pic>
        <p:nvPicPr>
          <p:cNvPr id="12" name="Grafik 11" descr="Häkchen">
            <a:extLst>
              <a:ext uri="{FF2B5EF4-FFF2-40B4-BE49-F238E27FC236}">
                <a16:creationId xmlns:a16="http://schemas.microsoft.com/office/drawing/2014/main" id="{518EE119-EC60-4A03-A4FD-BD301706E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882" y="5292479"/>
            <a:ext cx="255817" cy="255817"/>
          </a:xfrm>
          <a:prstGeom prst="rect">
            <a:avLst/>
          </a:prstGeom>
        </p:spPr>
      </p:pic>
      <p:pic>
        <p:nvPicPr>
          <p:cNvPr id="14" name="Grafik 13" descr="Schließen">
            <a:extLst>
              <a:ext uri="{FF2B5EF4-FFF2-40B4-BE49-F238E27FC236}">
                <a16:creationId xmlns:a16="http://schemas.microsoft.com/office/drawing/2014/main" id="{EE69A241-81A9-4D97-9886-7F76602E6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554" y="5598690"/>
            <a:ext cx="255817" cy="2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B9E89-91C1-4958-A7EF-0E36857D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DD1D9-F9B5-483B-9583-D345BF89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Semi-implicit Euler integrator</a:t>
            </a:r>
          </a:p>
          <a:p>
            <a:r>
              <a:rPr lang="en-GB" dirty="0"/>
              <a:t>Simple collision detection</a:t>
            </a:r>
          </a:p>
          <a:p>
            <a:pPr lvl="1"/>
            <a:r>
              <a:rPr lang="en-GB" dirty="0"/>
              <a:t>Inside-outside test for points</a:t>
            </a:r>
          </a:p>
          <a:p>
            <a:pPr lvl="1"/>
            <a:r>
              <a:rPr lang="en-GB" dirty="0"/>
              <a:t>Line-line intersection test for finding contact point</a:t>
            </a:r>
          </a:p>
          <a:p>
            <a:pPr lvl="1"/>
            <a:r>
              <a:rPr lang="en-GB" dirty="0"/>
              <a:t>O(n</a:t>
            </a:r>
            <a:r>
              <a:rPr lang="de-AT" dirty="0"/>
              <a:t>²)</a:t>
            </a:r>
            <a:endParaRPr lang="en-GB" dirty="0"/>
          </a:p>
          <a:p>
            <a:r>
              <a:rPr lang="en-GB" dirty="0"/>
              <a:t>Impulse-based collision resolution (lecture)</a:t>
            </a:r>
          </a:p>
          <a:p>
            <a:pPr lvl="1"/>
            <a:r>
              <a:rPr lang="en-GB" dirty="0"/>
              <a:t>Additionally</a:t>
            </a:r>
          </a:p>
          <a:p>
            <a:pPr lvl="2"/>
            <a:r>
              <a:rPr lang="en-GB" dirty="0"/>
              <a:t>Friction</a:t>
            </a:r>
          </a:p>
          <a:p>
            <a:pPr lvl="2"/>
            <a:r>
              <a:rPr lang="en-GB" dirty="0"/>
              <a:t>Position correction</a:t>
            </a:r>
          </a:p>
          <a:p>
            <a:pPr lvl="2"/>
            <a:r>
              <a:rPr lang="en-GB" dirty="0"/>
              <a:t>Slop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697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4F1EA-D354-4836-B232-66C71454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23452-5A0B-44BC-BFD4-5E149A8C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Tunneling</a:t>
            </a:r>
          </a:p>
          <a:p>
            <a:pPr lvl="1"/>
            <a:r>
              <a:rPr lang="de-AT" dirty="0"/>
              <a:t>Needs </a:t>
            </a:r>
            <a:r>
              <a:rPr lang="en-GB" dirty="0"/>
              <a:t>continuous</a:t>
            </a:r>
            <a:r>
              <a:rPr lang="de-AT" dirty="0"/>
              <a:t>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detection</a:t>
            </a:r>
            <a:endParaRPr lang="de-AT" dirty="0"/>
          </a:p>
          <a:p>
            <a:pPr lvl="1"/>
            <a:endParaRPr lang="de-AT" dirty="0"/>
          </a:p>
          <a:p>
            <a:r>
              <a:rPr lang="en-GB" dirty="0"/>
              <a:t>Instabilities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resting</a:t>
            </a:r>
            <a:r>
              <a:rPr lang="de-AT" dirty="0"/>
              <a:t>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resolving</a:t>
            </a:r>
            <a:endParaRPr lang="de-AT" dirty="0"/>
          </a:p>
          <a:p>
            <a:pPr lvl="1"/>
            <a:r>
              <a:rPr lang="de-AT" dirty="0"/>
              <a:t>Warm </a:t>
            </a:r>
            <a:r>
              <a:rPr lang="de-AT" dirty="0" err="1"/>
              <a:t>starting</a:t>
            </a:r>
            <a:endParaRPr lang="de-AT" dirty="0"/>
          </a:p>
          <a:p>
            <a:pPr lvl="1"/>
            <a:r>
              <a:rPr lang="de-AT" dirty="0"/>
              <a:t>Keep </a:t>
            </a:r>
            <a:r>
              <a:rPr lang="de-AT" dirty="0" err="1"/>
              <a:t>contacts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iteration</a:t>
            </a:r>
            <a:r>
              <a:rPr lang="de-AT" dirty="0"/>
              <a:t> and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endParaRPr lang="de-AT" dirty="0"/>
          </a:p>
          <a:p>
            <a:pPr lvl="2"/>
            <a:r>
              <a:rPr lang="de-AT" sz="2100" dirty="0" err="1"/>
              <a:t>If</a:t>
            </a:r>
            <a:r>
              <a:rPr lang="de-AT" sz="2100" dirty="0"/>
              <a:t> </a:t>
            </a:r>
            <a:r>
              <a:rPr lang="de-AT" sz="2100" dirty="0" err="1"/>
              <a:t>new</a:t>
            </a:r>
            <a:r>
              <a:rPr lang="de-AT" sz="2100" dirty="0"/>
              <a:t> </a:t>
            </a:r>
            <a:r>
              <a:rPr lang="de-AT" sz="2100" dirty="0" err="1"/>
              <a:t>contact</a:t>
            </a:r>
            <a:r>
              <a:rPr lang="de-AT" sz="2100" dirty="0"/>
              <a:t> </a:t>
            </a:r>
            <a:r>
              <a:rPr lang="de-AT" sz="2100" dirty="0" err="1"/>
              <a:t>point</a:t>
            </a:r>
            <a:r>
              <a:rPr lang="de-AT" sz="2100" dirty="0"/>
              <a:t> </a:t>
            </a:r>
            <a:r>
              <a:rPr lang="de-AT" sz="2100" dirty="0" err="1"/>
              <a:t>close</a:t>
            </a:r>
            <a:r>
              <a:rPr lang="de-AT" sz="2100" dirty="0"/>
              <a:t> </a:t>
            </a:r>
            <a:r>
              <a:rPr lang="de-AT" sz="2100" dirty="0" err="1"/>
              <a:t>to</a:t>
            </a:r>
            <a:r>
              <a:rPr lang="de-AT" sz="2100" dirty="0"/>
              <a:t> </a:t>
            </a:r>
            <a:r>
              <a:rPr lang="de-AT" sz="2100" dirty="0" err="1"/>
              <a:t>old</a:t>
            </a:r>
            <a:r>
              <a:rPr lang="de-AT" sz="2100" dirty="0"/>
              <a:t> </a:t>
            </a:r>
            <a:r>
              <a:rPr lang="de-AT" sz="2100" dirty="0" err="1"/>
              <a:t>one</a:t>
            </a:r>
            <a:endParaRPr lang="de-AT" sz="2100" dirty="0"/>
          </a:p>
          <a:p>
            <a:pPr lvl="2"/>
            <a:r>
              <a:rPr lang="de-AT" sz="2100" dirty="0"/>
              <a:t>Keep </a:t>
            </a:r>
            <a:r>
              <a:rPr lang="de-AT" sz="2100" dirty="0" err="1"/>
              <a:t>previous</a:t>
            </a:r>
            <a:r>
              <a:rPr lang="de-AT" sz="2100" dirty="0"/>
              <a:t> </a:t>
            </a:r>
            <a:r>
              <a:rPr lang="de-AT" sz="2100" dirty="0" err="1"/>
              <a:t>contact</a:t>
            </a:r>
            <a:endParaRPr lang="de-AT" sz="2100" dirty="0"/>
          </a:p>
          <a:p>
            <a:pPr lvl="2"/>
            <a:r>
              <a:rPr lang="de-AT" sz="2100" dirty="0"/>
              <a:t>Mark </a:t>
            </a:r>
            <a:r>
              <a:rPr lang="de-AT" sz="2100" dirty="0" err="1"/>
              <a:t>it</a:t>
            </a:r>
            <a:r>
              <a:rPr lang="de-AT" sz="2100" dirty="0"/>
              <a:t> </a:t>
            </a:r>
            <a:r>
              <a:rPr lang="de-AT" sz="2100" dirty="0" err="1"/>
              <a:t>persisent</a:t>
            </a:r>
            <a:endParaRPr lang="de-AT" sz="2100" dirty="0"/>
          </a:p>
          <a:p>
            <a:pPr lvl="2"/>
            <a:r>
              <a:rPr lang="de-AT" sz="2100" dirty="0"/>
              <a:t>At </a:t>
            </a:r>
            <a:r>
              <a:rPr lang="de-AT" sz="2100" dirty="0" err="1"/>
              <a:t>resolution</a:t>
            </a:r>
            <a:r>
              <a:rPr lang="de-AT" sz="2100" dirty="0"/>
              <a:t> </a:t>
            </a:r>
            <a:r>
              <a:rPr lang="de-AT" sz="2100" dirty="0" err="1"/>
              <a:t>use</a:t>
            </a:r>
            <a:r>
              <a:rPr lang="de-AT" sz="2100" dirty="0"/>
              <a:t> </a:t>
            </a:r>
            <a:r>
              <a:rPr lang="de-AT" sz="2100" dirty="0" err="1"/>
              <a:t>previous</a:t>
            </a:r>
            <a:r>
              <a:rPr lang="de-AT" sz="2100" dirty="0"/>
              <a:t> </a:t>
            </a:r>
            <a:r>
              <a:rPr lang="de-AT" sz="2100" dirty="0" err="1"/>
              <a:t>impulse</a:t>
            </a:r>
            <a:r>
              <a:rPr lang="de-AT" sz="2100" dirty="0"/>
              <a:t> </a:t>
            </a:r>
          </a:p>
          <a:p>
            <a:endParaRPr lang="de-AT" dirty="0"/>
          </a:p>
          <a:p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detection</a:t>
            </a:r>
            <a:r>
              <a:rPr lang="de-AT" dirty="0"/>
              <a:t> </a:t>
            </a:r>
            <a:r>
              <a:rPr lang="de-AT" dirty="0" err="1"/>
              <a:t>issues</a:t>
            </a:r>
            <a:endParaRPr lang="de-AT" dirty="0"/>
          </a:p>
          <a:p>
            <a:pPr lvl="1"/>
            <a:r>
              <a:rPr lang="de-AT" dirty="0"/>
              <a:t>Expensive (O(n²)</a:t>
            </a:r>
          </a:p>
          <a:p>
            <a:pPr lvl="1"/>
            <a:r>
              <a:rPr lang="de-AT" dirty="0"/>
              <a:t>Points not </a:t>
            </a:r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lying</a:t>
            </a:r>
            <a:r>
              <a:rPr lang="de-AT" dirty="0"/>
              <a:t> on </a:t>
            </a:r>
            <a:r>
              <a:rPr lang="de-AT" dirty="0" err="1"/>
              <a:t>edge</a:t>
            </a:r>
            <a:r>
              <a:rPr lang="en-GB" dirty="0"/>
              <a:t>/point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949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7CD80-46F2-4DFD-A9DA-B36BD7A5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0D519ED-7CBE-483D-B6FF-FE9D06E30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53" y="1558053"/>
            <a:ext cx="7603894" cy="49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Office PowerPoint</Application>
  <PresentationFormat>Bildschirmpräsentation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Rigid Body Simulation</vt:lpstr>
      <vt:lpstr>Goals</vt:lpstr>
      <vt:lpstr>Goals</vt:lpstr>
      <vt:lpstr>Implementation</vt:lpstr>
      <vt:lpstr>Problems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Body Simulation</dc:title>
  <dc:creator>Florian Tischler</dc:creator>
  <cp:lastModifiedBy>Florian Tischler</cp:lastModifiedBy>
  <cp:revision>4</cp:revision>
  <dcterms:created xsi:type="dcterms:W3CDTF">2018-02-01T10:00:58Z</dcterms:created>
  <dcterms:modified xsi:type="dcterms:W3CDTF">2018-02-01T10:37:51Z</dcterms:modified>
</cp:coreProperties>
</file>