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4" y="-69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46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9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1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30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9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6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17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23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31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7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91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85EA1-C3F5-4D31-8806-37C6601E0F5F}" type="datetimeFigureOut">
              <a:rPr lang="de-DE" smtClean="0"/>
              <a:t>02.03.2018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420E-ADD7-493C-AC55-DE18C777A4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70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3663597" y="-10828584"/>
            <a:ext cx="13744567" cy="23380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/>
        </p:nvGrpSpPr>
        <p:grpSpPr>
          <a:xfrm>
            <a:off x="-3028312" y="-5355976"/>
            <a:ext cx="11299670" cy="16944825"/>
            <a:chOff x="-3028312" y="-5355976"/>
            <a:chExt cx="11299670" cy="16944825"/>
          </a:xfrm>
        </p:grpSpPr>
        <p:grpSp>
          <p:nvGrpSpPr>
            <p:cNvPr id="52" name="Gruppieren 51"/>
            <p:cNvGrpSpPr/>
            <p:nvPr/>
          </p:nvGrpSpPr>
          <p:grpSpPr>
            <a:xfrm>
              <a:off x="-3028312" y="-5355976"/>
              <a:ext cx="7938056" cy="2969036"/>
              <a:chOff x="-701760" y="-548148"/>
              <a:chExt cx="7938056" cy="2969036"/>
            </a:xfrm>
          </p:grpSpPr>
          <p:grpSp>
            <p:nvGrpSpPr>
              <p:cNvPr id="40" name="Gruppieren 39"/>
              <p:cNvGrpSpPr/>
              <p:nvPr/>
            </p:nvGrpSpPr>
            <p:grpSpPr>
              <a:xfrm>
                <a:off x="-701760" y="-548148"/>
                <a:ext cx="7938056" cy="2969036"/>
                <a:chOff x="-701760" y="-548148"/>
                <a:chExt cx="7938056" cy="2969036"/>
              </a:xfrm>
            </p:grpSpPr>
            <p:sp>
              <p:nvSpPr>
                <p:cNvPr id="4" name="Rechteck 3"/>
                <p:cNvSpPr/>
                <p:nvPr/>
              </p:nvSpPr>
              <p:spPr>
                <a:xfrm>
                  <a:off x="-701760" y="-548148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Assembler</a:t>
                  </a:r>
                </a:p>
                <a:p>
                  <a:pPr algn="ctr"/>
                  <a:endParaRPr lang="de-DE" dirty="0"/>
                </a:p>
                <a:p>
                  <a:pPr algn="ctr"/>
                  <a:r>
                    <a:rPr lang="de-DE" dirty="0" smtClean="0"/>
                    <a:t>250</a:t>
                  </a:r>
                  <a:endParaRPr lang="de-DE" dirty="0"/>
                </a:p>
              </p:txBody>
            </p:sp>
            <p:sp>
              <p:nvSpPr>
                <p:cNvPr id="17" name="Rechteck 16"/>
                <p:cNvSpPr/>
                <p:nvPr/>
              </p:nvSpPr>
              <p:spPr>
                <a:xfrm>
                  <a:off x="2583192" y="-548148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Single IC</a:t>
                  </a:r>
                </a:p>
              </p:txBody>
            </p:sp>
            <p:sp>
              <p:nvSpPr>
                <p:cNvPr id="18" name="Rechteck 17"/>
                <p:cNvSpPr/>
                <p:nvPr/>
              </p:nvSpPr>
              <p:spPr>
                <a:xfrm>
                  <a:off x="5868144" y="-548148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PIC16F84A</a:t>
                  </a:r>
                  <a:endParaRPr lang="de-DE" dirty="0"/>
                </a:p>
              </p:txBody>
            </p:sp>
            <p:sp>
              <p:nvSpPr>
                <p:cNvPr id="19" name="Rechteck 18"/>
                <p:cNvSpPr/>
                <p:nvPr/>
              </p:nvSpPr>
              <p:spPr>
                <a:xfrm>
                  <a:off x="5868144" y="1124744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M68HC11</a:t>
                  </a:r>
                  <a:endParaRPr lang="de-DE" dirty="0"/>
                </a:p>
              </p:txBody>
            </p:sp>
            <p:cxnSp>
              <p:nvCxnSpPr>
                <p:cNvPr id="22" name="Gerade Verbindung 21"/>
                <p:cNvCxnSpPr>
                  <a:stCxn id="4" idx="3"/>
                  <a:endCxn id="17" idx="1"/>
                </p:cNvCxnSpPr>
                <p:nvPr/>
              </p:nvCxnSpPr>
              <p:spPr>
                <a:xfrm>
                  <a:off x="666392" y="99924"/>
                  <a:ext cx="1916800" cy="0"/>
                </a:xfrm>
                <a:prstGeom prst="line">
                  <a:avLst/>
                </a:prstGeom>
                <a:ln w="228600">
                  <a:solidFill>
                    <a:schemeClr val="bg1"/>
                  </a:solidFill>
                  <a:tailEnd type="triangle" w="sm" len="sm"/>
                </a:ln>
                <a:effectLst>
                  <a:softEdge rad="3810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 Verbindung 22"/>
                <p:cNvCxnSpPr>
                  <a:stCxn id="17" idx="3"/>
                  <a:endCxn id="18" idx="1"/>
                </p:cNvCxnSpPr>
                <p:nvPr/>
              </p:nvCxnSpPr>
              <p:spPr>
                <a:xfrm>
                  <a:off x="3951344" y="99924"/>
                  <a:ext cx="1916800" cy="0"/>
                </a:xfrm>
                <a:prstGeom prst="line">
                  <a:avLst/>
                </a:prstGeom>
                <a:ln w="228600">
                  <a:solidFill>
                    <a:schemeClr val="bg1"/>
                  </a:solidFill>
                  <a:tailEnd type="triangle" w="sm" len="sm"/>
                </a:ln>
                <a:effectLst>
                  <a:softEdge rad="3810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Gewinkelte Verbindung 50"/>
              <p:cNvCxnSpPr>
                <a:endCxn id="19" idx="1"/>
              </p:cNvCxnSpPr>
              <p:nvPr/>
            </p:nvCxnSpPr>
            <p:spPr>
              <a:xfrm rot="16200000" flipH="1">
                <a:off x="4491638" y="396310"/>
                <a:ext cx="1672892" cy="1080120"/>
              </a:xfrm>
              <a:prstGeom prst="bentConnector2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/>
            <p:cNvGrpSpPr/>
            <p:nvPr/>
          </p:nvGrpSpPr>
          <p:grpSpPr>
            <a:xfrm>
              <a:off x="-3028312" y="-99392"/>
              <a:ext cx="7938056" cy="2952328"/>
              <a:chOff x="323528" y="476672"/>
              <a:chExt cx="7938056" cy="2952328"/>
            </a:xfrm>
          </p:grpSpPr>
          <p:grpSp>
            <p:nvGrpSpPr>
              <p:cNvPr id="24" name="Gruppieren 23"/>
              <p:cNvGrpSpPr/>
              <p:nvPr/>
            </p:nvGrpSpPr>
            <p:grpSpPr>
              <a:xfrm>
                <a:off x="323528" y="476672"/>
                <a:ext cx="4658437" cy="2952328"/>
                <a:chOff x="323528" y="476672"/>
                <a:chExt cx="4658437" cy="2952328"/>
              </a:xfrm>
            </p:grpSpPr>
            <p:sp>
              <p:nvSpPr>
                <p:cNvPr id="29" name="Rechteck 28"/>
                <p:cNvSpPr/>
                <p:nvPr/>
              </p:nvSpPr>
              <p:spPr>
                <a:xfrm>
                  <a:off x="323528" y="477913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C++</a:t>
                  </a:r>
                </a:p>
                <a:p>
                  <a:pPr algn="ctr"/>
                  <a:endParaRPr lang="de-DE" dirty="0"/>
                </a:p>
                <a:p>
                  <a:pPr algn="ctr"/>
                  <a:r>
                    <a:rPr lang="de-DE" dirty="0" smtClean="0"/>
                    <a:t>1400</a:t>
                  </a:r>
                  <a:endParaRPr lang="de-DE" dirty="0"/>
                </a:p>
              </p:txBody>
            </p:sp>
            <p:sp>
              <p:nvSpPr>
                <p:cNvPr id="30" name="Rechteck 29"/>
                <p:cNvSpPr/>
                <p:nvPr/>
              </p:nvSpPr>
              <p:spPr>
                <a:xfrm>
                  <a:off x="3608480" y="476672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C++/CLI (Windows Forms)</a:t>
                  </a:r>
                </a:p>
              </p:txBody>
            </p:sp>
            <p:sp>
              <p:nvSpPr>
                <p:cNvPr id="31" name="Rechteck 30"/>
                <p:cNvSpPr/>
                <p:nvPr/>
              </p:nvSpPr>
              <p:spPr>
                <a:xfrm>
                  <a:off x="3613813" y="2132856"/>
                  <a:ext cx="1368152" cy="1296144"/>
                </a:xfrm>
                <a:prstGeom prst="rect">
                  <a:avLst/>
                </a:prstGeom>
                <a:noFill/>
                <a:ln w="158750" cap="sq">
                  <a:solidFill>
                    <a:schemeClr val="bg1"/>
                  </a:solidFill>
                  <a:round/>
                </a:ln>
                <a:effectLst>
                  <a:softEdge rad="2540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 smtClean="0"/>
                    <a:t>Robot Operating System </a:t>
                  </a:r>
                  <a:r>
                    <a:rPr lang="de-DE" dirty="0" err="1" smtClean="0"/>
                    <a:t>under</a:t>
                  </a:r>
                  <a:r>
                    <a:rPr lang="de-DE" dirty="0" smtClean="0"/>
                    <a:t> Linux</a:t>
                  </a:r>
                  <a:endParaRPr lang="de-DE" dirty="0"/>
                </a:p>
              </p:txBody>
            </p:sp>
            <p:cxnSp>
              <p:nvCxnSpPr>
                <p:cNvPr id="32" name="Gerade Verbindung 31"/>
                <p:cNvCxnSpPr>
                  <a:stCxn id="29" idx="3"/>
                  <a:endCxn id="30" idx="1"/>
                </p:cNvCxnSpPr>
                <p:nvPr/>
              </p:nvCxnSpPr>
              <p:spPr>
                <a:xfrm flipV="1">
                  <a:off x="1691680" y="1124744"/>
                  <a:ext cx="1916800" cy="1241"/>
                </a:xfrm>
                <a:prstGeom prst="line">
                  <a:avLst/>
                </a:prstGeom>
                <a:ln w="228600">
                  <a:solidFill>
                    <a:schemeClr val="bg1"/>
                  </a:solidFill>
                  <a:tailEnd type="triangle" w="sm" len="sm"/>
                </a:ln>
                <a:effectLst>
                  <a:softEdge rad="3810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winkelte Verbindung 32"/>
                <p:cNvCxnSpPr>
                  <a:endCxn id="31" idx="1"/>
                </p:cNvCxnSpPr>
                <p:nvPr/>
              </p:nvCxnSpPr>
              <p:spPr>
                <a:xfrm rot="16200000" flipH="1">
                  <a:off x="2256702" y="1423817"/>
                  <a:ext cx="1656184" cy="1058037"/>
                </a:xfrm>
                <a:prstGeom prst="bentConnector2">
                  <a:avLst/>
                </a:prstGeom>
                <a:ln w="228600">
                  <a:solidFill>
                    <a:schemeClr val="bg1"/>
                  </a:solidFill>
                  <a:tailEnd type="triangle" w="sm" len="sm"/>
                </a:ln>
                <a:effectLst>
                  <a:softEdge rad="38100"/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hteck 24"/>
              <p:cNvSpPr/>
              <p:nvPr/>
            </p:nvSpPr>
            <p:spPr>
              <a:xfrm>
                <a:off x="6893432" y="476672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OpenCV</a:t>
                </a:r>
                <a:endParaRPr lang="de-DE" dirty="0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893432" y="2132855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Point Cloud Library</a:t>
                </a:r>
                <a:endParaRPr lang="de-DE" dirty="0"/>
              </a:p>
            </p:txBody>
          </p:sp>
          <p:cxnSp>
            <p:nvCxnSpPr>
              <p:cNvPr id="27" name="Gerade Verbindung 26"/>
              <p:cNvCxnSpPr>
                <a:stCxn id="31" idx="3"/>
                <a:endCxn id="26" idx="1"/>
              </p:cNvCxnSpPr>
              <p:nvPr/>
            </p:nvCxnSpPr>
            <p:spPr>
              <a:xfrm flipV="1">
                <a:off x="4981965" y="2780927"/>
                <a:ext cx="1911467" cy="1"/>
              </a:xfrm>
              <a:prstGeom prst="line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winkelte Verbindung 27"/>
              <p:cNvCxnSpPr>
                <a:endCxn id="25" idx="1"/>
              </p:cNvCxnSpPr>
              <p:nvPr/>
            </p:nvCxnSpPr>
            <p:spPr>
              <a:xfrm rot="5400000" flipH="1" flipV="1">
                <a:off x="5480689" y="1368184"/>
                <a:ext cx="1656183" cy="1169304"/>
              </a:xfrm>
              <a:prstGeom prst="bentConnector2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uppieren 33"/>
            <p:cNvGrpSpPr/>
            <p:nvPr/>
          </p:nvGrpSpPr>
          <p:grpSpPr>
            <a:xfrm>
              <a:off x="-3028312" y="6813376"/>
              <a:ext cx="4658437" cy="2952328"/>
              <a:chOff x="323528" y="476672"/>
              <a:chExt cx="4658437" cy="2952328"/>
            </a:xfrm>
          </p:grpSpPr>
          <p:sp>
            <p:nvSpPr>
              <p:cNvPr id="35" name="Rechteck 34"/>
              <p:cNvSpPr/>
              <p:nvPr/>
            </p:nvSpPr>
            <p:spPr>
              <a:xfrm>
                <a:off x="323528" y="477913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PLC</a:t>
                </a:r>
              </a:p>
              <a:p>
                <a:pPr algn="ctr"/>
                <a:r>
                  <a:rPr lang="de-DE" dirty="0" smtClean="0"/>
                  <a:t>200</a:t>
                </a:r>
                <a:endParaRPr lang="de-DE" dirty="0"/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3608480" y="476672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Beckhoff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Twincat</a:t>
                </a:r>
                <a:endParaRPr lang="de-DE" dirty="0" smtClean="0"/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3613813" y="2132856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Siemens S7/</a:t>
                </a:r>
              </a:p>
              <a:p>
                <a:pPr algn="ctr"/>
                <a:r>
                  <a:rPr lang="de-DE" dirty="0" smtClean="0"/>
                  <a:t>Logo!</a:t>
                </a:r>
                <a:endParaRPr lang="de-DE" dirty="0"/>
              </a:p>
            </p:txBody>
          </p:sp>
          <p:cxnSp>
            <p:nvCxnSpPr>
              <p:cNvPr id="38" name="Gerade Verbindung 37"/>
              <p:cNvCxnSpPr>
                <a:stCxn id="35" idx="3"/>
                <a:endCxn id="36" idx="1"/>
              </p:cNvCxnSpPr>
              <p:nvPr/>
            </p:nvCxnSpPr>
            <p:spPr>
              <a:xfrm flipV="1">
                <a:off x="1691680" y="1124744"/>
                <a:ext cx="1916800" cy="1241"/>
              </a:xfrm>
              <a:prstGeom prst="line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winkelte Verbindung 38"/>
              <p:cNvCxnSpPr>
                <a:endCxn id="37" idx="1"/>
              </p:cNvCxnSpPr>
              <p:nvPr/>
            </p:nvCxnSpPr>
            <p:spPr>
              <a:xfrm rot="16200000" flipH="1">
                <a:off x="2256702" y="1423817"/>
                <a:ext cx="1656184" cy="1058037"/>
              </a:xfrm>
              <a:prstGeom prst="bentConnector2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/>
            <p:cNvGrpSpPr/>
            <p:nvPr/>
          </p:nvGrpSpPr>
          <p:grpSpPr>
            <a:xfrm>
              <a:off x="-3028312" y="3356992"/>
              <a:ext cx="4658437" cy="2952328"/>
              <a:chOff x="323528" y="476672"/>
              <a:chExt cx="4658437" cy="2952328"/>
            </a:xfrm>
          </p:grpSpPr>
          <p:sp>
            <p:nvSpPr>
              <p:cNvPr id="42" name="Rechteck 41"/>
              <p:cNvSpPr/>
              <p:nvPr/>
            </p:nvSpPr>
            <p:spPr>
              <a:xfrm>
                <a:off x="323528" y="477913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C#</a:t>
                </a:r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800</a:t>
                </a:r>
                <a:endParaRPr lang="de-DE" dirty="0"/>
              </a:p>
            </p:txBody>
          </p:sp>
          <p:sp>
            <p:nvSpPr>
              <p:cNvPr id="43" name="Rechteck 42"/>
              <p:cNvSpPr/>
              <p:nvPr/>
            </p:nvSpPr>
            <p:spPr>
              <a:xfrm>
                <a:off x="3608480" y="476672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GUI via MVVM</a:t>
                </a: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3613813" y="2132856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WPF 3D</a:t>
                </a:r>
                <a:endParaRPr lang="de-DE" dirty="0"/>
              </a:p>
            </p:txBody>
          </p:sp>
          <p:cxnSp>
            <p:nvCxnSpPr>
              <p:cNvPr id="45" name="Gerade Verbindung 44"/>
              <p:cNvCxnSpPr>
                <a:stCxn id="42" idx="3"/>
                <a:endCxn id="43" idx="1"/>
              </p:cNvCxnSpPr>
              <p:nvPr/>
            </p:nvCxnSpPr>
            <p:spPr>
              <a:xfrm flipV="1">
                <a:off x="1691680" y="1124744"/>
                <a:ext cx="1916800" cy="1241"/>
              </a:xfrm>
              <a:prstGeom prst="line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winkelte Verbindung 45"/>
              <p:cNvCxnSpPr>
                <a:endCxn id="44" idx="1"/>
              </p:cNvCxnSpPr>
              <p:nvPr/>
            </p:nvCxnSpPr>
            <p:spPr>
              <a:xfrm rot="16200000" flipH="1">
                <a:off x="2256702" y="1423817"/>
                <a:ext cx="1656184" cy="1058037"/>
              </a:xfrm>
              <a:prstGeom prst="bentConnector2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/>
            <p:cNvGrpSpPr/>
            <p:nvPr/>
          </p:nvGrpSpPr>
          <p:grpSpPr>
            <a:xfrm>
              <a:off x="-3014226" y="10269760"/>
              <a:ext cx="11285584" cy="1319089"/>
              <a:chOff x="-3024000" y="454968"/>
              <a:chExt cx="11285584" cy="1319089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323528" y="477913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Python</a:t>
                </a:r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20</a:t>
                </a:r>
                <a:endParaRPr lang="de-DE" dirty="0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3608480" y="476672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Matlab</a:t>
                </a:r>
                <a:r>
                  <a:rPr lang="de-DE" dirty="0" smtClean="0"/>
                  <a:t>/</a:t>
                </a:r>
              </a:p>
              <a:p>
                <a:pPr algn="ctr"/>
                <a:r>
                  <a:rPr lang="de-DE" dirty="0" smtClean="0"/>
                  <a:t>Simulink</a:t>
                </a:r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100</a:t>
                </a: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6893432" y="454968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LabView</a:t>
                </a:r>
                <a:endParaRPr lang="de-DE" dirty="0" smtClean="0"/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30</a:t>
                </a:r>
                <a:endParaRPr lang="de-DE" dirty="0"/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-3024000" y="454968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Latex</a:t>
                </a:r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120</a:t>
                </a:r>
                <a:endParaRPr lang="de-DE" dirty="0"/>
              </a:p>
            </p:txBody>
          </p:sp>
        </p:grpSp>
        <p:grpSp>
          <p:nvGrpSpPr>
            <p:cNvPr id="54" name="Gruppieren 53"/>
            <p:cNvGrpSpPr/>
            <p:nvPr/>
          </p:nvGrpSpPr>
          <p:grpSpPr>
            <a:xfrm>
              <a:off x="-3028312" y="-3555776"/>
              <a:ext cx="4658437" cy="2952328"/>
              <a:chOff x="323528" y="476672"/>
              <a:chExt cx="4658437" cy="2952328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323528" y="477913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C</a:t>
                </a:r>
                <a:endParaRPr lang="de-DE" dirty="0" smtClean="0"/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400</a:t>
                </a:r>
                <a:endParaRPr lang="de-DE" dirty="0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3608480" y="476672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Embedded Systems</a:t>
                </a: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3613813" y="2132856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General </a:t>
                </a:r>
                <a:r>
                  <a:rPr lang="de-DE" dirty="0" err="1" smtClean="0"/>
                  <a:t>Coding</a:t>
                </a:r>
                <a:endParaRPr lang="de-DE" dirty="0" smtClean="0"/>
              </a:p>
              <a:p>
                <a:pPr algn="ctr"/>
                <a:r>
                  <a:rPr lang="de-DE" dirty="0" smtClean="0"/>
                  <a:t>(</a:t>
                </a:r>
                <a:r>
                  <a:rPr lang="de-DE" dirty="0" err="1" smtClean="0"/>
                  <a:t>education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lessons</a:t>
                </a:r>
                <a:r>
                  <a:rPr lang="de-DE" dirty="0" smtClean="0"/>
                  <a:t>)</a:t>
                </a:r>
                <a:endParaRPr lang="de-DE" dirty="0"/>
              </a:p>
            </p:txBody>
          </p:sp>
          <p:cxnSp>
            <p:nvCxnSpPr>
              <p:cNvPr id="58" name="Gerade Verbindung 57"/>
              <p:cNvCxnSpPr>
                <a:stCxn id="55" idx="3"/>
                <a:endCxn id="56" idx="1"/>
              </p:cNvCxnSpPr>
              <p:nvPr/>
            </p:nvCxnSpPr>
            <p:spPr>
              <a:xfrm flipV="1">
                <a:off x="1691680" y="1124744"/>
                <a:ext cx="1916800" cy="1241"/>
              </a:xfrm>
              <a:prstGeom prst="line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winkelte Verbindung 58"/>
              <p:cNvCxnSpPr>
                <a:endCxn id="57" idx="1"/>
              </p:cNvCxnSpPr>
              <p:nvPr/>
            </p:nvCxnSpPr>
            <p:spPr>
              <a:xfrm rot="16200000" flipH="1">
                <a:off x="2221319" y="1388433"/>
                <a:ext cx="1654943" cy="1130045"/>
              </a:xfrm>
              <a:prstGeom prst="bentConnector2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573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6265204" y="-2510595"/>
            <a:ext cx="15913768" cy="1116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323528" y="476672"/>
            <a:ext cx="4658437" cy="2952328"/>
            <a:chOff x="323528" y="476672"/>
            <a:chExt cx="4658437" cy="2952328"/>
          </a:xfrm>
        </p:grpSpPr>
        <p:sp>
          <p:nvSpPr>
            <p:cNvPr id="6" name="Rechteck 5"/>
            <p:cNvSpPr/>
            <p:nvPr/>
          </p:nvSpPr>
          <p:spPr>
            <a:xfrm>
              <a:off x="323528" y="477913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</a:t>
              </a:r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400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08480" y="476672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Embedded Systems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613813" y="2132856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General </a:t>
              </a:r>
              <a:r>
                <a:rPr lang="de-DE" dirty="0" err="1" smtClean="0"/>
                <a:t>Coding</a:t>
              </a:r>
              <a:endParaRPr lang="de-DE" dirty="0"/>
            </a:p>
          </p:txBody>
        </p:sp>
        <p:cxnSp>
          <p:nvCxnSpPr>
            <p:cNvPr id="24" name="Gerade Verbindung 23"/>
            <p:cNvCxnSpPr>
              <a:stCxn id="6" idx="3"/>
              <a:endCxn id="15" idx="1"/>
            </p:cNvCxnSpPr>
            <p:nvPr/>
          </p:nvCxnSpPr>
          <p:spPr>
            <a:xfrm flipV="1">
              <a:off x="1691680" y="1124744"/>
              <a:ext cx="1916800" cy="1241"/>
            </a:xfrm>
            <a:prstGeom prst="line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 Verbindung 24"/>
            <p:cNvCxnSpPr>
              <a:endCxn id="16" idx="1"/>
            </p:cNvCxnSpPr>
            <p:nvPr/>
          </p:nvCxnSpPr>
          <p:spPr>
            <a:xfrm rot="16200000" flipH="1">
              <a:off x="2221319" y="1388433"/>
              <a:ext cx="1654943" cy="1130045"/>
            </a:xfrm>
            <a:prstGeom prst="bentConnector2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hteck 29"/>
          <p:cNvSpPr/>
          <p:nvPr/>
        </p:nvSpPr>
        <p:spPr>
          <a:xfrm>
            <a:off x="323528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Assembler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250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608480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Single IC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93432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PIC16F84A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6893432" y="-837703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M68HC11</a:t>
            </a:r>
            <a:endParaRPr lang="de-DE" dirty="0"/>
          </a:p>
        </p:txBody>
      </p:sp>
      <p:cxnSp>
        <p:nvCxnSpPr>
          <p:cNvPr id="34" name="Gerade Verbindung 33"/>
          <p:cNvCxnSpPr>
            <a:stCxn id="30" idx="3"/>
            <a:endCxn id="31" idx="1"/>
          </p:cNvCxnSpPr>
          <p:nvPr/>
        </p:nvCxnSpPr>
        <p:spPr>
          <a:xfrm>
            <a:off x="1691680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1" idx="3"/>
            <a:endCxn id="32" idx="1"/>
          </p:cNvCxnSpPr>
          <p:nvPr/>
        </p:nvCxnSpPr>
        <p:spPr>
          <a:xfrm>
            <a:off x="4976632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31" idx="2"/>
            <a:endCxn id="33" idx="1"/>
          </p:cNvCxnSpPr>
          <p:nvPr/>
        </p:nvCxnSpPr>
        <p:spPr>
          <a:xfrm rot="16200000" flipH="1">
            <a:off x="5080584" y="-2002479"/>
            <a:ext cx="1024820" cy="2600876"/>
          </a:xfrm>
          <a:prstGeom prst="bentConnector2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4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4501008" y="-4454635"/>
            <a:ext cx="15913768" cy="1116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323528" y="476672"/>
            <a:ext cx="7938056" cy="2952328"/>
            <a:chOff x="323528" y="476672"/>
            <a:chExt cx="7938056" cy="2952328"/>
          </a:xfrm>
        </p:grpSpPr>
        <p:grpSp>
          <p:nvGrpSpPr>
            <p:cNvPr id="36" name="Gruppieren 35"/>
            <p:cNvGrpSpPr/>
            <p:nvPr/>
          </p:nvGrpSpPr>
          <p:grpSpPr>
            <a:xfrm>
              <a:off x="323528" y="476672"/>
              <a:ext cx="4658437" cy="2952328"/>
              <a:chOff x="323528" y="476672"/>
              <a:chExt cx="4658437" cy="2952328"/>
            </a:xfrm>
          </p:grpSpPr>
          <p:sp>
            <p:nvSpPr>
              <p:cNvPr id="6" name="Rechteck 5"/>
              <p:cNvSpPr/>
              <p:nvPr/>
            </p:nvSpPr>
            <p:spPr>
              <a:xfrm>
                <a:off x="323528" y="477913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C++</a:t>
                </a:r>
              </a:p>
              <a:p>
                <a:pPr algn="ctr"/>
                <a:endParaRPr lang="de-DE" dirty="0"/>
              </a:p>
              <a:p>
                <a:pPr algn="ctr"/>
                <a:r>
                  <a:rPr lang="de-DE" dirty="0" smtClean="0"/>
                  <a:t>1400</a:t>
                </a:r>
                <a:endParaRPr lang="de-DE" dirty="0"/>
              </a:p>
            </p:txBody>
          </p:sp>
          <p:sp>
            <p:nvSpPr>
              <p:cNvPr id="15" name="Rechteck 14"/>
              <p:cNvSpPr/>
              <p:nvPr/>
            </p:nvSpPr>
            <p:spPr>
              <a:xfrm>
                <a:off x="3608480" y="476672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C++/CLI (Windows Forms)</a:t>
                </a:r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3613813" y="2132856"/>
                <a:ext cx="1368152" cy="1296144"/>
              </a:xfrm>
              <a:prstGeom prst="rect">
                <a:avLst/>
              </a:prstGeom>
              <a:noFill/>
              <a:ln w="158750" cap="sq">
                <a:solidFill>
                  <a:schemeClr val="bg1"/>
                </a:solidFill>
                <a:round/>
              </a:ln>
              <a:effectLst>
                <a:softEdge rad="25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smtClean="0"/>
                  <a:t>Robot Operating System </a:t>
                </a:r>
                <a:r>
                  <a:rPr lang="de-DE" dirty="0" err="1" smtClean="0"/>
                  <a:t>under</a:t>
                </a:r>
                <a:r>
                  <a:rPr lang="de-DE" dirty="0" smtClean="0"/>
                  <a:t> Linux</a:t>
                </a:r>
                <a:endParaRPr lang="de-DE" dirty="0"/>
              </a:p>
            </p:txBody>
          </p:sp>
          <p:cxnSp>
            <p:nvCxnSpPr>
              <p:cNvPr id="24" name="Gerade Verbindung 23"/>
              <p:cNvCxnSpPr>
                <a:stCxn id="6" idx="3"/>
                <a:endCxn id="15" idx="1"/>
              </p:cNvCxnSpPr>
              <p:nvPr/>
            </p:nvCxnSpPr>
            <p:spPr>
              <a:xfrm flipV="1">
                <a:off x="1691680" y="1124744"/>
                <a:ext cx="1916800" cy="1241"/>
              </a:xfrm>
              <a:prstGeom prst="line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winkelte Verbindung 24"/>
              <p:cNvCxnSpPr>
                <a:endCxn id="16" idx="1"/>
              </p:cNvCxnSpPr>
              <p:nvPr/>
            </p:nvCxnSpPr>
            <p:spPr>
              <a:xfrm rot="16200000" flipH="1">
                <a:off x="2256702" y="1423817"/>
                <a:ext cx="1656184" cy="1058037"/>
              </a:xfrm>
              <a:prstGeom prst="bentConnector2">
                <a:avLst/>
              </a:prstGeom>
              <a:ln w="228600">
                <a:solidFill>
                  <a:schemeClr val="bg1"/>
                </a:solidFill>
                <a:tailEnd type="triangle" w="sm" len="sm"/>
              </a:ln>
              <a:effectLst>
                <a:softEdge rad="38100"/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hteck 17"/>
            <p:cNvSpPr/>
            <p:nvPr/>
          </p:nvSpPr>
          <p:spPr>
            <a:xfrm>
              <a:off x="6893432" y="476672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OpenCV</a:t>
              </a:r>
              <a:endParaRPr lang="de-DE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93432" y="2132855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Point Cloud Library</a:t>
              </a:r>
              <a:endParaRPr lang="de-DE" dirty="0"/>
            </a:p>
          </p:txBody>
        </p:sp>
        <p:cxnSp>
          <p:nvCxnSpPr>
            <p:cNvPr id="21" name="Gerade Verbindung 20"/>
            <p:cNvCxnSpPr>
              <a:stCxn id="16" idx="3"/>
              <a:endCxn id="19" idx="1"/>
            </p:cNvCxnSpPr>
            <p:nvPr/>
          </p:nvCxnSpPr>
          <p:spPr>
            <a:xfrm flipV="1">
              <a:off x="4981965" y="2780927"/>
              <a:ext cx="1911467" cy="1"/>
            </a:xfrm>
            <a:prstGeom prst="line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winkelte Verbindung 25"/>
            <p:cNvCxnSpPr>
              <a:endCxn id="18" idx="1"/>
            </p:cNvCxnSpPr>
            <p:nvPr/>
          </p:nvCxnSpPr>
          <p:spPr>
            <a:xfrm rot="5400000" flipH="1" flipV="1">
              <a:off x="5480689" y="1368184"/>
              <a:ext cx="1656183" cy="1169304"/>
            </a:xfrm>
            <a:prstGeom prst="bentConnector2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44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5941168" y="-3807804"/>
            <a:ext cx="15913768" cy="1116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3528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Assembler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250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608480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Single IC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93432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PIC16F84A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801755" y="-2619672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M68HC11</a:t>
            </a:r>
            <a:endParaRPr lang="de-DE" dirty="0"/>
          </a:p>
        </p:txBody>
      </p:sp>
      <p:cxnSp>
        <p:nvCxnSpPr>
          <p:cNvPr id="34" name="Gerade Verbindung 33"/>
          <p:cNvCxnSpPr>
            <a:stCxn id="30" idx="3"/>
            <a:endCxn id="31" idx="1"/>
          </p:cNvCxnSpPr>
          <p:nvPr/>
        </p:nvCxnSpPr>
        <p:spPr>
          <a:xfrm>
            <a:off x="1691680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1" idx="3"/>
            <a:endCxn id="32" idx="1"/>
          </p:cNvCxnSpPr>
          <p:nvPr/>
        </p:nvCxnSpPr>
        <p:spPr>
          <a:xfrm>
            <a:off x="4976632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31" idx="2"/>
            <a:endCxn id="33" idx="1"/>
          </p:cNvCxnSpPr>
          <p:nvPr/>
        </p:nvCxnSpPr>
        <p:spPr>
          <a:xfrm rot="5400000" flipH="1" flipV="1">
            <a:off x="5668580" y="-3347625"/>
            <a:ext cx="757149" cy="3509199"/>
          </a:xfrm>
          <a:prstGeom prst="bentConnector4">
            <a:avLst>
              <a:gd name="adj1" fmla="val -30192"/>
              <a:gd name="adj2" fmla="val 59747"/>
            </a:avLst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323528" y="476672"/>
            <a:ext cx="4658437" cy="2952328"/>
            <a:chOff x="323528" y="476672"/>
            <a:chExt cx="4658437" cy="2952328"/>
          </a:xfrm>
        </p:grpSpPr>
        <p:sp>
          <p:nvSpPr>
            <p:cNvPr id="6" name="Rechteck 5"/>
            <p:cNvSpPr/>
            <p:nvPr/>
          </p:nvSpPr>
          <p:spPr>
            <a:xfrm>
              <a:off x="323528" y="477913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PLC</a:t>
              </a:r>
            </a:p>
            <a:p>
              <a:pPr algn="ctr"/>
              <a:r>
                <a:rPr lang="de-DE" dirty="0" smtClean="0"/>
                <a:t>200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08480" y="476672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Beckhoff</a:t>
              </a:r>
              <a:r>
                <a:rPr lang="de-DE" dirty="0" smtClean="0"/>
                <a:t> </a:t>
              </a:r>
              <a:r>
                <a:rPr lang="de-DE" dirty="0" err="1" smtClean="0"/>
                <a:t>Twincat</a:t>
              </a:r>
              <a:endParaRPr lang="de-DE" dirty="0" smtClean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3613813" y="2132856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Siemens S7/</a:t>
              </a:r>
            </a:p>
            <a:p>
              <a:pPr algn="ctr"/>
              <a:r>
                <a:rPr lang="de-DE" dirty="0" smtClean="0"/>
                <a:t>Logo!</a:t>
              </a:r>
              <a:endParaRPr lang="de-DE" dirty="0"/>
            </a:p>
          </p:txBody>
        </p:sp>
        <p:cxnSp>
          <p:nvCxnSpPr>
            <p:cNvPr id="24" name="Gerade Verbindung 23"/>
            <p:cNvCxnSpPr>
              <a:stCxn id="6" idx="3"/>
              <a:endCxn id="15" idx="1"/>
            </p:cNvCxnSpPr>
            <p:nvPr/>
          </p:nvCxnSpPr>
          <p:spPr>
            <a:xfrm flipV="1">
              <a:off x="1691680" y="1124744"/>
              <a:ext cx="1916800" cy="1241"/>
            </a:xfrm>
            <a:prstGeom prst="line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 Verbindung 24"/>
            <p:cNvCxnSpPr>
              <a:endCxn id="16" idx="1"/>
            </p:cNvCxnSpPr>
            <p:nvPr/>
          </p:nvCxnSpPr>
          <p:spPr>
            <a:xfrm rot="16200000" flipH="1">
              <a:off x="2256702" y="1423817"/>
              <a:ext cx="1656184" cy="1058037"/>
            </a:xfrm>
            <a:prstGeom prst="bentConnector2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229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5725144" y="-3447764"/>
            <a:ext cx="15913768" cy="1116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3528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Assembler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250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608480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Single IC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93432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PIC16F84A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801755" y="-2619672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M68HC11</a:t>
            </a:r>
            <a:endParaRPr lang="de-DE" dirty="0"/>
          </a:p>
        </p:txBody>
      </p:sp>
      <p:cxnSp>
        <p:nvCxnSpPr>
          <p:cNvPr id="34" name="Gerade Verbindung 33"/>
          <p:cNvCxnSpPr>
            <a:stCxn id="30" idx="3"/>
            <a:endCxn id="31" idx="1"/>
          </p:cNvCxnSpPr>
          <p:nvPr/>
        </p:nvCxnSpPr>
        <p:spPr>
          <a:xfrm>
            <a:off x="1691680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1" idx="3"/>
            <a:endCxn id="32" idx="1"/>
          </p:cNvCxnSpPr>
          <p:nvPr/>
        </p:nvCxnSpPr>
        <p:spPr>
          <a:xfrm>
            <a:off x="4976632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31" idx="2"/>
            <a:endCxn id="33" idx="1"/>
          </p:cNvCxnSpPr>
          <p:nvPr/>
        </p:nvCxnSpPr>
        <p:spPr>
          <a:xfrm rot="5400000" flipH="1" flipV="1">
            <a:off x="5668580" y="-3347625"/>
            <a:ext cx="757149" cy="3509199"/>
          </a:xfrm>
          <a:prstGeom prst="bentConnector4">
            <a:avLst>
              <a:gd name="adj1" fmla="val -30192"/>
              <a:gd name="adj2" fmla="val 59747"/>
            </a:avLst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ieren 35"/>
          <p:cNvGrpSpPr/>
          <p:nvPr/>
        </p:nvGrpSpPr>
        <p:grpSpPr>
          <a:xfrm>
            <a:off x="323528" y="476672"/>
            <a:ext cx="4658437" cy="2952328"/>
            <a:chOff x="323528" y="476672"/>
            <a:chExt cx="4658437" cy="2952328"/>
          </a:xfrm>
        </p:grpSpPr>
        <p:sp>
          <p:nvSpPr>
            <p:cNvPr id="6" name="Rechteck 5"/>
            <p:cNvSpPr/>
            <p:nvPr/>
          </p:nvSpPr>
          <p:spPr>
            <a:xfrm>
              <a:off x="323528" y="477913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C#</a:t>
              </a:r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800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08480" y="476672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GUI via MVVM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613813" y="2132856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WPF 3D</a:t>
              </a:r>
              <a:endParaRPr lang="de-DE" dirty="0"/>
            </a:p>
          </p:txBody>
        </p:sp>
        <p:cxnSp>
          <p:nvCxnSpPr>
            <p:cNvPr id="24" name="Gerade Verbindung 23"/>
            <p:cNvCxnSpPr>
              <a:stCxn id="6" idx="3"/>
              <a:endCxn id="15" idx="1"/>
            </p:cNvCxnSpPr>
            <p:nvPr/>
          </p:nvCxnSpPr>
          <p:spPr>
            <a:xfrm flipV="1">
              <a:off x="1691680" y="1124744"/>
              <a:ext cx="1916800" cy="1241"/>
            </a:xfrm>
            <a:prstGeom prst="line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winkelte Verbindung 24"/>
            <p:cNvCxnSpPr>
              <a:endCxn id="16" idx="1"/>
            </p:cNvCxnSpPr>
            <p:nvPr/>
          </p:nvCxnSpPr>
          <p:spPr>
            <a:xfrm rot="16200000" flipH="1">
              <a:off x="2256702" y="1423817"/>
              <a:ext cx="1656184" cy="1058037"/>
            </a:xfrm>
            <a:prstGeom prst="bentConnector2">
              <a:avLst/>
            </a:prstGeom>
            <a:ln w="228600">
              <a:solidFill>
                <a:schemeClr val="bg1"/>
              </a:solidFill>
              <a:tailEnd type="triangle" w="sm" len="sm"/>
            </a:ln>
            <a:effectLst>
              <a:softEdge rad="3810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94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-5725144" y="-3447764"/>
            <a:ext cx="15913768" cy="11161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323528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Assembler</a:t>
            </a:r>
          </a:p>
          <a:p>
            <a:pPr algn="ctr"/>
            <a:endParaRPr lang="de-DE" dirty="0"/>
          </a:p>
          <a:p>
            <a:pPr algn="ctr"/>
            <a:r>
              <a:rPr lang="de-DE" dirty="0" smtClean="0"/>
              <a:t>250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3608480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Single IC</a:t>
            </a:r>
          </a:p>
        </p:txBody>
      </p:sp>
      <p:sp>
        <p:nvSpPr>
          <p:cNvPr id="32" name="Rechteck 31"/>
          <p:cNvSpPr/>
          <p:nvPr/>
        </p:nvSpPr>
        <p:spPr>
          <a:xfrm>
            <a:off x="6893432" y="-2510595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PIC16F84A</a:t>
            </a:r>
            <a:endParaRPr lang="de-DE" dirty="0"/>
          </a:p>
        </p:txBody>
      </p:sp>
      <p:sp>
        <p:nvSpPr>
          <p:cNvPr id="33" name="Rechteck 32"/>
          <p:cNvSpPr/>
          <p:nvPr/>
        </p:nvSpPr>
        <p:spPr>
          <a:xfrm>
            <a:off x="7801755" y="-2619672"/>
            <a:ext cx="1368152" cy="1296144"/>
          </a:xfrm>
          <a:prstGeom prst="rect">
            <a:avLst/>
          </a:prstGeom>
          <a:noFill/>
          <a:ln w="158750" cap="sq">
            <a:solidFill>
              <a:schemeClr val="bg1"/>
            </a:solidFill>
            <a:round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M68HC11</a:t>
            </a:r>
            <a:endParaRPr lang="de-DE" dirty="0"/>
          </a:p>
        </p:txBody>
      </p:sp>
      <p:cxnSp>
        <p:nvCxnSpPr>
          <p:cNvPr id="34" name="Gerade Verbindung 33"/>
          <p:cNvCxnSpPr>
            <a:stCxn id="30" idx="3"/>
            <a:endCxn id="31" idx="1"/>
          </p:cNvCxnSpPr>
          <p:nvPr/>
        </p:nvCxnSpPr>
        <p:spPr>
          <a:xfrm>
            <a:off x="1691680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stCxn id="31" idx="3"/>
            <a:endCxn id="32" idx="1"/>
          </p:cNvCxnSpPr>
          <p:nvPr/>
        </p:nvCxnSpPr>
        <p:spPr>
          <a:xfrm>
            <a:off x="4976632" y="-1862523"/>
            <a:ext cx="1916800" cy="0"/>
          </a:xfrm>
          <a:prstGeom prst="line">
            <a:avLst/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/>
          <p:cNvCxnSpPr>
            <a:stCxn id="31" idx="2"/>
            <a:endCxn id="33" idx="1"/>
          </p:cNvCxnSpPr>
          <p:nvPr/>
        </p:nvCxnSpPr>
        <p:spPr>
          <a:xfrm rot="5400000" flipH="1" flipV="1">
            <a:off x="5668580" y="-3347625"/>
            <a:ext cx="757149" cy="3509199"/>
          </a:xfrm>
          <a:prstGeom prst="bentConnector4">
            <a:avLst>
              <a:gd name="adj1" fmla="val -30192"/>
              <a:gd name="adj2" fmla="val 59747"/>
            </a:avLst>
          </a:prstGeom>
          <a:ln w="228600">
            <a:solidFill>
              <a:schemeClr val="bg1"/>
            </a:solidFill>
            <a:tailEnd type="triangle" w="sm" len="sm"/>
          </a:ln>
          <a:effectLst>
            <a:softEdge rad="381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-3024000" y="454968"/>
            <a:ext cx="11285584" cy="1319089"/>
            <a:chOff x="-3024000" y="454968"/>
            <a:chExt cx="11285584" cy="1319089"/>
          </a:xfrm>
        </p:grpSpPr>
        <p:sp>
          <p:nvSpPr>
            <p:cNvPr id="6" name="Rechteck 5"/>
            <p:cNvSpPr/>
            <p:nvPr/>
          </p:nvSpPr>
          <p:spPr>
            <a:xfrm>
              <a:off x="323528" y="477913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Python</a:t>
              </a:r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20</a:t>
              </a:r>
              <a:endParaRPr lang="de-DE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3608480" y="476672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Matlab</a:t>
              </a:r>
              <a:r>
                <a:rPr lang="de-DE" dirty="0" smtClean="0"/>
                <a:t>/</a:t>
              </a:r>
            </a:p>
            <a:p>
              <a:pPr algn="ctr"/>
              <a:r>
                <a:rPr lang="de-DE" dirty="0" smtClean="0"/>
                <a:t>Simulink</a:t>
              </a:r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100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93432" y="454968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LabView</a:t>
              </a:r>
              <a:endParaRPr lang="de-DE" dirty="0" smtClean="0"/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30</a:t>
              </a:r>
              <a:endParaRPr lang="de-DE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-3024000" y="454968"/>
              <a:ext cx="1368152" cy="1296144"/>
            </a:xfrm>
            <a:prstGeom prst="rect">
              <a:avLst/>
            </a:prstGeom>
            <a:noFill/>
            <a:ln w="158750" cap="sq">
              <a:solidFill>
                <a:schemeClr val="bg1"/>
              </a:solidFill>
              <a:round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Latex</a:t>
              </a:r>
            </a:p>
            <a:p>
              <a:pPr algn="ctr"/>
              <a:endParaRPr lang="de-DE" dirty="0"/>
            </a:p>
            <a:p>
              <a:pPr algn="ctr"/>
              <a:r>
                <a:rPr lang="de-DE" dirty="0" smtClean="0"/>
                <a:t>120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090189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(4:3)</PresentationFormat>
  <Paragraphs>101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Holm</dc:creator>
  <cp:lastModifiedBy>Holm</cp:lastModifiedBy>
  <cp:revision>28</cp:revision>
  <dcterms:created xsi:type="dcterms:W3CDTF">2018-03-01T16:53:15Z</dcterms:created>
  <dcterms:modified xsi:type="dcterms:W3CDTF">2018-03-02T11:54:40Z</dcterms:modified>
</cp:coreProperties>
</file>