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11" Type="http://schemas.openxmlformats.org/officeDocument/2006/relationships/slide" Target="slides/slide6.xml"/><Relationship Id="rId22" Type="http://schemas.openxmlformats.org/officeDocument/2006/relationships/font" Target="fonts/Poppins-boldItalic.fntdata"/><Relationship Id="rId10" Type="http://schemas.openxmlformats.org/officeDocument/2006/relationships/slide" Target="slides/slide5.xml"/><Relationship Id="rId21" Type="http://schemas.openxmlformats.org/officeDocument/2006/relationships/font" Target="fonts/Poppi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6d4028649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6d4028649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6afab93d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6afab93d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d14ad33d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d14ad33d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d14ad33d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d14ad33d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6d402864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6d402864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6d4028649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6d4028649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6d4028649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6d4028649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6d4028649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6d4028649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130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1695500" y="123450"/>
            <a:ext cx="56841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INFO 5100 AED | FINAL PROJECT | GROUP 41</a:t>
            </a:r>
            <a:endParaRPr b="1"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85250" y="2942725"/>
            <a:ext cx="12114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02450" y="2635350"/>
            <a:ext cx="41424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Team Members :</a:t>
            </a:r>
            <a:endParaRPr b="1" sz="1600">
              <a:solidFill>
                <a:srgbClr val="2725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725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 Aishwarya Adusumelli(002088960)</a:t>
            </a:r>
            <a:endParaRPr sz="1600">
              <a:solidFill>
                <a:srgbClr val="2725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 Nimisha Kotagiri(002081624)</a:t>
            </a:r>
            <a:endParaRPr sz="1600">
              <a:solidFill>
                <a:srgbClr val="2725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 Aakash Belide(002315683)</a:t>
            </a:r>
            <a:endParaRPr sz="1600">
              <a:solidFill>
                <a:srgbClr val="27252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981300" y="2942725"/>
            <a:ext cx="1436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54300" y="4745326"/>
            <a:ext cx="11412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124675" y="4745425"/>
            <a:ext cx="1436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935000" y="4745425"/>
            <a:ext cx="1436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1765" l="0" r="0" t="1755"/>
          <a:stretch/>
        </p:blipFill>
        <p:spPr>
          <a:xfrm>
            <a:off x="5371100" y="1595450"/>
            <a:ext cx="3104348" cy="299515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" name="Google Shape;65;p13"/>
          <p:cNvSpPr txBox="1"/>
          <p:nvPr/>
        </p:nvSpPr>
        <p:spPr>
          <a:xfrm>
            <a:off x="554300" y="1943850"/>
            <a:ext cx="27669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Project Title: </a:t>
            </a:r>
            <a:r>
              <a:rPr lang="en" sz="18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MinFoo</a:t>
            </a:r>
            <a:endParaRPr sz="1800">
              <a:solidFill>
                <a:srgbClr val="27252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204700" y="2545300"/>
            <a:ext cx="793500" cy="39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3123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250275" y="700675"/>
            <a:ext cx="5443500" cy="15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today’s competitive retail environment, customers face significant challenges in finding affordable groceries and essentials, especially in new or unfamiliar areas. Price comparison across multiple supermarkets is often time-consuming and inefficient, leading to higher expenses and dissatisfaction. Cost-conscious shoppers, including students and budget-focused families, require a streamlined solution to locate the best deals.</a:t>
            </a:r>
            <a:endParaRPr sz="1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Simultaneously, businesses in the ecosystem—supermarkets, suppliers, advertisement agencies, and payment processors—face operational inefficiencies. Key challenges include:</a:t>
            </a:r>
            <a:endParaRPr sz="1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2533800" cy="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  <a:endParaRPr b="1"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950" y="2343500"/>
            <a:ext cx="348800" cy="3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577150" y="2343450"/>
            <a:ext cx="254400" cy="34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150" y="2926250"/>
            <a:ext cx="348800" cy="3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3624350" y="2926200"/>
            <a:ext cx="254400" cy="34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150" y="3581825"/>
            <a:ext cx="348800" cy="3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3624350" y="3581775"/>
            <a:ext cx="254400" cy="34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150" y="4150750"/>
            <a:ext cx="348800" cy="3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3624350" y="4150700"/>
            <a:ext cx="254400" cy="34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012975" y="2145625"/>
            <a:ext cx="4409700" cy="25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Poppins"/>
                <a:ea typeface="Poppins"/>
                <a:cs typeface="Poppins"/>
                <a:sym typeface="Poppins"/>
              </a:rPr>
              <a:t>Fraudulent Activities:</a:t>
            </a: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Enterprises suffer losses due to customers exploiting promotional offers by placing multiple fraudulent orders, resulting in inventory mismanagement and reduced profits.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Poppins"/>
                <a:ea typeface="Poppins"/>
                <a:cs typeface="Poppins"/>
                <a:sym typeface="Poppins"/>
              </a:rPr>
              <a:t>Ineffective Advertising:</a:t>
            </a: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Advertisers struggle to target customers effectively, leading to wasted resources and poor campaign performance.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Poppins"/>
                <a:ea typeface="Poppins"/>
                <a:cs typeface="Poppins"/>
                <a:sym typeface="Poppins"/>
              </a:rPr>
              <a:t>Operational Inefficiencies:</a:t>
            </a: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 Supermarkets lack real-time tools for dynamic pricing, inventory management, and analytics, hampering their ability to remain competitive.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Poppins"/>
                <a:ea typeface="Poppins"/>
                <a:cs typeface="Poppins"/>
                <a:sym typeface="Poppins"/>
              </a:rPr>
              <a:t>Supplier Disconnection: </a:t>
            </a: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Suppliers lack direct visibility into customer preferences, making it difficult to design relevant promotions or manage stock effectively.</a:t>
            </a:r>
            <a:endParaRPr sz="1200"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50" y="16123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0" y="5350"/>
            <a:ext cx="9144000" cy="130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UML Class Diagram</a:t>
            </a:r>
            <a:endParaRPr b="1"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87200" y="4082850"/>
            <a:ext cx="82218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0" l="0" r="0" t="3035"/>
          <a:stretch/>
        </p:blipFill>
        <p:spPr>
          <a:xfrm>
            <a:off x="587200" y="1652800"/>
            <a:ext cx="7674952" cy="30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0"/>
            <a:ext cx="3123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2703600" cy="14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High Level Component Diagram</a:t>
            </a:r>
            <a:endParaRPr b="1" sz="2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00" y="19372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0" l="0" r="0" t="6507"/>
          <a:stretch/>
        </p:blipFill>
        <p:spPr>
          <a:xfrm>
            <a:off x="3276300" y="482624"/>
            <a:ext cx="5715302" cy="39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0" y="3840300"/>
            <a:ext cx="9144000" cy="130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Survey </a:t>
            </a:r>
            <a:r>
              <a:rPr b="1" lang="en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Statistics</a:t>
            </a:r>
            <a:endParaRPr b="1" sz="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177950"/>
            <a:ext cx="3689700" cy="25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survey we conducted today: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50% of respondents shop once a week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28.6% shop twice a week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21.4% shop 2-3 times or more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out of 13 believe such a platform would be helpful.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out of 13 prefer a free platform, even with advertisements.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850" y="859400"/>
            <a:ext cx="3246131" cy="25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0" y="0"/>
            <a:ext cx="3123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251400" y="186550"/>
            <a:ext cx="27036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 Our Project</a:t>
            </a:r>
            <a:endParaRPr b="1" sz="2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575" y="694100"/>
            <a:ext cx="5401974" cy="8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3524450" y="813175"/>
            <a:ext cx="51882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5 Enterprise Types</a:t>
            </a:r>
            <a:endParaRPr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575" y="1659875"/>
            <a:ext cx="5401974" cy="8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3524450" y="1763375"/>
            <a:ext cx="51882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6 Organization Types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575" y="2653788"/>
            <a:ext cx="5401974" cy="8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3524475" y="2795914"/>
            <a:ext cx="51882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8 Major Roles (Apart from admins)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588" y="3653750"/>
            <a:ext cx="5401974" cy="8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3524475" y="3653750"/>
            <a:ext cx="5188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Many features (Mailer, APIs, 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Real Time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clickstream data capture, etc)</a:t>
            </a:r>
            <a:endParaRPr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825" y="1565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5313000" y="0"/>
            <a:ext cx="3831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49521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Advanced Features</a:t>
            </a:r>
            <a:endParaRPr b="1" sz="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804300" y="1619600"/>
            <a:ext cx="4310700" cy="30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Our smart shopping feature automatically finds out the nearest stores where the product can be found for cheaper prices.</a:t>
            </a:r>
            <a:endParaRPr sz="1200">
              <a:solidFill>
                <a:srgbClr val="2725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25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We currently are showing advertisements based on the user locations. Location based ad-</a:t>
            </a:r>
            <a:r>
              <a:rPr lang="en" sz="12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targeting</a:t>
            </a:r>
            <a:r>
              <a:rPr lang="en" sz="12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>
              <a:solidFill>
                <a:srgbClr val="2725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25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Mailer to send </a:t>
            </a:r>
            <a:r>
              <a:rPr lang="en" sz="12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shipping</a:t>
            </a:r>
            <a:r>
              <a:rPr lang="en" sz="12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 confirmation.</a:t>
            </a:r>
            <a:endParaRPr sz="1200">
              <a:solidFill>
                <a:srgbClr val="2725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25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Advertisements, payment fraud analysis to derive interesting statistics out of data.</a:t>
            </a:r>
            <a:endParaRPr sz="1200">
              <a:solidFill>
                <a:srgbClr val="27252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75" y="1868825"/>
            <a:ext cx="348800" cy="3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75" y="2816750"/>
            <a:ext cx="348800" cy="3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75" y="3563713"/>
            <a:ext cx="348800" cy="3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75" y="4244650"/>
            <a:ext cx="348800" cy="3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412875" y="1868725"/>
            <a:ext cx="254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12875" y="2816700"/>
            <a:ext cx="254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12875" y="3563713"/>
            <a:ext cx="254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12875" y="4244650"/>
            <a:ext cx="254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750" y="12504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0" y="3833788"/>
            <a:ext cx="9144000" cy="130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Future Scope</a:t>
            </a:r>
            <a:endParaRPr b="1" sz="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3250"/>
            <a:ext cx="3641601" cy="20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2783825" y="1193250"/>
            <a:ext cx="59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Order Based Ad 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Recommendations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We can use current order items in cart and </a:t>
            </a:r>
            <a:r>
              <a:rPr lang="en" sz="12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recommend</a:t>
            </a:r>
            <a:r>
              <a:rPr lang="en" sz="12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 advertisements.</a:t>
            </a:r>
            <a:endParaRPr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3337225" y="1908113"/>
            <a:ext cx="529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Left the Cart Mailer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Whenever a user leaves the cart without purchasing, we can mail them.</a:t>
            </a:r>
            <a:endParaRPr sz="1200">
              <a:solidFill>
                <a:srgbClr val="27252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3953300" y="2571738"/>
            <a:ext cx="47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Location Based Product Pricing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Based on the user location, we can dynamically price the products.</a:t>
            </a:r>
            <a:endParaRPr sz="1200">
              <a:solidFill>
                <a:srgbClr val="27252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005300" y="1418850"/>
            <a:ext cx="254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005300" y="2059150"/>
            <a:ext cx="254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005300" y="2812250"/>
            <a:ext cx="254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0" y="5350"/>
            <a:ext cx="9144000" cy="130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Demo</a:t>
            </a:r>
            <a:endParaRPr b="1"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88" y="1434525"/>
            <a:ext cx="5261027" cy="353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