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16609a3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16609a3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16609a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16609a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16609a3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16609a3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16609a3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16609a3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16609a3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16609a3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16609a3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16609a3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16609a3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16609a3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616609a3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616609a3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16609a3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16609a3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16609a3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16609a3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16609a3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16609a3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16609a3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16609a3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16609a3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16609a3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16609a3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16609a3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16609a3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16609a3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16609a3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16609a3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16609a3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16609a3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60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Computação Gráfica</a:t>
            </a:r>
            <a:endParaRPr sz="5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Takeshi Miyake Batistella - 11232198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Fernando Rinaldini - 11232305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(Moinho)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225"/>
            <a:ext cx="23622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100" y="1152475"/>
            <a:ext cx="2362200" cy="22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998" y="1165225"/>
            <a:ext cx="2939308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4349" y="3525750"/>
            <a:ext cx="4268119" cy="1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- Estrutura do Código (Forma)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81438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8" y="3668475"/>
            <a:ext cx="85820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- Estrutura do Código (Objeto)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88" y="1093937"/>
            <a:ext cx="5464026" cy="1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000" y="2854125"/>
            <a:ext cx="4643540" cy="1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- Estrutura do Código (Objeto - Transformação)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8" y="1128700"/>
            <a:ext cx="38957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350" y="1128700"/>
            <a:ext cx="4874675" cy="20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- Estrutura do Código (GameLoop)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Atualização conforme o tempo (DeltaTime)</a:t>
            </a:r>
            <a:r>
              <a:rPr lang="pt-BR"/>
              <a:t> </a:t>
            </a:r>
            <a:r>
              <a:rPr lang="pt-BR">
                <a:solidFill>
                  <a:srgbClr val="FFFFFF"/>
                </a:solidFill>
              </a:rPr>
              <a:t>X </a:t>
            </a:r>
            <a:r>
              <a:rPr lang="pt-BR">
                <a:solidFill>
                  <a:srgbClr val="FF0000"/>
                </a:solidFill>
              </a:rPr>
              <a:t>Atualização por FPS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FF0000"/>
                </a:solidFill>
              </a:rPr>
              <a:t>O problema da </a:t>
            </a:r>
            <a:r>
              <a:rPr lang="pt-BR">
                <a:solidFill>
                  <a:srgbClr val="00FF00"/>
                </a:solidFill>
              </a:rPr>
              <a:t>constante </a:t>
            </a:r>
            <a:r>
              <a:rPr lang="pt-BR">
                <a:solidFill>
                  <a:srgbClr val="FF0000"/>
                </a:solidFill>
              </a:rPr>
              <a:t>de </a:t>
            </a:r>
            <a:r>
              <a:rPr lang="pt-BR">
                <a:solidFill>
                  <a:srgbClr val="00FF00"/>
                </a:solidFill>
              </a:rPr>
              <a:t>velocidade </a:t>
            </a:r>
            <a:r>
              <a:rPr lang="pt-BR">
                <a:solidFill>
                  <a:srgbClr val="FF0000"/>
                </a:solidFill>
              </a:rPr>
              <a:t>de cada animação!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pt-BR">
                <a:solidFill>
                  <a:schemeClr val="accent6"/>
                </a:solidFill>
              </a:rPr>
              <a:t>A idéia é manter uma velocidade constante independente da velocidade do computador;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pt-BR">
                <a:solidFill>
                  <a:schemeClr val="accent6"/>
                </a:solidFill>
              </a:rPr>
              <a:t>Fizemos um loop simples que mede a diferença de tempo de cada iteração.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25" y="1790700"/>
            <a:ext cx="40386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final (Visualização)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625" y="1412525"/>
            <a:ext cx="2996424" cy="28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final (Código)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46" y="1336538"/>
            <a:ext cx="4938700" cy="30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2" y="1253750"/>
            <a:ext cx="3836850" cy="14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 - Nosso programa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Objetivo: ligar o cortador de grama;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21" y="1575200"/>
            <a:ext cx="3195201" cy="33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50" y="1224562"/>
            <a:ext cx="3521649" cy="367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(Herói)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83500" y="1268350"/>
            <a:ext cx="53208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Personagem que representa o jogador;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Translação controlada com o WASD;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Detecta proximidade com o Plug, para saber quando carregá-lo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375" y="2269950"/>
            <a:ext cx="1381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(Plug)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3200" y="1285625"/>
            <a:ext cx="59793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Fixo antes do Herói pegar;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Setas rotacionam e escalonam o Plug na mão do herói;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Translação segue o Herói após ele pegar.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50" y="3300013"/>
            <a:ext cx="1028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5556">
            <a:off x="3582975" y="2944912"/>
            <a:ext cx="1028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25921">
            <a:off x="5787745" y="1835051"/>
            <a:ext cx="3078934" cy="196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(Tomada)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73950" y="1353800"/>
            <a:ext cx="51696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Detecta proximidade com o Plug, além de testar se o tamanho/rotação estão válidos para o encaixe;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Some após o jogador encaixar o Plug;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38" y="1160450"/>
            <a:ext cx="2352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(Tomada com plug)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63338" y="1283706"/>
            <a:ext cx="54459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Aparece quando o jogador encaixar o Plug.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25" y="1263586"/>
            <a:ext cx="2177450" cy="3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(Cortador de grama)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85675" y="1291769"/>
            <a:ext cx="51960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Fixo até o Plug ser conectado na Tomada;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 a conexão, translada para a direita.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2354625"/>
            <a:ext cx="2209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(Fio)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74844" y="1287656"/>
            <a:ext cx="49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Através de alterações na escala, o cabo se adapta para conectar o cortador de grama com o plug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350" y="981075"/>
            <a:ext cx="3169275" cy="31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(Ground)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08519" y="1243075"/>
            <a:ext cx="2586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Chão da cena;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Sempre fixo.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3124188"/>
            <a:ext cx="77343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 - Objetos e suas Transformações (Grass)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Fixo até o Cortador de Grama passar;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Detecta se o centro do Cortador de Grama passou;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o Cortador passa, a grama se lança para cima (translação + rotação) em uma direção aleatória.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50" y="2420538"/>
            <a:ext cx="4476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675" y="3551650"/>
            <a:ext cx="69151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