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7" r:id="rId4"/>
    <p:sldMasterId id="2147483660" r:id="rId5"/>
    <p:sldMasterId id="2147483663" r:id="rId6"/>
    <p:sldMasterId id="2147483666" r:id="rId7"/>
    <p:sldMasterId id="2147483669" r:id="rId8"/>
    <p:sldMasterId id="2147483672" r:id="rId9"/>
    <p:sldMasterId id="2147483675" r:id="rId10"/>
    <p:sldMasterId id="2147483678" r:id="rId11"/>
    <p:sldMasterId id="2147483681" r:id="rId12"/>
    <p:sldMasterId id="2147483684" r:id="rId13"/>
    <p:sldMasterId id="2147483687" r:id="rId14"/>
    <p:sldMasterId id="2147483690" r:id="rId15"/>
    <p:sldMasterId id="2147483693" r:id="rId16"/>
    <p:sldMasterId id="2147483696" r:id="rId17"/>
  </p:sldMasterIdLst>
  <p:notesMasterIdLst>
    <p:notesMasterId r:id="rId35"/>
  </p:notesMasterIdLst>
  <p:sldIdLst>
    <p:sldId id="441" r:id="rId18"/>
    <p:sldId id="450" r:id="rId19"/>
    <p:sldId id="448" r:id="rId20"/>
    <p:sldId id="449" r:id="rId21"/>
    <p:sldId id="451" r:id="rId22"/>
    <p:sldId id="452" r:id="rId23"/>
    <p:sldId id="453" r:id="rId24"/>
    <p:sldId id="454" r:id="rId25"/>
    <p:sldId id="455" r:id="rId26"/>
    <p:sldId id="456" r:id="rId27"/>
    <p:sldId id="459" r:id="rId28"/>
    <p:sldId id="457" r:id="rId29"/>
    <p:sldId id="460" r:id="rId30"/>
    <p:sldId id="461" r:id="rId31"/>
    <p:sldId id="463" r:id="rId32"/>
    <p:sldId id="464" r:id="rId33"/>
    <p:sldId id="444" r:id="rId34"/>
  </p:sldIdLst>
  <p:sldSz cx="24549100" cy="1401286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3" userDrawn="1">
          <p15:clr>
            <a:srgbClr val="A4A3A4"/>
          </p15:clr>
        </p15:guide>
        <p15:guide id="2" pos="77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0" clrIdx="1"/>
  <p:cmAuthor id="3" name="ACE" initials="A" lastIdx="1" clrIdx="2"/>
  <p:cmAuthor id="4" name="liushuokaikeba@outlook.com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9" d="100"/>
          <a:sy n="39" d="100"/>
        </p:scale>
        <p:origin x="854" y="58"/>
      </p:cViewPr>
      <p:guideLst>
        <p:guide orient="horz" pos="4413"/>
        <p:guide pos="7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726" y="1143000"/>
            <a:ext cx="54065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1580" y="3982085"/>
            <a:ext cx="12506960" cy="58045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endParaRPr lang="zh-TW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二叉树</a:t>
            </a:r>
          </a:p>
          <a:p>
            <a:pPr indent="0" algn="l">
              <a:lnSpc>
                <a:spcPts val="7610"/>
              </a:lnSpc>
            </a:pPr>
            <a:endParaRPr lang="zh-CN" altLang="en-US" sz="6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是指树中节点的度不大于2的有序树，它是一种最简单且最重要的树。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-635"/>
            <a:ext cx="17324705" cy="140138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因为5&gt;12，则5与12交换位置，5从底部向上调整。</a:t>
            </a:r>
          </a:p>
          <a:p>
            <a:pPr indent="0" algn="l">
              <a:lnSpc>
                <a:spcPts val="7610"/>
              </a:lnSpc>
            </a:pPr>
            <a:r>
              <a:rPr 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5&lt;7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交换位置，继续往上调整。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5&gt;3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。停止调整。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35" name="椭圆 34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14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145" y="1766570"/>
            <a:ext cx="10467340" cy="584263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先取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为了不破坏数组结构，可以执行数组的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pop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，把尾元素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放到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，但是这个时候已经不是最小堆了，需要往下调整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位置节点开始往下调整，与左右子节点比较，找出最小，如先与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再与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交换。</a:t>
            </a: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11" name="椭圆 10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  <a:sym typeface="+mn-ea"/>
                </a:rPr>
                <a:t>4</a:t>
              </a:r>
              <a:endParaRPr lang="en-US" altLang="zh-CN" sz="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20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40" name="直接连接符 39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1580" y="3982085"/>
            <a:ext cx="12506960" cy="956500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6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代码环节：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839470" y="1327150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最小堆，是一种经过排序的完全二叉树，其中任一非终端节点的数据值均不大于其左子节点和右子节点的值。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2095" y="775970"/>
          <a:ext cx="192151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深度（depth）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数组下标 (index)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2145" y="5607685"/>
            <a:ext cx="11431905" cy="279844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根据父节点下标推算子节点下标：</a:t>
            </a: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leftIndex = (</a:t>
            </a: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parentI</a:t>
            </a: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ndex +1 )*2 - 1</a:t>
            </a: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rightIndex = leftIndex + 1</a:t>
            </a: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根据子节点下标推算父节点下标：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parentIndex =  (childIndex - 1) &gt;&gt;&gt; 1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节点操作：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获取最小节点 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heap[0]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en-US" altLang="zh-TW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删除元素</a:t>
            </a: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77580" y="3702050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插入元素</a:t>
            </a: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5</a:t>
            </a: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97210"/>
            <a:ext cx="596900" cy="1499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518525" y="3630295"/>
            <a:ext cx="15812135" cy="10053955"/>
            <a:chOff x="11926" y="4587"/>
            <a:chExt cx="24901" cy="15833"/>
          </a:xfrm>
        </p:grpSpPr>
        <p:sp>
          <p:nvSpPr>
            <p:cNvPr id="4" name="椭圆 3"/>
            <p:cNvSpPr/>
            <p:nvPr/>
          </p:nvSpPr>
          <p:spPr>
            <a:xfrm>
              <a:off x="24291" y="4587"/>
              <a:ext cx="2596" cy="24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9322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7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29663" y="8284"/>
              <a:ext cx="2596" cy="2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4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3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37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10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26476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9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22406" y="13147"/>
              <a:ext cx="2596" cy="245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5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31" y="13147"/>
              <a:ext cx="2596" cy="245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6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192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36" y="17964"/>
              <a:ext cx="2596" cy="245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>
                  <a:solidFill>
                    <a:schemeClr val="bg1"/>
                  </a:solidFill>
                  <a:uFillTx/>
                </a:rPr>
                <a:t>14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21712" y="6498"/>
              <a:ext cx="2722" cy="22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" idx="1"/>
            </p:cNvCxnSpPr>
            <p:nvPr/>
          </p:nvCxnSpPr>
          <p:spPr>
            <a:xfrm>
              <a:off x="26815" y="6498"/>
              <a:ext cx="3228" cy="21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3803" y="15457"/>
              <a:ext cx="2126" cy="2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204" y="10562"/>
              <a:ext cx="2593" cy="2641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 flipH="1">
              <a:off x="17448" y="10555"/>
              <a:ext cx="2311" cy="28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31" y="10127"/>
              <a:ext cx="3175" cy="3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7949" y="10565"/>
              <a:ext cx="2094" cy="25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494" y="15360"/>
              <a:ext cx="1723" cy="27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52145" y="1766570"/>
            <a:ext cx="10467340" cy="4511675"/>
          </a:xfrm>
          <a:prstGeom prst="rect">
            <a:avLst/>
          </a:prstGeom>
          <a:solidFill>
            <a:srgbClr val="3C3C3C"/>
          </a:solidFill>
        </p:spPr>
        <p:txBody>
          <a:bodyPr lIns="0" tIns="0" rIns="0" bIns="0">
            <a:noAutofit/>
          </a:bodyPr>
          <a:lstStyle/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插入元素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如：插入元素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indent="0" algn="l">
              <a:lnSpc>
                <a:spcPts val="7610"/>
              </a:lnSpc>
            </a:pP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5&gt;12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交换位置，</a:t>
            </a:r>
            <a:r>
              <a:rPr lang="en-US" altLang="zh-CN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rgbClr val="FFFFFF"/>
                </a:solidFill>
                <a:uFillTx/>
                <a:latin typeface="微软雅黑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从底部向上调整。</a:t>
            </a:r>
            <a:endParaRPr lang="zh-CN" altLang="en-US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lnSpc>
                <a:spcPts val="7610"/>
              </a:lnSpc>
            </a:pPr>
            <a:endParaRPr lang="zh-TW" sz="4000">
              <a:solidFill>
                <a:srgbClr val="FFFFFF"/>
              </a:solidFill>
              <a:uFillTx/>
              <a:latin typeface="微软雅黑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35480" y="12196445"/>
            <a:ext cx="1648460" cy="155956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>
                <a:solidFill>
                  <a:schemeClr val="bg1"/>
                </a:solidFill>
                <a:uFillTx/>
              </a:rPr>
              <a:t>12</a:t>
            </a:r>
          </a:p>
        </p:txBody>
      </p:sp>
      <p:cxnSp>
        <p:nvCxnSpPr>
          <p:cNvPr id="9" name="直接连接符 8"/>
          <p:cNvCxnSpPr>
            <a:stCxn id="16" idx="4"/>
            <a:endCxn id="5" idx="0"/>
          </p:cNvCxnSpPr>
          <p:nvPr/>
        </p:nvCxnSpPr>
        <p:spPr>
          <a:xfrm flipH="1">
            <a:off x="15459710" y="10625455"/>
            <a:ext cx="537845" cy="15709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e3c7fd-956b-4805-bd5e-7a0893b5fc59}"/>
  <p:tag name="TABLE_ENDDRAG_ORIGIN_RECT" val="1367*210"/>
  <p:tag name="TABLE_ENDDRAG_RECT" val="19*61*1513*197"/>
</p:tagLst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750</Words>
  <Application>Microsoft Office PowerPoint</Application>
  <PresentationFormat>自定义</PresentationFormat>
  <Paragraphs>317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微软雅黑</vt:lpstr>
      <vt:lpstr>Calibri</vt:lpstr>
      <vt:lpstr>10_Office Theme</vt:lpstr>
      <vt:lpstr>13_Office Theme</vt:lpstr>
      <vt:lpstr>17_Office Theme</vt:lpstr>
      <vt:lpstr>11_Office Theme</vt:lpstr>
      <vt:lpstr>16_Office Theme</vt:lpstr>
      <vt:lpstr>18_Office Theme</vt:lpstr>
      <vt:lpstr>19_Office Theme</vt:lpstr>
      <vt:lpstr>20_Office Theme</vt:lpstr>
      <vt:lpstr>21_Office Theme</vt:lpstr>
      <vt:lpstr>22_Office Theme</vt:lpstr>
      <vt:lpstr>23_Office Theme</vt:lpstr>
      <vt:lpstr>24_Office Theme</vt:lpstr>
      <vt:lpstr>26_Office Theme</vt:lpstr>
      <vt:lpstr>27_Office Theme</vt:lpstr>
      <vt:lpstr>28_Office Theme</vt:lpstr>
      <vt:lpstr>30_Office Theme</vt:lpstr>
      <vt:lpstr>14_Office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3招制胜大厂offer_修改版</dc:title>
  <dc:creator/>
  <cp:lastModifiedBy>张盼</cp:lastModifiedBy>
  <cp:revision>50</cp:revision>
  <dcterms:created xsi:type="dcterms:W3CDTF">2022-01-11T10:46:09Z</dcterms:created>
  <dcterms:modified xsi:type="dcterms:W3CDTF">2022-05-29T05:25:32Z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7374AC6C7A7E4340BEA7B000DC3FB3E5</vt:lpwstr>
  </property>
  <property fmtid="{D5CDD505-2E9C-101B-9397-08002B2CF9AE}" pid="3" name="KSOProductBuildVer">
    <vt:lpwstr>2052-3.9.0.6159</vt:lpwstr>
  </property>
</Properties>
</file>