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57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7A2C1-0C99-416E-A5F4-058F788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EC48A-33DD-42BD-A67E-5B00E6FD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309E3-80DC-49C7-AEBD-1CE2EE1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A883C-C0DC-4CA6-9753-5588BE07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9C4CE-7DB1-472A-A75E-24D93B9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091AB-A143-4CB6-8148-5E452BF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0E933-BA6A-4402-85ED-9BB728B64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2F1BA-209F-4313-A9E7-E6B84FBF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2284-EEEC-496C-9C60-2C27BCE6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880D6-46C4-4154-852C-5E107AC0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9FD2F-8289-45F4-B57B-6A444F318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8B8C7-FF29-4180-8328-57D8B4262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E29A6-234C-468F-9B4B-9EC795A1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3A708-6517-428F-92AB-C0F582C1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E899F-FB2D-4A51-9015-A2388FB4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5CBD-D8FD-47ED-91CB-869673AB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B0AC8-7A54-4CD6-8606-17666063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A1B8C-5A9F-49FC-A791-EC3500FC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070B5-7447-4637-84FC-E2CF5750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E32BF-363E-42E6-AF38-24CEC8A4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6B34-A3C7-429C-A4DA-6FA02BDF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9D0CC-41C3-46F2-AC97-6E2AC64D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D86F8-58D9-41E0-9BC8-82467B59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C951-4AB2-4462-9DF2-D82FF6C6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CEAD6-157A-4376-840A-207707AD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1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48BE8-F792-4456-9A82-F9252949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DB94E-DAED-4175-9EF4-1E1B1C3A8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21532-0489-41E3-BD25-287B5041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14822-0D48-473A-8314-5760814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E6D8D-E4D5-457A-AD53-A314C19B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980F0-DE1E-4050-8C47-BB894BA5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7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8A9F-C700-4F80-BB1A-34E4B05F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E3CA5-557B-498C-908B-A70C8D41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7CE92-2BA3-4FD9-B1DD-ABF42D5F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57949F-EA2A-4147-AB24-D2D8B63C2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99C8D-C846-4993-A244-F0E4D4DEC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11EB5-256D-4527-8828-7AC1A9C9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D9241-6807-4F3D-8AA8-D4E31AC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7D291-3026-4646-A8A6-5B3D1A56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11EA0-135A-4B50-98A9-8E6CB758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815D5-40F7-4B02-A9E0-2130D3C5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5C419-5811-4337-9205-931C638A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570D4-EE6D-40BD-902F-3811F6CB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9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C61393-C400-4F23-9EBC-899365A1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E83B1-DFE1-4724-941A-9A3987D7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72060-D51D-48C1-89CE-FC38D829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9C47-58A5-4E53-8DB7-79AEFDD8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0A395-1A48-4A2B-B025-9331E7E6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FB3A8-D917-49AD-B248-E785C61C0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D5F0C-DFC2-4179-B7B8-F7BABC85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50EE3-3701-427C-AED2-F7811194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1CF58-0ED3-46A9-9B3E-2B79AFDC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28481-983A-4D7A-B334-296F215F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5C0CD-5026-471B-9C60-FD4663F73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6C80F-B542-4738-9968-0AFFDBE6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73EBC-F50E-4E67-9E4E-4FAE63EE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1459C-63A7-4C2A-B77D-622F46D4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19342-43EA-4869-BA47-F6C75BDA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27F2F-D31E-4EDD-9E88-7FDEB6DE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C637-8944-4976-B162-31385649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1F47E-377E-4B9F-A949-F3BA80F32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6C03-C299-46C7-A5C5-F34A101A41C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A2F90-B33F-4284-A80E-39B857830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E097B-42F5-4AF7-81DA-CF215CAED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9805-A2AD-4BCC-946B-136E715D0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7A8E5143-5C29-4F6A-BA91-DD14D5029132}"/>
              </a:ext>
            </a:extLst>
          </p:cNvPr>
          <p:cNvGrpSpPr/>
          <p:nvPr/>
        </p:nvGrpSpPr>
        <p:grpSpPr>
          <a:xfrm>
            <a:off x="445751" y="694435"/>
            <a:ext cx="6123709" cy="5126181"/>
            <a:chOff x="445751" y="694435"/>
            <a:chExt cx="6123709" cy="512618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651553E-98DE-4B6D-89B3-2846DEA82707}"/>
                </a:ext>
              </a:extLst>
            </p:cNvPr>
            <p:cNvGrpSpPr/>
            <p:nvPr/>
          </p:nvGrpSpPr>
          <p:grpSpPr>
            <a:xfrm>
              <a:off x="445751" y="694435"/>
              <a:ext cx="6123709" cy="5126181"/>
              <a:chOff x="124691" y="775855"/>
              <a:chExt cx="6123709" cy="512618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0D417E5-1104-4AE4-8463-79BB96853F07}"/>
                  </a:ext>
                </a:extLst>
              </p:cNvPr>
              <p:cNvSpPr/>
              <p:nvPr/>
            </p:nvSpPr>
            <p:spPr>
              <a:xfrm>
                <a:off x="124691" y="775855"/>
                <a:ext cx="6123709" cy="5126181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0DEFB68A-5C64-466D-8B1C-BC9FAF4F7C53}"/>
                  </a:ext>
                </a:extLst>
              </p:cNvPr>
              <p:cNvGrpSpPr/>
              <p:nvPr/>
            </p:nvGrpSpPr>
            <p:grpSpPr>
              <a:xfrm>
                <a:off x="346362" y="1186749"/>
                <a:ext cx="5749638" cy="3920838"/>
                <a:chOff x="969817" y="817417"/>
                <a:chExt cx="6040583" cy="369916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05D381A-1CE1-4F2A-AC08-6528FE5F7EA5}"/>
                    </a:ext>
                  </a:extLst>
                </p:cNvPr>
                <p:cNvSpPr/>
                <p:nvPr/>
              </p:nvSpPr>
              <p:spPr>
                <a:xfrm>
                  <a:off x="969817" y="817417"/>
                  <a:ext cx="4752109" cy="8035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/>
                    <a:t>A.</a:t>
                  </a:r>
                  <a:r>
                    <a:rPr lang="zh-CN" altLang="en-US" dirty="0"/>
                    <a:t>所有忠诚的将军必须达成相同的行动计划。</a:t>
                  </a: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9B8FE59-B1DA-4705-A800-1697B318D038}"/>
                    </a:ext>
                  </a:extLst>
                </p:cNvPr>
                <p:cNvSpPr/>
                <p:nvPr/>
              </p:nvSpPr>
              <p:spPr>
                <a:xfrm>
                  <a:off x="969817" y="3713017"/>
                  <a:ext cx="4752109" cy="8035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/>
                    <a:t>B.</a:t>
                  </a:r>
                  <a:r>
                    <a:rPr lang="zh-CN" altLang="en-US" dirty="0"/>
                    <a:t>当只有少数人是叛徒的时候，他们不能导致那些诚实的将军们采纳一个糟糕的计划。</a:t>
                  </a: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8647152-0438-4EEC-8CB4-92CEF7AE5F76}"/>
                    </a:ext>
                  </a:extLst>
                </p:cNvPr>
                <p:cNvSpPr/>
                <p:nvPr/>
              </p:nvSpPr>
              <p:spPr>
                <a:xfrm>
                  <a:off x="1962283" y="1842655"/>
                  <a:ext cx="5048117" cy="637309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/>
                    <a:t>1.</a:t>
                  </a:r>
                  <a:r>
                    <a:rPr lang="zh-CN" altLang="en-US" dirty="0"/>
                    <a:t>每个忠诚的将军必须收到相同的</a:t>
                  </a:r>
                  <a:r>
                    <a:rPr lang="en-US" altLang="zh-CN" dirty="0"/>
                    <a:t>v(1) .v(2)……v(n)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8AB034B-0A73-4B48-AE8A-B209EEE67D0D}"/>
                    </a:ext>
                  </a:extLst>
                </p:cNvPr>
                <p:cNvSpPr/>
                <p:nvPr/>
              </p:nvSpPr>
              <p:spPr>
                <a:xfrm>
                  <a:off x="1962283" y="2701638"/>
                  <a:ext cx="5048117" cy="637309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/>
                    <a:t>2.</a:t>
                  </a:r>
                  <a:r>
                    <a:rPr lang="zh-CN" altLang="en-US" dirty="0"/>
                    <a:t>如果第</a:t>
                  </a:r>
                  <a:r>
                    <a:rPr lang="en-US" altLang="zh-CN" dirty="0" err="1"/>
                    <a:t>i</a:t>
                  </a:r>
                  <a:r>
                    <a:rPr lang="zh-CN" altLang="en-US" dirty="0"/>
                    <a:t>个将军是忠诚的，那么其他的忠诚的将军必须使用他发送的值作为</a:t>
                  </a:r>
                  <a:r>
                    <a:rPr lang="en-US" altLang="zh-CN" dirty="0"/>
                    <a:t>v(</a:t>
                  </a:r>
                  <a:r>
                    <a:rPr lang="en-US" altLang="zh-CN" dirty="0" err="1"/>
                    <a:t>i</a:t>
                  </a:r>
                  <a:r>
                    <a:rPr lang="en-US" altLang="zh-CN" dirty="0"/>
                    <a:t>)</a:t>
                  </a:r>
                  <a:r>
                    <a:rPr lang="zh-CN" altLang="en-US" dirty="0"/>
                    <a:t>的值</a:t>
                  </a:r>
                </a:p>
              </p:txBody>
            </p:sp>
            <p:cxnSp>
              <p:nvCxnSpPr>
                <p:cNvPr id="10" name="连接符: 肘形 9">
                  <a:extLst>
                    <a:ext uri="{FF2B5EF4-FFF2-40B4-BE49-F238E27FC236}">
                      <a16:creationId xmlns:a16="http://schemas.microsoft.com/office/drawing/2014/main" id="{DE3BF888-D68C-4A4A-9842-C4F6A4BE0F7A}"/>
                    </a:ext>
                  </a:extLst>
                </p:cNvPr>
                <p:cNvCxnSpPr>
                  <a:cxnSpLocks/>
                  <a:endCxn id="7" idx="1"/>
                </p:cNvCxnSpPr>
                <p:nvPr/>
              </p:nvCxnSpPr>
              <p:spPr>
                <a:xfrm rot="16200000" flipH="1">
                  <a:off x="1445268" y="1644294"/>
                  <a:ext cx="540329" cy="49370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连接符: 肘形 10">
                  <a:extLst>
                    <a:ext uri="{FF2B5EF4-FFF2-40B4-BE49-F238E27FC236}">
                      <a16:creationId xmlns:a16="http://schemas.microsoft.com/office/drawing/2014/main" id="{E1A6EB80-1EDA-4DB2-9D79-08DBA9EC1937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 rot="16200000" flipH="1">
                  <a:off x="1033095" y="2091105"/>
                  <a:ext cx="1364674" cy="49370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1A7BD7B-07F2-479E-8ACF-FA014EE31EC1}"/>
                </a:ext>
              </a:extLst>
            </p:cNvPr>
            <p:cNvSpPr txBox="1"/>
            <p:nvPr/>
          </p:nvSpPr>
          <p:spPr>
            <a:xfrm>
              <a:off x="2690714" y="523872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算法要求：</a:t>
              </a:r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1.0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D9C100-5094-4EB9-B999-D16089FD0FEC}"/>
              </a:ext>
            </a:extLst>
          </p:cNvPr>
          <p:cNvGrpSpPr/>
          <p:nvPr/>
        </p:nvGrpSpPr>
        <p:grpSpPr>
          <a:xfrm>
            <a:off x="6780597" y="824722"/>
            <a:ext cx="5361709" cy="2734565"/>
            <a:chOff x="6780597" y="824722"/>
            <a:chExt cx="5361709" cy="273456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A0F2613-DAB9-49EA-969B-826A976CDC16}"/>
                </a:ext>
              </a:extLst>
            </p:cNvPr>
            <p:cNvSpPr/>
            <p:nvPr/>
          </p:nvSpPr>
          <p:spPr>
            <a:xfrm>
              <a:off x="6780597" y="824722"/>
              <a:ext cx="5361709" cy="273456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D11ED9F-370D-4FF9-B08A-F8DE6E991999}"/>
                </a:ext>
              </a:extLst>
            </p:cNvPr>
            <p:cNvSpPr/>
            <p:nvPr/>
          </p:nvSpPr>
          <p:spPr>
            <a:xfrm>
              <a:off x="7398327" y="1219200"/>
              <a:ext cx="4126251" cy="7745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/>
                <a:t>IC1.</a:t>
              </a:r>
              <a:r>
                <a:rPr lang="zh-CN" altLang="en-US" dirty="0"/>
                <a:t>所有忠诚的下属都遵守相同的命令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03D7EC7-7EC2-4874-B765-BB88439C7069}"/>
                </a:ext>
              </a:extLst>
            </p:cNvPr>
            <p:cNvSpPr/>
            <p:nvPr/>
          </p:nvSpPr>
          <p:spPr>
            <a:xfrm>
              <a:off x="7398327" y="2142473"/>
              <a:ext cx="4126251" cy="7745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/>
                <a:t>IC2.</a:t>
              </a:r>
              <a:r>
                <a:rPr lang="zh-CN" altLang="en-US" dirty="0"/>
                <a:t>如果发令将军是忠诚的，那么每个忠诚的下属必须遵守他发出的命令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C6987BE-1CC2-42C5-8083-884167430823}"/>
                </a:ext>
              </a:extLst>
            </p:cNvPr>
            <p:cNvSpPr txBox="1"/>
            <p:nvPr/>
          </p:nvSpPr>
          <p:spPr>
            <a:xfrm>
              <a:off x="8644560" y="3053494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问题描述：</a:t>
              </a:r>
              <a:r>
                <a:rPr lang="en-US" altLang="zh-CN" dirty="0"/>
                <a:t>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28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0A6A9B7F-AD10-466A-A24E-08123BD6F0B3}"/>
              </a:ext>
            </a:extLst>
          </p:cNvPr>
          <p:cNvSpPr/>
          <p:nvPr/>
        </p:nvSpPr>
        <p:spPr>
          <a:xfrm>
            <a:off x="435560" y="393356"/>
            <a:ext cx="11687175" cy="5243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606CBD-A7F6-4419-9B7C-0DF1076F33C6}"/>
              </a:ext>
            </a:extLst>
          </p:cNvPr>
          <p:cNvSpPr/>
          <p:nvPr/>
        </p:nvSpPr>
        <p:spPr>
          <a:xfrm>
            <a:off x="4683980" y="825998"/>
            <a:ext cx="3338946" cy="1302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COMMANDER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8BB6A52-3788-40F5-9EE8-EE461A072813}"/>
              </a:ext>
            </a:extLst>
          </p:cNvPr>
          <p:cNvSpPr/>
          <p:nvPr/>
        </p:nvSpPr>
        <p:spPr>
          <a:xfrm>
            <a:off x="7765473" y="3429000"/>
            <a:ext cx="3338946" cy="130232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LIEUTENANT </a:t>
            </a:r>
            <a:r>
              <a:rPr lang="zh-CN" altLang="en-US" dirty="0">
                <a:solidFill>
                  <a:schemeClr val="lt1"/>
                </a:solidFill>
              </a:rPr>
              <a:t>２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0EACB0-7791-4B84-AB3F-3E85DB713E84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7533949" y="1937604"/>
            <a:ext cx="1900997" cy="149139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62673E-3F70-4BA0-AE3E-0C7CFACFD147}"/>
              </a:ext>
            </a:extLst>
          </p:cNvPr>
          <p:cNvSpPr txBox="1"/>
          <p:nvPr/>
        </p:nvSpPr>
        <p:spPr>
          <a:xfrm>
            <a:off x="2183989" y="60779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attack</a:t>
            </a:r>
            <a:r>
              <a:rPr lang="zh-CN" altLang="en-US" dirty="0"/>
              <a:t>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B386FE-445E-4F0D-84B4-65E7BB54D0B1}"/>
              </a:ext>
            </a:extLst>
          </p:cNvPr>
          <p:cNvSpPr txBox="1"/>
          <p:nvPr/>
        </p:nvSpPr>
        <p:spPr>
          <a:xfrm>
            <a:off x="8355721" y="23191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retreat</a:t>
            </a:r>
            <a:r>
              <a:rPr lang="zh-CN" altLang="en-US" dirty="0"/>
              <a:t>”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B19B-5F77-47F9-AC14-2A25020D5797}"/>
              </a:ext>
            </a:extLst>
          </p:cNvPr>
          <p:cNvSpPr txBox="1"/>
          <p:nvPr/>
        </p:nvSpPr>
        <p:spPr>
          <a:xfrm>
            <a:off x="4581802" y="491770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2. commander is a traitor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2A0AB2E-9B5C-4672-AF25-B9ECF860E79A}"/>
              </a:ext>
            </a:extLst>
          </p:cNvPr>
          <p:cNvGrpSpPr/>
          <p:nvPr/>
        </p:nvGrpSpPr>
        <p:grpSpPr>
          <a:xfrm>
            <a:off x="161383" y="127322"/>
            <a:ext cx="11687175" cy="5447403"/>
            <a:chOff x="161383" y="127322"/>
            <a:chExt cx="11687175" cy="544740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479176-9048-4D4C-93D8-061E9D7BB972}"/>
                </a:ext>
              </a:extLst>
            </p:cNvPr>
            <p:cNvSpPr/>
            <p:nvPr/>
          </p:nvSpPr>
          <p:spPr>
            <a:xfrm>
              <a:off x="161383" y="127322"/>
              <a:ext cx="11687175" cy="544740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035D581-5A98-4635-AEE4-66E65CBC8719}"/>
                </a:ext>
              </a:extLst>
            </p:cNvPr>
            <p:cNvGrpSpPr/>
            <p:nvPr/>
          </p:nvGrpSpPr>
          <p:grpSpPr>
            <a:xfrm>
              <a:off x="476626" y="363627"/>
              <a:ext cx="11068370" cy="4010161"/>
              <a:chOff x="-535087" y="-367470"/>
              <a:chExt cx="13276184" cy="481007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273933C-0EC8-495B-88DA-A085CD31777D}"/>
                  </a:ext>
                </a:extLst>
              </p:cNvPr>
              <p:cNvSpPr/>
              <p:nvPr/>
            </p:nvSpPr>
            <p:spPr>
              <a:xfrm>
                <a:off x="4393733" y="-367470"/>
                <a:ext cx="3338946" cy="130232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COMMANDER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8F41E5A7-0BF8-4328-8857-C7B76DFE74C6}"/>
                  </a:ext>
                </a:extLst>
              </p:cNvPr>
              <p:cNvSpPr/>
              <p:nvPr/>
            </p:nvSpPr>
            <p:spPr>
              <a:xfrm>
                <a:off x="-535087" y="1558239"/>
                <a:ext cx="3338946" cy="130232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LIEUTENANT 1</a:t>
                </a:r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AD456C6-B2AD-4EDF-B915-5100980DD6D8}"/>
                  </a:ext>
                </a:extLst>
              </p:cNvPr>
              <p:cNvSpPr/>
              <p:nvPr/>
            </p:nvSpPr>
            <p:spPr>
              <a:xfrm>
                <a:off x="4426527" y="1558239"/>
                <a:ext cx="3338946" cy="130232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LIEUTENANT 2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EB3499F-94B2-4D0F-97FF-5CF39EA66FB8}"/>
                  </a:ext>
                </a:extLst>
              </p:cNvPr>
              <p:cNvSpPr/>
              <p:nvPr/>
            </p:nvSpPr>
            <p:spPr>
              <a:xfrm>
                <a:off x="9402151" y="1558239"/>
                <a:ext cx="3338946" cy="130232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lt1"/>
                    </a:solidFill>
                  </a:rPr>
                  <a:t>LIEUTENANT 3</a:t>
                </a:r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ED512082-53FA-41A4-881D-F7B5625C0FE5}"/>
                  </a:ext>
                </a:extLst>
              </p:cNvPr>
              <p:cNvCxnSpPr>
                <a:cxnSpLocks/>
                <a:stCxn id="4" idx="3"/>
                <a:endCxn id="5" idx="0"/>
              </p:cNvCxnSpPr>
              <p:nvPr/>
            </p:nvCxnSpPr>
            <p:spPr>
              <a:xfrm flipH="1">
                <a:off x="1134387" y="744136"/>
                <a:ext cx="3748324" cy="81410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9E05AF9-B876-4ABA-85CD-284436A7B044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6063207" y="934858"/>
                <a:ext cx="32794" cy="62338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86C97F0-F29C-4D4A-A9AC-316F34413BF5}"/>
                  </a:ext>
                </a:extLst>
              </p:cNvPr>
              <p:cNvCxnSpPr>
                <a:cxnSpLocks/>
                <a:stCxn id="4" idx="5"/>
                <a:endCxn id="7" idx="0"/>
              </p:cNvCxnSpPr>
              <p:nvPr/>
            </p:nvCxnSpPr>
            <p:spPr>
              <a:xfrm>
                <a:off x="7243702" y="744136"/>
                <a:ext cx="3827923" cy="81410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79CF75-32CB-4E2F-AC2E-B20B1696E78E}"/>
                  </a:ext>
                </a:extLst>
              </p:cNvPr>
              <p:cNvSpPr txBox="1"/>
              <p:nvPr/>
            </p:nvSpPr>
            <p:spPr>
              <a:xfrm>
                <a:off x="2887507" y="744136"/>
                <a:ext cx="381091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A8C14E-5454-47D2-AEBA-E33EBA706F7A}"/>
                  </a:ext>
                </a:extLst>
              </p:cNvPr>
              <p:cNvSpPr txBox="1"/>
              <p:nvPr/>
            </p:nvSpPr>
            <p:spPr>
              <a:xfrm>
                <a:off x="8994798" y="776705"/>
                <a:ext cx="379167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F921098-1A21-49F4-A77A-5EA0311783D0}"/>
                  </a:ext>
                </a:extLst>
              </p:cNvPr>
              <p:cNvSpPr txBox="1"/>
              <p:nvPr/>
            </p:nvSpPr>
            <p:spPr>
              <a:xfrm>
                <a:off x="6079603" y="961371"/>
                <a:ext cx="373400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EF25A8-0142-4144-8D5B-8F9F70FCACC3}"/>
                  </a:ext>
                </a:extLst>
              </p:cNvPr>
              <p:cNvSpPr txBox="1"/>
              <p:nvPr/>
            </p:nvSpPr>
            <p:spPr>
              <a:xfrm>
                <a:off x="3443002" y="1598824"/>
                <a:ext cx="32572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426316-8440-4184-9F90-6EDEBF2AA5B7}"/>
                  </a:ext>
                </a:extLst>
              </p:cNvPr>
              <p:cNvSpPr txBox="1"/>
              <p:nvPr/>
            </p:nvSpPr>
            <p:spPr>
              <a:xfrm>
                <a:off x="3435498" y="2364347"/>
                <a:ext cx="373400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E532D0DE-6A23-4377-BFC8-00EF4DDC6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853" y="2038915"/>
                <a:ext cx="1711766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A7890E-48F7-4E8D-807A-B95C997BA477}"/>
                  </a:ext>
                </a:extLst>
              </p:cNvPr>
              <p:cNvSpPr txBox="1"/>
              <p:nvPr/>
            </p:nvSpPr>
            <p:spPr>
              <a:xfrm>
                <a:off x="8452314" y="1597231"/>
                <a:ext cx="379167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4DFBF05-20D3-4FC2-87DE-ECE7415A5A52}"/>
                  </a:ext>
                </a:extLst>
              </p:cNvPr>
              <p:cNvSpPr txBox="1"/>
              <p:nvPr/>
            </p:nvSpPr>
            <p:spPr>
              <a:xfrm>
                <a:off x="8437279" y="2365851"/>
                <a:ext cx="373400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C0CE2EA-2804-40DD-B73E-178C85A1A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517" y="2369019"/>
                <a:ext cx="1711766" cy="0"/>
              </a:xfrm>
              <a:prstGeom prst="straightConnector1">
                <a:avLst/>
              </a:prstGeom>
              <a:ln w="50800"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037835FD-9F5F-4F53-A1EF-11D8067BE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679" y="2370169"/>
                <a:ext cx="1711766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7D1D917D-0F39-48DD-B06B-7CDEC305D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010" y="2037676"/>
                <a:ext cx="1711766" cy="0"/>
              </a:xfrm>
              <a:prstGeom prst="straightConnector1">
                <a:avLst/>
              </a:prstGeom>
              <a:ln w="50800"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6800C38-6F18-40E7-825A-2A8CC022B9F7}"/>
                  </a:ext>
                </a:extLst>
              </p:cNvPr>
              <p:cNvSpPr txBox="1"/>
              <p:nvPr/>
            </p:nvSpPr>
            <p:spPr>
              <a:xfrm>
                <a:off x="5900340" y="3060750"/>
                <a:ext cx="325729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B5E659C4-512D-4F8A-94F9-FEC2E802531E}"/>
                  </a:ext>
                </a:extLst>
              </p:cNvPr>
              <p:cNvSpPr txBox="1"/>
              <p:nvPr/>
            </p:nvSpPr>
            <p:spPr>
              <a:xfrm>
                <a:off x="5873621" y="3999598"/>
                <a:ext cx="379167" cy="443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60DC7F6-FC0B-47F9-86B4-F32C8D940D20}"/>
                </a:ext>
              </a:extLst>
            </p:cNvPr>
            <p:cNvSpPr txBox="1"/>
            <p:nvPr/>
          </p:nvSpPr>
          <p:spPr>
            <a:xfrm>
              <a:off x="3412664" y="4789590"/>
              <a:ext cx="512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Fig 4. Algorithm OM(1); The Commander a Traitor</a:t>
              </a:r>
              <a:endParaRPr lang="zh-CN" altLang="en-US" dirty="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0E3CA7B-6870-44B1-92B0-FF007FE5D7AA}"/>
                </a:ext>
              </a:extLst>
            </p:cNvPr>
            <p:cNvCxnSpPr>
              <a:cxnSpLocks/>
            </p:cNvCxnSpPr>
            <p:nvPr/>
          </p:nvCxnSpPr>
          <p:spPr>
            <a:xfrm>
              <a:off x="3260309" y="3586165"/>
              <a:ext cx="5501004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40D1341-AD24-4519-9977-7D01F342A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1360" y="3027285"/>
              <a:ext cx="830630" cy="55888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F67EDECB-050E-484D-86B7-264ED1B96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9632" y="3027285"/>
              <a:ext cx="929389" cy="55888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2304CBE-0ACA-4137-B2C4-CFACA7278E0B}"/>
                </a:ext>
              </a:extLst>
            </p:cNvPr>
            <p:cNvCxnSpPr>
              <a:cxnSpLocks/>
            </p:cNvCxnSpPr>
            <p:nvPr/>
          </p:nvCxnSpPr>
          <p:spPr>
            <a:xfrm>
              <a:off x="3261600" y="4004456"/>
              <a:ext cx="5501004" cy="0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75883DF7-BA31-4244-9B06-1B25E1C11B7A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8749632" y="3054845"/>
              <a:ext cx="1403523" cy="94961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05C7223-1886-4340-8DD8-7CA61C410C16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H="1" flipV="1">
              <a:off x="1868468" y="3054845"/>
              <a:ext cx="1403522" cy="94961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6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18365B-2725-4AC3-805D-C2E21562E616}"/>
              </a:ext>
            </a:extLst>
          </p:cNvPr>
          <p:cNvGrpSpPr/>
          <p:nvPr/>
        </p:nvGrpSpPr>
        <p:grpSpPr>
          <a:xfrm>
            <a:off x="2394857" y="509170"/>
            <a:ext cx="6508505" cy="5839660"/>
            <a:chOff x="2394857" y="509170"/>
            <a:chExt cx="6508505" cy="5839660"/>
          </a:xfrm>
        </p:grpSpPr>
        <p:pic>
          <p:nvPicPr>
            <p:cNvPr id="5" name="图片 4" descr="图片包含 天空, 就坐&#10;&#10;已生成高可信度的说明">
              <a:extLst>
                <a:ext uri="{FF2B5EF4-FFF2-40B4-BE49-F238E27FC236}">
                  <a16:creationId xmlns:a16="http://schemas.microsoft.com/office/drawing/2014/main" id="{599CB04D-0389-42BF-B027-E4929065D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57" y="509170"/>
              <a:ext cx="6508505" cy="2919830"/>
            </a:xfrm>
            <a:prstGeom prst="rect">
              <a:avLst/>
            </a:prstGeom>
          </p:spPr>
        </p:pic>
        <p:pic>
          <p:nvPicPr>
            <p:cNvPr id="7" name="图片 6" descr="图片包含 天空&#10;&#10;已生成极高可信度的说明">
              <a:extLst>
                <a:ext uri="{FF2B5EF4-FFF2-40B4-BE49-F238E27FC236}">
                  <a16:creationId xmlns:a16="http://schemas.microsoft.com/office/drawing/2014/main" id="{DCA4C992-3CF4-463C-B60E-D7CB9BFB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57" y="3429000"/>
              <a:ext cx="6508505" cy="2919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4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172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believe君</dc:creator>
  <cp:lastModifiedBy>believe君</cp:lastModifiedBy>
  <cp:revision>13</cp:revision>
  <dcterms:created xsi:type="dcterms:W3CDTF">2017-11-27T12:03:29Z</dcterms:created>
  <dcterms:modified xsi:type="dcterms:W3CDTF">2017-11-29T02:54:48Z</dcterms:modified>
</cp:coreProperties>
</file>