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7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D392-1862-4AC4-9AB8-1A3AF28F4AC5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59D5-DC1D-4576-ADB9-17A30A1F9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266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D392-1862-4AC4-9AB8-1A3AF28F4AC5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59D5-DC1D-4576-ADB9-17A30A1F9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88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D392-1862-4AC4-9AB8-1A3AF28F4AC5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59D5-DC1D-4576-ADB9-17A30A1F9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12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D392-1862-4AC4-9AB8-1A3AF28F4AC5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59D5-DC1D-4576-ADB9-17A30A1F9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54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D392-1862-4AC4-9AB8-1A3AF28F4AC5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59D5-DC1D-4576-ADB9-17A30A1F9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514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D392-1862-4AC4-9AB8-1A3AF28F4AC5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59D5-DC1D-4576-ADB9-17A30A1F9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02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D392-1862-4AC4-9AB8-1A3AF28F4AC5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59D5-DC1D-4576-ADB9-17A30A1F9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2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D392-1862-4AC4-9AB8-1A3AF28F4AC5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59D5-DC1D-4576-ADB9-17A30A1F9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797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D392-1862-4AC4-9AB8-1A3AF28F4AC5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59D5-DC1D-4576-ADB9-17A30A1F9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243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D392-1862-4AC4-9AB8-1A3AF28F4AC5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59D5-DC1D-4576-ADB9-17A30A1F9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49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D392-1862-4AC4-9AB8-1A3AF28F4AC5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59D5-DC1D-4576-ADB9-17A30A1F9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801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7D392-1862-4AC4-9AB8-1A3AF28F4AC5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D59D5-DC1D-4576-ADB9-17A30A1F9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227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16016" y="973159"/>
            <a:ext cx="3888432" cy="5256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connected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3528" y="980727"/>
            <a:ext cx="3960440" cy="5241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disconnect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932040" y="1196752"/>
            <a:ext cx="3528392" cy="21602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121188" y="1412776"/>
            <a:ext cx="1584176" cy="7920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Idle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876257" y="1412776"/>
            <a:ext cx="1512167" cy="7920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AutoRunning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220072" y="2348880"/>
            <a:ext cx="3024336" cy="79208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Resetting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1554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AutoRunning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99592" y="1916832"/>
            <a:ext cx="7632848" cy="410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03648" y="2348880"/>
            <a:ext cx="3312368" cy="338437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Running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868416" y="2348880"/>
            <a:ext cx="3312368" cy="16921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Pausing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048436" y="4293096"/>
            <a:ext cx="2952328" cy="129614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Stopping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1614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</Words>
  <Application>Microsoft Office PowerPoint</Application>
  <PresentationFormat>全屏显示(4:3)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PowerPoint 演示文稿</vt:lpstr>
      <vt:lpstr>AutoRunning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3</cp:revision>
  <dcterms:created xsi:type="dcterms:W3CDTF">2019-12-04T09:15:42Z</dcterms:created>
  <dcterms:modified xsi:type="dcterms:W3CDTF">2019-12-04T09:28:19Z</dcterms:modified>
</cp:coreProperties>
</file>