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4" r:id="rId2"/>
    <p:sldId id="256" r:id="rId3"/>
    <p:sldId id="258" r:id="rId4"/>
    <p:sldId id="265" r:id="rId5"/>
    <p:sldId id="267" r:id="rId6"/>
    <p:sldId id="268" r:id="rId7"/>
    <p:sldId id="269" r:id="rId8"/>
    <p:sldId id="266" r:id="rId9"/>
    <p:sldId id="27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BF138E6-EC2D-4EFD-8A13-3B461CD028A0}">
          <p14:sldIdLst>
            <p14:sldId id="264"/>
            <p14:sldId id="256"/>
            <p14:sldId id="258"/>
            <p14:sldId id="265"/>
            <p14:sldId id="267"/>
            <p14:sldId id="268"/>
            <p14:sldId id="269"/>
            <p14:sldId id="266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оргий Белик" initials="ГБ" lastIdx="2" clrIdx="0">
    <p:extLst>
      <p:ext uri="{19B8F6BF-5375-455C-9EA6-DF929625EA0E}">
        <p15:presenceInfo xmlns:p15="http://schemas.microsoft.com/office/powerpoint/2012/main" userId="150a78afaee198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37C"/>
    <a:srgbClr val="F6F3EC"/>
    <a:srgbClr val="DEDADB"/>
    <a:srgbClr val="F3E9ED"/>
    <a:srgbClr val="ED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F7DE-9567-4100-AD32-BDF4ADBE209A}" v="35" dt="2022-09-08T11:23:01.858"/>
    <p1510:client id="{517F3902-D4DF-437B-8868-E664D56DDCC9}" v="31" dt="2022-09-08T08:31:32.603"/>
    <p1510:client id="{B8936C3C-AA9D-4199-A4B7-9C4A4231C922}" v="208" dt="2022-09-08T09:15:29.166"/>
    <p1510:client id="{D36D047A-1602-4125-A68E-8CB3FB9D3798}" v="102" dt="2022-09-08T09:23:42.201"/>
    <p1510:client id="{D71B0473-A73C-462A-AFEA-7172AFC89797}" v="29" dt="2022-09-08T13:17:3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4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317C01-56EC-E824-4F54-F37F369AA5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E8187-ACA8-4C38-7A1B-DF19EC749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87D5-F5FE-4226-A36F-D2C10CB63165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22328-B946-0A83-773D-103415A93E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F9264-5103-4517-F277-8EB8A47C81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FF13-163A-4A1F-B9FC-9878CFD0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2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F8AE50-C2A2-41E7-54CE-6A3BF1326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17B17-AA54-9B7A-11A8-08B63349AC1D}"/>
              </a:ext>
            </a:extLst>
          </p:cNvPr>
          <p:cNvSpPr txBox="1"/>
          <p:nvPr/>
        </p:nvSpPr>
        <p:spPr>
          <a:xfrm>
            <a:off x="8521747" y="5048355"/>
            <a:ext cx="361188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By </a:t>
            </a:r>
            <a:r>
              <a:rPr lang="en-US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George Belik </a:t>
            </a:r>
            <a:endParaRPr lang="ru-RU" b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3rd year student</a:t>
            </a:r>
            <a:r>
              <a:rPr lang="ru-RU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information Systems Department</a:t>
            </a:r>
            <a:endParaRPr lang="ru-RU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65077-AA60-43C5-7C70-461610EF91BF}"/>
              </a:ext>
            </a:extLst>
          </p:cNvPr>
          <p:cNvSpPr txBox="1"/>
          <p:nvPr/>
        </p:nvSpPr>
        <p:spPr>
          <a:xfrm>
            <a:off x="940676" y="4626445"/>
            <a:ext cx="5589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Institute of Information </a:t>
            </a:r>
            <a:r>
              <a:rPr lang="ru-RU" sz="2000" b="1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Technology</a:t>
            </a:r>
            <a:endParaRPr lang="ru-RU" sz="2000" b="1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222E8-CD5F-3C82-EE0D-53968CC5388D}"/>
              </a:ext>
            </a:extLst>
          </p:cNvPr>
          <p:cNvSpPr txBox="1"/>
          <p:nvPr/>
        </p:nvSpPr>
        <p:spPr>
          <a:xfrm>
            <a:off x="940676" y="5177028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Bahnschrift Light" panose="020B0502040204020203" pitchFamily="34" charset="0"/>
              </a:rPr>
              <a:t>What is a Computer?</a:t>
            </a:r>
            <a:endParaRPr lang="ru-RU" sz="36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A957F8B-076F-E6A8-13EA-25C83198D952}"/>
              </a:ext>
            </a:extLst>
          </p:cNvPr>
          <p:cNvCxnSpPr>
            <a:cxnSpLocks/>
          </p:cNvCxnSpPr>
          <p:nvPr/>
        </p:nvCxnSpPr>
        <p:spPr>
          <a:xfrm>
            <a:off x="992221" y="499577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95DCBCF-ED89-9E7B-4842-15EB0384B429}"/>
              </a:ext>
            </a:extLst>
          </p:cNvPr>
          <p:cNvCxnSpPr>
            <a:cxnSpLocks/>
          </p:cNvCxnSpPr>
          <p:nvPr/>
        </p:nvCxnSpPr>
        <p:spPr>
          <a:xfrm>
            <a:off x="992221" y="6122158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119589E-2237-5F4F-E71E-0D3C86DF13E4}"/>
              </a:ext>
            </a:extLst>
          </p:cNvPr>
          <p:cNvCxnSpPr/>
          <p:nvPr/>
        </p:nvCxnSpPr>
        <p:spPr>
          <a:xfrm>
            <a:off x="8236085" y="5122004"/>
            <a:ext cx="0" cy="81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80595E6-B2B7-45E6-5350-8A5EDA402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278622"/>
            <a:ext cx="4197350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51B39-BBBD-2F7B-6580-B6001C61E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434E4-89EE-7377-1E28-A63A6DCCC9B1}"/>
              </a:ext>
            </a:extLst>
          </p:cNvPr>
          <p:cNvSpPr txBox="1"/>
          <p:nvPr/>
        </p:nvSpPr>
        <p:spPr>
          <a:xfrm>
            <a:off x="3746639" y="5701863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" panose="020B0502040204020203" pitchFamily="34" charset="0"/>
              </a:rPr>
              <a:t>Thank you for your attention</a:t>
            </a:r>
            <a:endParaRPr lang="ru-RU" sz="28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495F6D-3A41-9D6D-56B1-0C47A67E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69" y="632917"/>
            <a:ext cx="6284062" cy="45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9D159-4E32-21A6-C219-75CC44762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253E1-E1D6-5BDC-85AA-F860434B8FBF}"/>
              </a:ext>
            </a:extLst>
          </p:cNvPr>
          <p:cNvSpPr txBox="1"/>
          <p:nvPr/>
        </p:nvSpPr>
        <p:spPr>
          <a:xfrm>
            <a:off x="907915" y="979295"/>
            <a:ext cx="1053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Before we start, we will analyze 3 main parts: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Облачко с текстом: овальное 12">
            <a:extLst>
              <a:ext uri="{FF2B5EF4-FFF2-40B4-BE49-F238E27FC236}">
                <a16:creationId xmlns:a16="http://schemas.microsoft.com/office/drawing/2014/main" id="{3D79BECE-FCF2-6D5E-92B2-7E148AE14915}"/>
              </a:ext>
            </a:extLst>
          </p:cNvPr>
          <p:cNvSpPr/>
          <p:nvPr/>
        </p:nvSpPr>
        <p:spPr>
          <a:xfrm>
            <a:off x="2276271" y="1997414"/>
            <a:ext cx="2516221" cy="1316476"/>
          </a:xfrm>
          <a:prstGeom prst="wedgeEllipseCallout">
            <a:avLst>
              <a:gd name="adj1" fmla="val -53565"/>
              <a:gd name="adj2" fmla="val 71860"/>
            </a:avLst>
          </a:prstGeom>
          <a:ln>
            <a:solidFill>
              <a:schemeClr val="bg1"/>
            </a:solidFill>
          </a:ln>
          <a:effectLst>
            <a:glow rad="3810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ahnschrift Light" panose="020B0502040204020203" pitchFamily="34" charset="0"/>
              </a:rPr>
              <a:t>Devices</a:t>
            </a:r>
            <a:endParaRPr lang="ru-RU" sz="2400" b="1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Облачко с текстом: овальное 18">
            <a:extLst>
              <a:ext uri="{FF2B5EF4-FFF2-40B4-BE49-F238E27FC236}">
                <a16:creationId xmlns:a16="http://schemas.microsoft.com/office/drawing/2014/main" id="{26B43EE7-3381-F26D-CB5D-C35A3D5FBE64}"/>
              </a:ext>
            </a:extLst>
          </p:cNvPr>
          <p:cNvSpPr/>
          <p:nvPr/>
        </p:nvSpPr>
        <p:spPr>
          <a:xfrm>
            <a:off x="4837889" y="4299902"/>
            <a:ext cx="2516221" cy="1316476"/>
          </a:xfrm>
          <a:prstGeom prst="wedgeEllipseCallout">
            <a:avLst>
              <a:gd name="adj1" fmla="val -53565"/>
              <a:gd name="adj2" fmla="val 71860"/>
            </a:avLst>
          </a:prstGeom>
          <a:ln>
            <a:solidFill>
              <a:schemeClr val="bg1"/>
            </a:solidFill>
          </a:ln>
          <a:effectLst>
            <a:glow rad="381000">
              <a:schemeClr val="accent1">
                <a:lumMod val="60000"/>
                <a:lumOff val="40000"/>
                <a:alpha val="3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u-RU" sz="2400" b="1" dirty="0" err="1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perating</a:t>
            </a:r>
            <a:r>
              <a:rPr lang="ru-RU" sz="2400" b="1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endParaRPr lang="ru-RU" sz="2400" b="1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Облачко с текстом: овальное 20">
            <a:extLst>
              <a:ext uri="{FF2B5EF4-FFF2-40B4-BE49-F238E27FC236}">
                <a16:creationId xmlns:a16="http://schemas.microsoft.com/office/drawing/2014/main" id="{1CAE1C89-8B8F-077A-9467-52C286961219}"/>
              </a:ext>
            </a:extLst>
          </p:cNvPr>
          <p:cNvSpPr/>
          <p:nvPr/>
        </p:nvSpPr>
        <p:spPr>
          <a:xfrm>
            <a:off x="7581090" y="2655652"/>
            <a:ext cx="2516221" cy="1316476"/>
          </a:xfrm>
          <a:prstGeom prst="wedgeEllipseCallout">
            <a:avLst>
              <a:gd name="adj1" fmla="val 62672"/>
              <a:gd name="adj2" fmla="val 59053"/>
            </a:avLst>
          </a:prstGeom>
          <a:ln>
            <a:solidFill>
              <a:schemeClr val="bg1"/>
            </a:solidFill>
          </a:ln>
          <a:effectLst>
            <a:glow rad="381000">
              <a:schemeClr val="accent1">
                <a:lumMod val="60000"/>
                <a:lumOff val="40000"/>
                <a:alpha val="31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ahnschrift Light" panose="020B0502040204020203" pitchFamily="34" charset="0"/>
              </a:rPr>
              <a:t>Display</a:t>
            </a:r>
            <a:endParaRPr lang="ru-RU" sz="2400" b="1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469CAEF-FA1B-C947-F643-E9D6C45774AB}"/>
              </a:ext>
            </a:extLst>
          </p:cNvPr>
          <p:cNvCxnSpPr>
            <a:cxnSpLocks/>
          </p:cNvCxnSpPr>
          <p:nvPr/>
        </p:nvCxnSpPr>
        <p:spPr>
          <a:xfrm>
            <a:off x="655890" y="1448535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DD1DA6-F1F2-B4F5-D2E7-2521D79087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3A40B1-83AF-078F-92DF-0D3886118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33" y="1415940"/>
            <a:ext cx="4935166" cy="4935166"/>
          </a:xfrm>
          <a:prstGeom prst="rect">
            <a:avLst/>
          </a:prstGeom>
        </p:spPr>
      </p:pic>
      <p:pic>
        <p:nvPicPr>
          <p:cNvPr id="6" name="Рисунок 2" descr="Изображение выглядит как текст, дисплей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FAB0A6AA-8EE1-C048-2BB7-BB42ED0F5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54"/>
          <a:stretch/>
        </p:blipFill>
        <p:spPr>
          <a:xfrm>
            <a:off x="5267387" y="1415940"/>
            <a:ext cx="4278689" cy="492106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744AE-514F-280B-1DBE-8C63B57AEFD2}"/>
              </a:ext>
            </a:extLst>
          </p:cNvPr>
          <p:cNvSpPr txBox="1"/>
          <p:nvPr/>
        </p:nvSpPr>
        <p:spPr>
          <a:xfrm>
            <a:off x="5324272" y="680936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Output Devices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9B05421-EA31-BCFE-BB04-B22E41C3E93C}"/>
              </a:ext>
            </a:extLst>
          </p:cNvPr>
          <p:cNvCxnSpPr>
            <a:cxnSpLocks/>
          </p:cNvCxnSpPr>
          <p:nvPr/>
        </p:nvCxnSpPr>
        <p:spPr>
          <a:xfrm>
            <a:off x="714256" y="1208586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9FFF22-2898-2BD3-CB7B-DEE5D797A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72E2A42-6B01-4293-69EB-E5698754E848}"/>
              </a:ext>
            </a:extLst>
          </p:cNvPr>
          <p:cNvCxnSpPr>
            <a:cxnSpLocks/>
          </p:cNvCxnSpPr>
          <p:nvPr/>
        </p:nvCxnSpPr>
        <p:spPr>
          <a:xfrm>
            <a:off x="714256" y="16868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0CFA87-9DC6-3B98-E64B-03337218DCA5}"/>
              </a:ext>
            </a:extLst>
          </p:cNvPr>
          <p:cNvSpPr txBox="1"/>
          <p:nvPr/>
        </p:nvSpPr>
        <p:spPr>
          <a:xfrm>
            <a:off x="1326905" y="956733"/>
            <a:ext cx="953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is any electronic or mechanical part you can see or touch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3592FA-E4BC-C8F5-CB85-15B84B37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4" y="209550"/>
            <a:ext cx="10928350" cy="61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6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B5025F-1FE4-1E52-E81E-E817D56C7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CAB15-3066-4696-9DF2-59D8178D0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8" y="2188280"/>
            <a:ext cx="4487163" cy="3305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02481D0-97A2-75E5-42D7-413B14C06911}"/>
              </a:ext>
            </a:extLst>
          </p:cNvPr>
          <p:cNvCxnSpPr>
            <a:cxnSpLocks/>
          </p:cNvCxnSpPr>
          <p:nvPr/>
        </p:nvCxnSpPr>
        <p:spPr>
          <a:xfrm>
            <a:off x="714256" y="16868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304-6B80-AE20-2ACA-5D88BA43768D}"/>
              </a:ext>
            </a:extLst>
          </p:cNvPr>
          <p:cNvSpPr txBox="1"/>
          <p:nvPr/>
        </p:nvSpPr>
        <p:spPr>
          <a:xfrm>
            <a:off x="4112925" y="941916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How screen displays work?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6A9B4-1439-A19C-D7D6-A1340D0B7238}"/>
              </a:ext>
            </a:extLst>
          </p:cNvPr>
          <p:cNvSpPr txBox="1"/>
          <p:nvPr/>
        </p:nvSpPr>
        <p:spPr>
          <a:xfrm>
            <a:off x="1009650" y="5916084"/>
            <a:ext cx="99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Displays provide instant feedback by showing you text and graphic images as you work or play.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9CB3BF-4265-8E23-6A52-B4AFD60BA435}"/>
              </a:ext>
            </a:extLst>
          </p:cNvPr>
          <p:cNvCxnSpPr>
            <a:cxnSpLocks/>
          </p:cNvCxnSpPr>
          <p:nvPr/>
        </p:nvCxnSpPr>
        <p:spPr>
          <a:xfrm>
            <a:off x="714256" y="58143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9A8811-F1A0-A87F-561C-0F596F35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40" y="2188279"/>
            <a:ext cx="5930073" cy="3305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97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737A89-416E-22D8-444D-8AE7CC1D7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A2E324F-7F5D-0397-C4FB-02C8FE1A71FE}"/>
              </a:ext>
            </a:extLst>
          </p:cNvPr>
          <p:cNvCxnSpPr>
            <a:cxnSpLocks/>
          </p:cNvCxnSpPr>
          <p:nvPr/>
        </p:nvCxnSpPr>
        <p:spPr>
          <a:xfrm>
            <a:off x="714256" y="16868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12C418-897B-CB13-2C51-6F27F4CBFAE6}"/>
              </a:ext>
            </a:extLst>
          </p:cNvPr>
          <p:cNvSpPr txBox="1"/>
          <p:nvPr/>
        </p:nvSpPr>
        <p:spPr>
          <a:xfrm>
            <a:off x="5007402" y="941916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Basic features</a:t>
            </a:r>
            <a:endParaRPr lang="ru-RU" sz="4000" dirty="0">
              <a:latin typeface="Bahnschrift Light" panose="020B0502040204020203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1133362-120D-0B05-3888-01C6A586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6" y="2267216"/>
            <a:ext cx="4570201" cy="304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FCCF09-02A8-9633-3FEB-AEE90C266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261045"/>
            <a:ext cx="6102350" cy="305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684CF3-E1F3-4AEE-8716-9508D93A951B}"/>
              </a:ext>
            </a:extLst>
          </p:cNvPr>
          <p:cNvSpPr txBox="1"/>
          <p:nvPr/>
        </p:nvSpPr>
        <p:spPr>
          <a:xfrm>
            <a:off x="2356391" y="570796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Resolution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237D7-7A2C-76AF-93D3-7180683B675D}"/>
              </a:ext>
            </a:extLst>
          </p:cNvPr>
          <p:cNvSpPr txBox="1"/>
          <p:nvPr/>
        </p:nvSpPr>
        <p:spPr>
          <a:xfrm>
            <a:off x="8289971" y="57079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Aspect ratio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FFD0607-A694-9BB3-2FA9-3E3D6EADDE65}"/>
              </a:ext>
            </a:extLst>
          </p:cNvPr>
          <p:cNvCxnSpPr>
            <a:cxnSpLocks/>
          </p:cNvCxnSpPr>
          <p:nvPr/>
        </p:nvCxnSpPr>
        <p:spPr>
          <a:xfrm>
            <a:off x="892056" y="56492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277D3EF-2BCB-5A72-F04E-7B2BBC5CAC66}"/>
              </a:ext>
            </a:extLst>
          </p:cNvPr>
          <p:cNvCxnSpPr/>
          <p:nvPr/>
        </p:nvCxnSpPr>
        <p:spPr>
          <a:xfrm>
            <a:off x="5638800" y="570796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9B5760-88F9-726E-A12A-B9EDC8693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37B92AC-91DA-10B5-3892-7133C8A37F5E}"/>
              </a:ext>
            </a:extLst>
          </p:cNvPr>
          <p:cNvCxnSpPr>
            <a:cxnSpLocks/>
          </p:cNvCxnSpPr>
          <p:nvPr/>
        </p:nvCxnSpPr>
        <p:spPr>
          <a:xfrm>
            <a:off x="714256" y="135025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DDAF80-F553-746F-EA36-8CB1A6C7334A}"/>
              </a:ext>
            </a:extLst>
          </p:cNvPr>
          <p:cNvSpPr txBox="1"/>
          <p:nvPr/>
        </p:nvSpPr>
        <p:spPr>
          <a:xfrm>
            <a:off x="3836544" y="609589"/>
            <a:ext cx="434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Bahnschrift Light" panose="020B0502040204020203" pitchFamily="34" charset="0"/>
                <a:ea typeface="+mn-lt"/>
                <a:cs typeface="+mn-lt"/>
              </a:rPr>
              <a:t>GUI </a:t>
            </a:r>
            <a:r>
              <a:rPr lang="ru-RU" sz="3200" b="1" dirty="0" err="1">
                <a:latin typeface="Bahnschrift Light" panose="020B0502040204020203" pitchFamily="34" charset="0"/>
                <a:ea typeface="+mn-lt"/>
                <a:cs typeface="+mn-lt"/>
              </a:rPr>
              <a:t>operating</a:t>
            </a:r>
            <a:r>
              <a:rPr lang="ru-RU" sz="3200" b="1" dirty="0">
                <a:latin typeface="Bahnschrift Light" panose="020B0502040204020203" pitchFamily="34" charset="0"/>
                <a:ea typeface="+mn-lt"/>
                <a:cs typeface="+mn-lt"/>
              </a:rPr>
              <a:t> </a:t>
            </a:r>
            <a:r>
              <a:rPr lang="ru-RU" sz="3200" b="1" dirty="0" err="1">
                <a:latin typeface="Bahnschrift Light" panose="020B0502040204020203" pitchFamily="34" charset="0"/>
                <a:ea typeface="+mn-lt"/>
                <a:cs typeface="+mn-lt"/>
              </a:rPr>
              <a:t>systems</a:t>
            </a:r>
            <a:endParaRPr lang="ru-RU" sz="3200" dirty="0">
              <a:latin typeface="Bahnschrift Light" panose="020B0502040204020203" pitchFamily="34" charset="0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7FF2A-330C-9C3A-7775-FB0563BC28F0}"/>
              </a:ext>
            </a:extLst>
          </p:cNvPr>
          <p:cNvSpPr txBox="1"/>
          <p:nvPr/>
        </p:nvSpPr>
        <p:spPr>
          <a:xfrm>
            <a:off x="4546546" y="5838854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nterface (GUI)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3FEEA30-A7AC-D410-DA68-0026DE78C9D6}"/>
              </a:ext>
            </a:extLst>
          </p:cNvPr>
          <p:cNvCxnSpPr>
            <a:cxnSpLocks/>
          </p:cNvCxnSpPr>
          <p:nvPr/>
        </p:nvCxnSpPr>
        <p:spPr>
          <a:xfrm>
            <a:off x="714256" y="552220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Рисунок 4" descr="Изображение выглядит как текст, внутренний">
            <a:extLst>
              <a:ext uri="{FF2B5EF4-FFF2-40B4-BE49-F238E27FC236}">
                <a16:creationId xmlns:a16="http://schemas.microsoft.com/office/drawing/2014/main" id="{049161C4-39F4-A93F-2517-BD02DE4CA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1441"/>
          <a:stretch/>
        </p:blipFill>
        <p:spPr>
          <a:xfrm>
            <a:off x="291979" y="2188278"/>
            <a:ext cx="5607049" cy="3017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BD502BAF-3418-F289-F620-4A51A6C2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66" y="2188278"/>
            <a:ext cx="5364055" cy="3017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66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10914-40F7-C601-6971-6466ED0D6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CC840-7EF0-DBDF-19BD-4CE8FB9A7453}"/>
              </a:ext>
            </a:extLst>
          </p:cNvPr>
          <p:cNvSpPr txBox="1"/>
          <p:nvPr/>
        </p:nvSpPr>
        <p:spPr>
          <a:xfrm>
            <a:off x="3864459" y="100882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Most popular PCs OS Evolution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5FEA54A-80D7-8050-E6F7-AA0E742BB1D8}"/>
              </a:ext>
            </a:extLst>
          </p:cNvPr>
          <p:cNvCxnSpPr>
            <a:cxnSpLocks/>
          </p:cNvCxnSpPr>
          <p:nvPr/>
        </p:nvCxnSpPr>
        <p:spPr>
          <a:xfrm>
            <a:off x="733306" y="160425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01DEF-AA4B-D261-9CCD-A459FD63C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2" y="2298358"/>
            <a:ext cx="4807857" cy="3365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0D5F07-EA5C-F046-20D6-602F2359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038769"/>
            <a:ext cx="6438146" cy="357449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8F0C0E8-3432-D98F-6447-0C18DB860C00}"/>
              </a:ext>
            </a:extLst>
          </p:cNvPr>
          <p:cNvCxnSpPr>
            <a:cxnSpLocks/>
          </p:cNvCxnSpPr>
          <p:nvPr/>
        </p:nvCxnSpPr>
        <p:spPr>
          <a:xfrm>
            <a:off x="676156" y="554125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469A3F-24D4-F685-0826-C95371F3474C}"/>
              </a:ext>
            </a:extLst>
          </p:cNvPr>
          <p:cNvSpPr txBox="1"/>
          <p:nvPr/>
        </p:nvSpPr>
        <p:spPr>
          <a:xfrm>
            <a:off x="3004768" y="56937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Windows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5FC1AA-5433-78E8-1173-66899BBCA92A}"/>
              </a:ext>
            </a:extLst>
          </p:cNvPr>
          <p:cNvCxnSpPr/>
          <p:nvPr/>
        </p:nvCxnSpPr>
        <p:spPr>
          <a:xfrm>
            <a:off x="6095999" y="5668484"/>
            <a:ext cx="0" cy="489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061341-D2CE-79DE-29D5-275061B56684}"/>
              </a:ext>
            </a:extLst>
          </p:cNvPr>
          <p:cNvSpPr txBox="1"/>
          <p:nvPr/>
        </p:nvSpPr>
        <p:spPr>
          <a:xfrm>
            <a:off x="8452581" y="56557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MacOS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6E29E2-092D-7032-C4FB-90FA31F25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174" y="63828"/>
            <a:ext cx="1564459" cy="40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00207-653C-948F-1DC9-AE9DA0823EA7}"/>
              </a:ext>
            </a:extLst>
          </p:cNvPr>
          <p:cNvSpPr txBox="1"/>
          <p:nvPr/>
        </p:nvSpPr>
        <p:spPr>
          <a:xfrm>
            <a:off x="4121150" y="547469"/>
            <a:ext cx="394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most popular operating systems are: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F1A254A-5CD2-7749-D335-779B69D55696}"/>
              </a:ext>
            </a:extLst>
          </p:cNvPr>
          <p:cNvCxnSpPr>
            <a:cxnSpLocks/>
          </p:cNvCxnSpPr>
          <p:nvPr/>
        </p:nvCxnSpPr>
        <p:spPr>
          <a:xfrm>
            <a:off x="523756" y="916801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9F11FF-2B2E-097E-F5E3-A226ACEB7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06" y="3946039"/>
            <a:ext cx="2797385" cy="17779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73B773-1967-0AF7-53DA-781629B2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3" y="1417432"/>
            <a:ext cx="27813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E44E4A-BAAF-99F1-1276-CE8550F3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6" y="3974129"/>
            <a:ext cx="3061013" cy="17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0A6795-E83A-0177-5ABB-842B5D2BD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90" y="4322439"/>
            <a:ext cx="2578100" cy="10251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A42FED-F34F-0D5E-4373-6FDC7A097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36" y="1510363"/>
            <a:ext cx="3516207" cy="17218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98C459-21DA-1405-1B5F-EBF69389B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43" y="1322938"/>
            <a:ext cx="3516207" cy="21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104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Георгий Белик</cp:lastModifiedBy>
  <cp:revision>194</cp:revision>
  <dcterms:created xsi:type="dcterms:W3CDTF">2022-09-08T08:26:12Z</dcterms:created>
  <dcterms:modified xsi:type="dcterms:W3CDTF">2022-12-03T00:10:55Z</dcterms:modified>
</cp:coreProperties>
</file>