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04200" y="2655767"/>
            <a:ext cx="5983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8236367" y="-56451"/>
            <a:ext cx="4917600" cy="2994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930765" y="4329600"/>
            <a:ext cx="4765200" cy="2902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571392" y="3774709"/>
            <a:ext cx="2926800" cy="1784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751664" y="2757731"/>
            <a:ext cx="2025200" cy="1234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338264" y="3014085"/>
            <a:ext cx="1729600" cy="10532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256797" y="2600791"/>
            <a:ext cx="1314400" cy="8008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9623567" y="1693367"/>
            <a:ext cx="3192800" cy="19452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10563332" y="3659052"/>
            <a:ext cx="2024800" cy="1234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9754536" y="3736367"/>
            <a:ext cx="1370400" cy="8348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8450433" y="771833"/>
            <a:ext cx="2026800" cy="12348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828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 green gradient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10650561" y="374329"/>
            <a:ext cx="1915731" cy="1167083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10282606" y="1536057"/>
            <a:ext cx="2373161" cy="1445579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11156339" y="2505730"/>
            <a:ext cx="1287111" cy="784324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10379726" y="500336"/>
            <a:ext cx="1024101" cy="62392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11361190" y="3117593"/>
            <a:ext cx="723204" cy="44056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373947" y="3930641"/>
            <a:ext cx="1914201" cy="1166049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255210" y="3482704"/>
            <a:ext cx="1305511" cy="7946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79887" y="5704880"/>
            <a:ext cx="1433351" cy="873569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93939" y="3170587"/>
            <a:ext cx="992208" cy="604332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368107" y="5087935"/>
            <a:ext cx="991724" cy="604332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297880B-8634-41AE-96E4-9A706F8DE9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158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urple gradient">
  <p:cSld name="Blank purple gradient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 rot="5400000" flipH="1">
            <a:off x="10650568" y="374337"/>
            <a:ext cx="1915600" cy="1167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5400000" flipH="1">
            <a:off x="10282576" y="1536027"/>
            <a:ext cx="2373200" cy="14456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400000">
            <a:off x="11156331" y="2505647"/>
            <a:ext cx="1287200" cy="7844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 rot="-5400000">
            <a:off x="10379817" y="500347"/>
            <a:ext cx="1024000" cy="624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 rot="-5400000" flipH="1">
            <a:off x="11361112" y="3117672"/>
            <a:ext cx="723200" cy="440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 rot="5400000" flipH="1">
            <a:off x="-374023" y="3930565"/>
            <a:ext cx="1914400" cy="11660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 rot="5400000">
            <a:off x="-255336" y="3482668"/>
            <a:ext cx="1305600" cy="7948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rot="-5400000" flipH="1">
            <a:off x="-279797" y="5704788"/>
            <a:ext cx="1433200" cy="8736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-5400000">
            <a:off x="-194001" y="3170456"/>
            <a:ext cx="992400" cy="6044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-5400000" flipH="1">
            <a:off x="368203" y="5087839"/>
            <a:ext cx="991600" cy="6044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297880B-8634-41AE-96E4-9A706F8DE9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1842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orange gradient">
  <p:cSld name="Blank orange gradient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 rot="5400000" flipH="1">
            <a:off x="10650568" y="374337"/>
            <a:ext cx="1915600" cy="1167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 rot="5400000" flipH="1">
            <a:off x="10282576" y="1536027"/>
            <a:ext cx="2373200" cy="14456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 rot="-5400000">
            <a:off x="11156331" y="2505647"/>
            <a:ext cx="1287200" cy="7844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 rot="-5400000">
            <a:off x="10379817" y="500347"/>
            <a:ext cx="1024000" cy="624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 rot="-5400000" flipH="1">
            <a:off x="11361112" y="3117672"/>
            <a:ext cx="723200" cy="440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 rot="5400000" flipH="1">
            <a:off x="-374023" y="3930565"/>
            <a:ext cx="1914400" cy="11660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 rot="5400000">
            <a:off x="-255336" y="3482668"/>
            <a:ext cx="1305600" cy="7948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 rot="-5400000" flipH="1">
            <a:off x="-279797" y="5704788"/>
            <a:ext cx="1433200" cy="8736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-5400000">
            <a:off x="-194001" y="3170456"/>
            <a:ext cx="992400" cy="6044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 rot="-5400000" flipH="1">
            <a:off x="368203" y="5087839"/>
            <a:ext cx="991600" cy="6044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297880B-8634-41AE-96E4-9A706F8DE9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7878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 big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639487" y="2460072"/>
            <a:ext cx="3273600" cy="19944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349536" y="2035751"/>
            <a:ext cx="1787600" cy="10884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478607" y="4884785"/>
            <a:ext cx="2451200" cy="1494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265403" y="1608643"/>
            <a:ext cx="1358400" cy="827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629645" y="4032881"/>
            <a:ext cx="1696000" cy="10336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297880B-8634-41AE-96E4-9A706F8DE9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1503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A175F0-AA41-4620-A1A4-5B3D67CEBC79}" type="datetimeFigureOut">
              <a:rPr lang="en-SG" smtClean="0"/>
              <a:t>Sep. 18, 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880B-8634-41AE-96E4-9A706F8DE9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522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3530533" y="2212733"/>
            <a:ext cx="5130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3530633" y="3685133"/>
            <a:ext cx="5130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8236367" y="-56451"/>
            <a:ext cx="4917600" cy="2994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930765" y="4329600"/>
            <a:ext cx="4765200" cy="2902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571392" y="3774709"/>
            <a:ext cx="2926800" cy="1784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751664" y="2757731"/>
            <a:ext cx="2025200" cy="1234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338264" y="3014085"/>
            <a:ext cx="1729600" cy="10532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256797" y="2600791"/>
            <a:ext cx="1314400" cy="8008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9623567" y="1693367"/>
            <a:ext cx="3192800" cy="19452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10563332" y="3659052"/>
            <a:ext cx="2024800" cy="1234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9754536" y="3736367"/>
            <a:ext cx="1370400" cy="8348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8450433" y="771833"/>
            <a:ext cx="2026800" cy="12348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789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2967567" y="2882400"/>
            <a:ext cx="62568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6" name="Google Shape;36;p4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rot="5400000" flipH="1">
            <a:off x="-639487" y="2460072"/>
            <a:ext cx="3273600" cy="19944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349536" y="2035751"/>
            <a:ext cx="1787600" cy="10884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rot="-5400000" flipH="1">
            <a:off x="-478646" y="4884826"/>
            <a:ext cx="2451353" cy="1494073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265403" y="1608643"/>
            <a:ext cx="1358400" cy="827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rot="-5400000" flipH="1">
            <a:off x="629645" y="4032881"/>
            <a:ext cx="1696000" cy="10336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297880B-8634-41AE-96E4-9A706F8DE9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652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422784" y="2200731"/>
            <a:ext cx="7962800" cy="368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›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51" name="Google Shape;51;p5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4" y="3651572"/>
            <a:ext cx="963307" cy="3206419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297880B-8634-41AE-96E4-9A706F8DE9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611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422800" y="2275933"/>
            <a:ext cx="3970400" cy="429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›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»"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5632199" y="2275933"/>
            <a:ext cx="3970400" cy="429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›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»"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8" name="Google Shape;68;p6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4" y="3651572"/>
            <a:ext cx="963307" cy="3206419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297880B-8634-41AE-96E4-9A706F8DE9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172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1422800" y="2235733"/>
            <a:ext cx="2698800" cy="4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›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2"/>
          </p:nvPr>
        </p:nvSpPr>
        <p:spPr>
          <a:xfrm>
            <a:off x="4259735" y="2235733"/>
            <a:ext cx="2698800" cy="4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›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3"/>
          </p:nvPr>
        </p:nvSpPr>
        <p:spPr>
          <a:xfrm>
            <a:off x="7096668" y="2235733"/>
            <a:ext cx="2698800" cy="4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›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6" name="Google Shape;86;p7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4" y="3651572"/>
            <a:ext cx="963307" cy="3206419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297880B-8634-41AE-96E4-9A706F8DE9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910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4" y="3651572"/>
            <a:ext cx="963307" cy="3206419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297880B-8634-41AE-96E4-9A706F8DE9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862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body" idx="1"/>
          </p:nvPr>
        </p:nvSpPr>
        <p:spPr>
          <a:xfrm>
            <a:off x="1648667" y="5875067"/>
            <a:ext cx="8894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16" name="Google Shape;116;p9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117" name="Google Shape;117;p9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9"/>
          <p:cNvGrpSpPr/>
          <p:nvPr/>
        </p:nvGrpSpPr>
        <p:grpSpPr>
          <a:xfrm>
            <a:off x="4" y="3651572"/>
            <a:ext cx="963307" cy="3206419"/>
            <a:chOff x="3" y="2750304"/>
            <a:chExt cx="722480" cy="2404814"/>
          </a:xfrm>
        </p:grpSpPr>
        <p:sp>
          <p:nvSpPr>
            <p:cNvPr id="123" name="Google Shape;123;p9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9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297880B-8634-41AE-96E4-9A706F8DE9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731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 small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10579818" y="6"/>
            <a:ext cx="1612239" cy="3699471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2" y="2976648"/>
            <a:ext cx="1166179" cy="3881691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297880B-8634-41AE-96E4-9A706F8DE9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082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22784" y="2200731"/>
            <a:ext cx="7962800" cy="36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fld id="{A297880B-8634-41AE-96E4-9A706F8DE9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5248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3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7833" y="826967"/>
            <a:ext cx="5983600" cy="1546400"/>
          </a:xfrm>
        </p:spPr>
        <p:txBody>
          <a:bodyPr>
            <a:noAutofit/>
          </a:bodyPr>
          <a:lstStyle/>
          <a:p>
            <a:pPr algn="ctr"/>
            <a:r>
              <a:rPr lang="en-SG" sz="6000" dirty="0" smtClean="0">
                <a:ln w="12700">
                  <a:solidFill>
                    <a:schemeClr val="tx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howcard Gothic" panose="04020904020102020604" pitchFamily="82" charset="0"/>
                <a:ea typeface="STCaiyun" panose="02010800040101010101" pitchFamily="2" charset="-122"/>
              </a:rPr>
              <a:t>BEYOND </a:t>
            </a:r>
            <a:r>
              <a:rPr lang="en-SG" sz="80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howcard Gothic" panose="04020904020102020604" pitchFamily="82" charset="0"/>
                <a:ea typeface="STCaiyun" panose="02010800040101010101" pitchFamily="2" charset="-122"/>
              </a:rPr>
              <a:t>GRUDGES</a:t>
            </a:r>
            <a:r>
              <a:rPr lang="en-SG" sz="8000" dirty="0" smtClean="0">
                <a:ln w="12700">
                  <a:solidFill>
                    <a:srgbClr val="FF0000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howcard Gothic" panose="04020904020102020604" pitchFamily="82" charset="0"/>
                <a:ea typeface="STCaiyun" panose="02010800040101010101" pitchFamily="2" charset="-122"/>
              </a:rPr>
              <a:t> </a:t>
            </a:r>
            <a:r>
              <a:rPr lang="en-SG" sz="6000" dirty="0" smtClean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howcard Gothic" panose="04020904020102020604" pitchFamily="82" charset="0"/>
                <a:ea typeface="STCaiyun" panose="02010800040101010101" pitchFamily="2" charset="-122"/>
              </a:rPr>
              <a:t>DREAMS</a:t>
            </a:r>
            <a:r>
              <a:rPr lang="en-SG" sz="6000" dirty="0" smtClean="0">
                <a:ln w="12700">
                  <a:solidFill>
                    <a:schemeClr val="tx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howcard Gothic" panose="04020904020102020604" pitchFamily="82" charset="0"/>
                <a:ea typeface="STCaiyun" panose="02010800040101010101" pitchFamily="2" charset="-122"/>
              </a:rPr>
              <a:t> </a:t>
            </a:r>
            <a:endParaRPr lang="en-SG" sz="6000" dirty="0">
              <a:ln w="12700">
                <a:solidFill>
                  <a:schemeClr val="tx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Showcard Gothic" panose="04020904020102020604" pitchFamily="82" charset="0"/>
              <a:ea typeface="STCaiyun" panose="020108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25024" y="3052294"/>
            <a:ext cx="7491211" cy="5409127"/>
          </a:xfrm>
        </p:spPr>
        <p:txBody>
          <a:bodyPr>
            <a:noAutofit/>
          </a:bodyPr>
          <a:lstStyle/>
          <a:p>
            <a:pPr marL="76200" indent="0" algn="l">
              <a:buNone/>
            </a:pPr>
            <a:endParaRPr lang="en-SG" dirty="0" smtClean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r>
              <a:rPr lang="en-SG" dirty="0" smtClean="0"/>
              <a:t>De Vera, Adrian </a:t>
            </a:r>
          </a:p>
          <a:p>
            <a:r>
              <a:rPr lang="en-SG" dirty="0" err="1" smtClean="0"/>
              <a:t>Farro</a:t>
            </a:r>
            <a:r>
              <a:rPr lang="en-SG" dirty="0" smtClean="0"/>
              <a:t>, Frederick Anthony </a:t>
            </a:r>
          </a:p>
          <a:p>
            <a:r>
              <a:rPr lang="en-SG" dirty="0" smtClean="0"/>
              <a:t>Tamayo, </a:t>
            </a:r>
            <a:r>
              <a:rPr lang="en-SG" dirty="0" err="1" smtClean="0"/>
              <a:t>Dynah</a:t>
            </a:r>
            <a:r>
              <a:rPr lang="en-SG" dirty="0" smtClean="0"/>
              <a:t> </a:t>
            </a:r>
          </a:p>
          <a:p>
            <a:r>
              <a:rPr lang="en-SG" dirty="0" smtClean="0"/>
              <a:t>Valdez, Justine Gail 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2189408" y="3495994"/>
            <a:ext cx="7456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“ Our </a:t>
            </a:r>
            <a:r>
              <a:rPr lang="en-SG" sz="4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aim </a:t>
            </a:r>
            <a:r>
              <a:rPr lang="en-SG" sz="4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is to AIM “</a:t>
            </a:r>
            <a:endParaRPr lang="en-SG" sz="4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7759" y="1247407"/>
            <a:ext cx="4340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600" b="1" dirty="0" smtClean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Playball" panose="02000000000000000000" pitchFamily="2" charset="0"/>
              </a:rPr>
              <a:t>and</a:t>
            </a:r>
            <a:endParaRPr lang="en-SG" sz="9600" b="1" dirty="0">
              <a:ln w="22225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Playball" panose="02000000000000000000" pitchFamily="2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500" y1="47467" x2="46500" y2="47467"/>
                        <a14:foregroundMark x1="41750" y1="49719" x2="41750" y2="49719"/>
                        <a14:foregroundMark x1="53875" y1="50844" x2="53875" y2="50844"/>
                        <a14:foregroundMark x1="60000" y1="51220" x2="60000" y2="51220"/>
                        <a14:foregroundMark x1="55000" y1="38837" x2="55000" y2="38837"/>
                        <a14:foregroundMark x1="50375" y1="32645" x2="50375" y2="32645"/>
                        <a14:foregroundMark x1="40250" y1="56848" x2="40250" y2="56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" r="3"/>
          <a:stretch/>
        </p:blipFill>
        <p:spPr>
          <a:xfrm>
            <a:off x="-429687" y="0"/>
            <a:ext cx="3585402" cy="26943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8034" y="2694309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946072" y="1911702"/>
            <a:ext cx="8338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  <a:t>1H</a:t>
            </a:r>
            <a:endParaRPr lang="en-SG" sz="5400" b="1" dirty="0">
              <a:ln w="660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6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524" y="239387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SG" sz="8000" dirty="0" smtClean="0">
                <a:ln w="13462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INTRODUCTION</a:t>
            </a:r>
            <a:endParaRPr lang="en-SG" sz="8000" dirty="0">
              <a:ln w="13462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5014" y="2871989"/>
            <a:ext cx="390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 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4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1925392" y="2792248"/>
            <a:ext cx="7778840" cy="1093200"/>
          </a:xfrm>
        </p:spPr>
        <p:txBody>
          <a:bodyPr/>
          <a:lstStyle/>
          <a:p>
            <a:r>
              <a:rPr lang="en-SG" sz="3600" dirty="0" smtClean="0"/>
              <a:t>10 years old and above (qualified in quick movements, logic solving and the like) </a:t>
            </a:r>
            <a:endParaRPr lang="en-S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686412" y="1078381"/>
            <a:ext cx="6256800" cy="847725"/>
          </a:xfrm>
        </p:spPr>
        <p:txBody>
          <a:bodyPr/>
          <a:lstStyle/>
          <a:p>
            <a:pPr algn="ctr"/>
            <a:r>
              <a:rPr lang="en-SG" sz="6600" dirty="0" smtClean="0">
                <a:ln w="6600">
                  <a:solidFill>
                    <a:schemeClr val="tx1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Georgia" panose="02040502050405020303" pitchFamily="18" charset="0"/>
              </a:rPr>
              <a:t>Target Users:</a:t>
            </a:r>
            <a:endParaRPr lang="en-SG" sz="6600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72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40923" y="2280994"/>
            <a:ext cx="6722771" cy="1093200"/>
          </a:xfrm>
        </p:spPr>
        <p:txBody>
          <a:bodyPr/>
          <a:lstStyle/>
          <a:p>
            <a:r>
              <a:rPr lang="en-SG" sz="3200" dirty="0" smtClean="0"/>
              <a:t>Level ranking capability </a:t>
            </a:r>
            <a:endParaRPr lang="en-SG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522903" y="157336"/>
            <a:ext cx="54407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6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Georgia" panose="02040502050405020303" pitchFamily="18" charset="0"/>
              </a:rPr>
              <a:t>Scope and Limitation</a:t>
            </a:r>
            <a:endParaRPr lang="en-SG" sz="6600" b="1" dirty="0">
              <a:ln w="660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480878" y="3428422"/>
            <a:ext cx="6256800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ctr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1219170" marR="0" lvl="1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828754" marR="0" lvl="2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2438339" marR="0" lvl="3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3047924" marR="0" lvl="4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3657509" marR="0" lvl="5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4267093" marR="0" lvl="6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4876678" marR="0" lvl="7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5486263" marR="0" lvl="8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SG" sz="3200" kern="0" dirty="0" smtClean="0"/>
              <a:t>Every designated places generate questions to reach the next level.</a:t>
            </a:r>
            <a:endParaRPr lang="en-SG" sz="3200" kern="0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2835942" y="4644907"/>
            <a:ext cx="6814712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ctr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1219170" marR="0" lvl="1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828754" marR="0" lvl="2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2438339" marR="0" lvl="3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3047924" marR="0" lvl="4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3657509" marR="0" lvl="5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4267093" marR="0" lvl="6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4876678" marR="0" lvl="7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5486263" marR="0" lvl="8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SG" sz="3200" kern="0" dirty="0" smtClean="0"/>
              <a:t>Includes </a:t>
            </a:r>
            <a:r>
              <a:rPr lang="en-SG" sz="3200" kern="0" dirty="0" smtClean="0"/>
              <a:t>guide</a:t>
            </a:r>
            <a:r>
              <a:rPr lang="en-SG" sz="3200" kern="0" dirty="0" smtClean="0"/>
              <a:t> </a:t>
            </a:r>
            <a:r>
              <a:rPr lang="en-SG" sz="3200" kern="0" dirty="0" smtClean="0"/>
              <a:t>for the beginners</a:t>
            </a:r>
            <a:endParaRPr lang="en-SG" sz="3200" kern="0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287695" y="5314792"/>
            <a:ext cx="6814712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ctr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1219170" marR="0" lvl="1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828754" marR="0" lvl="2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2438339" marR="0" lvl="3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3047924" marR="0" lvl="4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3657509" marR="0" lvl="5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4267093" marR="0" lvl="6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4876678" marR="0" lvl="7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5486263" marR="0" lvl="8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SG" sz="3200" kern="0" dirty="0" smtClean="0"/>
              <a:t>Prohibited to 9 and below</a:t>
            </a:r>
            <a:endParaRPr lang="en-SG" sz="3200" kern="0" dirty="0"/>
          </a:p>
        </p:txBody>
      </p:sp>
    </p:spTree>
    <p:extLst>
      <p:ext uri="{BB962C8B-B14F-4D97-AF65-F5344CB8AC3E}">
        <p14:creationId xmlns:p14="http://schemas.microsoft.com/office/powerpoint/2010/main" val="241071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645595" y="2534670"/>
            <a:ext cx="6256800" cy="1093200"/>
          </a:xfrm>
        </p:spPr>
        <p:txBody>
          <a:bodyPr/>
          <a:lstStyle/>
          <a:p>
            <a:pPr algn="just"/>
            <a:r>
              <a:rPr lang="en-SG" sz="3600" dirty="0" smtClean="0"/>
              <a:t>Yes but different in style </a:t>
            </a:r>
            <a:r>
              <a:rPr lang="en-SG" sz="3600" dirty="0" smtClean="0"/>
              <a:t>and concept</a:t>
            </a:r>
            <a:r>
              <a:rPr lang="en-SG" sz="3600" dirty="0" smtClean="0"/>
              <a:t>.</a:t>
            </a:r>
            <a:endParaRPr lang="en-SG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983832" y="927277"/>
            <a:ext cx="42242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6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Georgia" panose="02040502050405020303" pitchFamily="18" charset="0"/>
              </a:rPr>
              <a:t>Existing </a:t>
            </a:r>
            <a:endParaRPr lang="en-SG" sz="6600" b="1" dirty="0">
              <a:ln w="660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9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094303" y="3225128"/>
            <a:ext cx="6256800" cy="1093200"/>
          </a:xfrm>
        </p:spPr>
        <p:txBody>
          <a:bodyPr/>
          <a:lstStyle/>
          <a:p>
            <a:r>
              <a:rPr lang="en-SG" sz="3200" dirty="0"/>
              <a:t>S</a:t>
            </a:r>
            <a:r>
              <a:rPr lang="en-SG" sz="3200" dirty="0" smtClean="0"/>
              <a:t>pecific problems</a:t>
            </a:r>
            <a:endParaRPr lang="en-SG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403116" y="631065"/>
            <a:ext cx="5821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Georgia" panose="02040502050405020303" pitchFamily="18" charset="0"/>
              </a:rPr>
              <a:t>Proposal </a:t>
            </a:r>
            <a:endParaRPr lang="en-SG" sz="8000" b="1" dirty="0">
              <a:ln w="660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094303" y="4318328"/>
            <a:ext cx="6256800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ctr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1219170" marR="0" lvl="1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828754" marR="0" lvl="2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2438339" marR="0" lvl="3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3047924" marR="0" lvl="4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3657509" marR="0" lvl="5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4267093" marR="0" lvl="6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4876678" marR="0" lvl="7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5486263" marR="0" lvl="8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SG" sz="3200" kern="0" dirty="0" smtClean="0"/>
              <a:t>Situation analysis</a:t>
            </a:r>
          </a:p>
          <a:p>
            <a:endParaRPr lang="en-SG" sz="3200" kern="0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2209261" y="2361748"/>
            <a:ext cx="7309774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ctr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1219170" marR="0" lvl="1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828754" marR="0" lvl="2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2438339" marR="0" lvl="3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3047924" marR="0" lvl="4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3657509" marR="0" lvl="5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4267093" marR="0" lvl="6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4876678" marR="0" lvl="7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5486263" marR="0" lvl="8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SG" sz="3200" kern="0" dirty="0" err="1" smtClean="0"/>
              <a:t>Chibi</a:t>
            </a:r>
            <a:r>
              <a:rPr lang="en-SG" sz="3200" kern="0" dirty="0" smtClean="0"/>
              <a:t> monsters will be the enemies</a:t>
            </a:r>
            <a:endParaRPr lang="en-SG" sz="3200" kern="0" dirty="0"/>
          </a:p>
        </p:txBody>
      </p:sp>
    </p:spTree>
    <p:extLst>
      <p:ext uri="{BB962C8B-B14F-4D97-AF65-F5344CB8AC3E}">
        <p14:creationId xmlns:p14="http://schemas.microsoft.com/office/powerpoint/2010/main" val="26706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967567" y="2225578"/>
            <a:ext cx="6256800" cy="1093200"/>
          </a:xfrm>
        </p:spPr>
        <p:txBody>
          <a:bodyPr/>
          <a:lstStyle/>
          <a:p>
            <a:r>
              <a:rPr lang="en-SG" dirty="0" smtClean="0"/>
              <a:t>Photoshop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3305054" y="850006"/>
            <a:ext cx="55818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6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Georgia" panose="02040502050405020303" pitchFamily="18" charset="0"/>
              </a:rPr>
              <a:t>Usability kit</a:t>
            </a:r>
            <a:endParaRPr lang="en-SG" sz="6600" b="1" dirty="0">
              <a:ln w="660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967567" y="2469736"/>
            <a:ext cx="6256800" cy="245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ctr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1219170" marR="0" lvl="1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828754" marR="0" lvl="2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2438339" marR="0" lvl="3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3047924" marR="0" lvl="4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3657509" marR="0" lvl="5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4267093" marR="0" lvl="6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4876678" marR="0" lvl="7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5486263" marR="0" lvl="8" indent="-50798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SG" kern="0" dirty="0" smtClean="0"/>
              <a:t>Game Editor</a:t>
            </a:r>
            <a:endParaRPr lang="en-SG" kern="0" dirty="0"/>
          </a:p>
        </p:txBody>
      </p:sp>
    </p:spTree>
    <p:extLst>
      <p:ext uri="{BB962C8B-B14F-4D97-AF65-F5344CB8AC3E}">
        <p14:creationId xmlns:p14="http://schemas.microsoft.com/office/powerpoint/2010/main" val="1322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147" y="528035"/>
            <a:ext cx="8500056" cy="558943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7130" flipH="1">
            <a:off x="1264191" y="3827333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01" y="4094990"/>
            <a:ext cx="3095625" cy="202247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99760">
                        <a14:foregroundMark x1="40719" y1="57471" x2="40719" y2="57471"/>
                        <a14:foregroundMark x1="30060" y1="70881" x2="30060" y2="70881"/>
                        <a14:foregroundMark x1="39401" y1="66667" x2="39401" y2="66667"/>
                        <a14:foregroundMark x1="38443" y1="80460" x2="38443" y2="80460"/>
                        <a14:foregroundMark x1="39521" y1="89655" x2="39521" y2="89655"/>
                        <a14:foregroundMark x1="50539" y1="87165" x2="50539" y2="87165"/>
                        <a14:foregroundMark x1="48383" y1="70498" x2="48383" y2="70498"/>
                        <a14:foregroundMark x1="41677" y1="59004" x2="41677" y2="59004"/>
                        <a14:foregroundMark x1="44671" y1="78161" x2="44671" y2="78161"/>
                        <a14:foregroundMark x1="27545" y1="78927" x2="27545" y2="78927"/>
                        <a14:foregroundMark x1="27305" y1="89080" x2="27305" y2="89080"/>
                        <a14:foregroundMark x1="24072" y1="78736" x2="24072" y2="78736"/>
                        <a14:foregroundMark x1="29102" y1="61686" x2="29102" y2="61686"/>
                        <a14:foregroundMark x1="34611" y1="79119" x2="34611" y2="79119"/>
                        <a14:foregroundMark x1="51018" y1="79119" x2="51018" y2="79119"/>
                        <a14:foregroundMark x1="56527" y1="64943" x2="56527" y2="64943"/>
                        <a14:foregroundMark x1="57964" y1="69157" x2="57964" y2="69157"/>
                        <a14:foregroundMark x1="74012" y1="63218" x2="74012" y2="63218"/>
                        <a14:foregroundMark x1="77485" y1="70498" x2="77485" y2="70498"/>
                        <a14:foregroundMark x1="74012" y1="72797" x2="74012" y2="72797"/>
                        <a14:foregroundMark x1="54132" y1="61111" x2="54132" y2="61111"/>
                        <a14:foregroundMark x1="9461" y1="62261" x2="9461" y2="62261"/>
                        <a14:foregroundMark x1="3713" y1="63602" x2="3713" y2="63602"/>
                        <a14:foregroundMark x1="5988" y1="72031" x2="5988" y2="72031"/>
                        <a14:foregroundMark x1="3832" y1="70115" x2="3832" y2="70115"/>
                        <a14:foregroundMark x1="84910" y1="48659" x2="84910" y2="48659"/>
                        <a14:foregroundMark x1="90419" y1="62644" x2="90419" y2="62644"/>
                        <a14:foregroundMark x1="82874" y1="90996" x2="82874" y2="90996"/>
                        <a14:foregroundMark x1="79162" y1="97318" x2="79162" y2="97318"/>
                        <a14:foregroundMark x1="85868" y1="98659" x2="85868" y2="98659"/>
                        <a14:foregroundMark x1="91377" y1="95785" x2="91377" y2="95785"/>
                        <a14:foregroundMark x1="98683" y1="88314" x2="98683" y2="88314"/>
                        <a14:foregroundMark x1="95090" y1="70690" x2="95090" y2="70690"/>
                        <a14:foregroundMark x1="96168" y1="68582" x2="96168" y2="68582"/>
                        <a14:foregroundMark x1="76766" y1="50575" x2="76766" y2="50575"/>
                        <a14:foregroundMark x1="79162" y1="48851" x2="79162" y2="48851"/>
                        <a14:foregroundMark x1="80120" y1="30268" x2="80120" y2="30268"/>
                        <a14:foregroundMark x1="79880" y1="34483" x2="79880" y2="34483"/>
                        <a14:foregroundMark x1="25389" y1="54023" x2="25389" y2="54023"/>
                        <a14:foregroundMark x1="69940" y1="71839" x2="69940" y2="71839"/>
                        <a14:foregroundMark x1="96048" y1="58812" x2="96048" y2="58812"/>
                        <a14:foregroundMark x1="97844" y1="56322" x2="97844" y2="56322"/>
                        <a14:foregroundMark x1="88862" y1="41762" x2="88862" y2="41762"/>
                        <a14:backgroundMark x1="32934" y1="39847" x2="32934" y2="39847"/>
                        <a14:backgroundMark x1="32216" y1="44061" x2="32216" y2="44061"/>
                        <a14:backgroundMark x1="36407" y1="31609" x2="36407" y2="31609"/>
                        <a14:backgroundMark x1="45988" y1="26054" x2="45988" y2="26054"/>
                        <a14:backgroundMark x1="45150" y1="17625" x2="45150" y2="17625"/>
                        <a14:backgroundMark x1="16287" y1="15134" x2="16287" y2="15134"/>
                        <a14:backgroundMark x1="9461" y1="28736" x2="9461" y2="28736"/>
                        <a14:backgroundMark x1="7425" y1="4215" x2="7425" y2="4215"/>
                        <a14:backgroundMark x1="81437" y1="17241" x2="81437" y2="17241"/>
                        <a14:backgroundMark x1="79641" y1="9579" x2="79641" y2="9579"/>
                        <a14:backgroundMark x1="66347" y1="5556" x2="66347" y2="5556"/>
                        <a14:backgroundMark x1="71976" y1="4789" x2="71976" y2="4789"/>
                        <a14:backgroundMark x1="72455" y1="14368" x2="72455" y2="14368"/>
                        <a14:backgroundMark x1="72455" y1="14368" x2="72455" y2="14368"/>
                        <a14:backgroundMark x1="83473" y1="7471" x2="83473" y2="7471"/>
                        <a14:backgroundMark x1="90419" y1="9579" x2="90419" y2="9579"/>
                        <a14:backgroundMark x1="77964" y1="26054" x2="77964" y2="26054"/>
                        <a14:backgroundMark x1="63353" y1="33525" x2="63353" y2="33525"/>
                        <a14:backgroundMark x1="958" y1="87931" x2="958" y2="87931"/>
                        <a14:backgroundMark x1="2036" y1="86207" x2="2036" y2="86207"/>
                        <a14:backgroundMark x1="479" y1="94444" x2="479" y2="94444"/>
                        <a14:backgroundMark x1="53293" y1="94444" x2="53293" y2="94444"/>
                        <a14:backgroundMark x1="51856" y1="97318" x2="51856" y2="97318"/>
                        <a14:backgroundMark x1="77126" y1="90038" x2="77126" y2="90038"/>
                        <a14:backgroundMark x1="98683" y1="84291" x2="98683" y2="842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168" y="4199654"/>
            <a:ext cx="3074035" cy="19215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46336" y="1696223"/>
            <a:ext cx="208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 smtClean="0">
                <a:latin typeface="Showcard Gothic" panose="04020904020102020604" pitchFamily="82" charset="0"/>
              </a:rPr>
              <a:t>PLAY</a:t>
            </a:r>
            <a:endParaRPr lang="en-SG" sz="4000" dirty="0">
              <a:latin typeface="Showcard Gothic" panose="04020904020102020604" pitchFamily="8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57196" y="2412422"/>
            <a:ext cx="2086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Showcard Gothic" panose="04020904020102020604" pitchFamily="82" charset="0"/>
              </a:rPr>
              <a:t>ABOUT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46337" y="2942900"/>
            <a:ext cx="2086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>
                <a:latin typeface="Showcard Gothic" panose="04020904020102020604" pitchFamily="82" charset="0"/>
              </a:rPr>
              <a:t>OPTION</a:t>
            </a:r>
            <a:endParaRPr lang="en-SG" sz="2400" dirty="0">
              <a:latin typeface="Showcard Gothic" panose="04020904020102020604" pitchFamily="8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16016" y="3461260"/>
            <a:ext cx="2086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Showcard Gothic" panose="04020904020102020604" pitchFamily="82" charset="0"/>
              </a:rPr>
              <a:t>HELP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16016" y="4030285"/>
            <a:ext cx="897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>
                <a:latin typeface="Showcard Gothic" panose="04020904020102020604" pitchFamily="82" charset="0"/>
              </a:rPr>
              <a:t>Exit</a:t>
            </a:r>
            <a:endParaRPr lang="en-SG" sz="2400" dirty="0"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23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Dumaine · SlidesCarnival</Template>
  <TotalTime>584</TotalTime>
  <Words>106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STCaiyun</vt:lpstr>
      <vt:lpstr>Arial</vt:lpstr>
      <vt:lpstr>Arial Black</vt:lpstr>
      <vt:lpstr>Calibri</vt:lpstr>
      <vt:lpstr>Consolas</vt:lpstr>
      <vt:lpstr>Georgia</vt:lpstr>
      <vt:lpstr>Hind</vt:lpstr>
      <vt:lpstr>Impact</vt:lpstr>
      <vt:lpstr>Playball</vt:lpstr>
      <vt:lpstr>Showcard Gothic</vt:lpstr>
      <vt:lpstr>Dumaine</vt:lpstr>
      <vt:lpstr>BEYOND GRUDGES DREAMS </vt:lpstr>
      <vt:lpstr>INTRODUCTION</vt:lpstr>
      <vt:lpstr>Target Users: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Grudges and Dreams</dc:title>
  <dc:creator>corpu</dc:creator>
  <cp:lastModifiedBy>corpu</cp:lastModifiedBy>
  <cp:revision>31</cp:revision>
  <dcterms:created xsi:type="dcterms:W3CDTF">2018-09-12T12:16:06Z</dcterms:created>
  <dcterms:modified xsi:type="dcterms:W3CDTF">2018-09-18T12:45:50Z</dcterms:modified>
</cp:coreProperties>
</file>