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ru-RU" dirty="0"/>
              <a:t>Как делать </a:t>
            </a:r>
            <a:r>
              <a:rPr lang="ru-RU" dirty="0" smtClean="0"/>
              <a:t>презентацию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с помощью веб-технологий?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8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itbor\Desktop\multimedia\img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0" y="620688"/>
            <a:ext cx="8742041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itbor\Desktop\multimedia\img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5" y="320225"/>
            <a:ext cx="8382001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3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itbor\Desktop\multimedia\img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877944" cy="622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91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itbor\Desktop\multimedia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9690"/>
            <a:ext cx="8064896" cy="636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itbor\Desktop\multimedia\img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6024"/>
            <a:ext cx="8568952" cy="63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itbor\Desktop\multimedia\img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404665"/>
            <a:ext cx="8382000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itbor\Desktop\multimedia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82000" cy="62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itbor\Desktop\multimedia\img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8200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9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itbor\Desktop\multimedia\img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482"/>
            <a:ext cx="8712968" cy="61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01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Экран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Как делать презентацию  с помощью веб-технологий?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делать презентацию с помощью веб-технологий?</dc:title>
  <dc:creator>Борис Беликов</dc:creator>
  <cp:lastModifiedBy>itbor</cp:lastModifiedBy>
  <cp:revision>3</cp:revision>
  <dcterms:created xsi:type="dcterms:W3CDTF">2021-02-19T06:44:24Z</dcterms:created>
  <dcterms:modified xsi:type="dcterms:W3CDTF">2021-02-19T08:05:51Z</dcterms:modified>
</cp:coreProperties>
</file>