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718"/>
  </p:normalViewPr>
  <p:slideViewPr>
    <p:cSldViewPr snapToGrid="0" snapToObjects="1">
      <p:cViewPr varScale="1">
        <p:scale>
          <a:sx n="146" d="100"/>
          <a:sy n="146" d="100"/>
        </p:scale>
        <p:origin x="16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BF8C7-3FB2-9A4B-AF84-E5CEA161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BF61F-8162-DD4A-B9C0-246EA576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D9503-81A0-D64E-BC2B-C3EE5B4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67F17-507F-3A41-9E6C-903BC5D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DF86-27CE-2A4E-B444-93F77AD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D461-D5A5-A74D-8819-ABB9E0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CED4F-46EA-0A4B-BD8D-D01E766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CA200-85E6-B84C-85F7-C32A4C3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C020-95E5-5749-AC8D-5770CF4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C2484-0B36-E845-83CA-AA589C8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8A92-E974-7848-B9AC-0358E42C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881FF-502B-7A4C-9497-9A118F36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9B3EA-7C20-B949-89E3-3D1444C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9D7F-97D3-D544-9E19-EE6EB05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FF4A9-89C5-B84C-88DA-5B6A1CC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5FB7-D933-D54B-95D6-0282E0B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2F5E4-9EF5-7545-A5F7-6A804FDB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4150C-5145-7C4D-9ADE-4E3376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AF88-4AEE-5042-9A6D-92ABD6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27F75-4A20-1E41-B652-41AADA0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84CC-3E1A-8144-BB36-7B90B144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DEA44-B2B3-E945-A4D2-85434B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3DD18-9E1B-CB46-B852-FFF84615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AD3DA-C92C-D44A-8C30-333049D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B4D8F-5405-4047-8574-BA5EE8B5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1E6E8-317C-8247-AE43-3E124C3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747F1-4485-B743-B4D3-7083E546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5E629-5889-A941-AE5B-B36C55A0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71835-0729-E443-A1F8-06B5C76D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164AC-249A-EA40-BD71-2B202682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F4ED-9D78-644A-B088-311BF1C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35E5-09DD-AF47-9850-187306E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F7E-55F0-734E-9B3E-D917165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FB915-E8FF-4D41-9E9A-748C9EF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D1CA5-C234-BE41-8EA1-50949648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5AC65-C5CA-134E-A7A4-FBBE90C9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A30A6-FCE0-EB44-A244-D0369E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AEC78-7C16-BE44-91F7-B2FA53D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40417-1DA8-3B40-897B-753356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7A9A5-BEA8-064D-82F5-596F92F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F8047B-D718-5749-98E4-3192769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25FED-ACB9-514B-8675-4F733DEB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1FD7A-9126-4749-AE40-E0C96F8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D3166D-346D-2346-9593-8FBFEE4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7DB1B-0556-F942-8132-12779C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72BA-AFB4-874D-8BDB-EE30922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C78C-02C6-1E47-BC09-AAE1DF1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F374-0BD6-934E-9DEC-382DBFBD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B30E2-B696-C64D-800E-D94612B3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6B544-0986-B84E-86DF-335430AF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409BB-D3D5-BA4A-BCE1-0655A4B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FE4E1-94EB-914F-82CB-FC3606D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1BE7F-247C-2440-95BF-23C232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B28D9-0972-5343-82EF-0EE2151F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E61D0-C596-E841-B487-3AF0695E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5BEFF-33B7-4F4E-A969-7786678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EBE8A2-4734-714B-A2FD-3675592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68402-6BF6-E343-AA56-FFC5FCE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0C8E-11B7-4248-AA49-63F2AA9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E0C7E-8DCB-8246-9853-E8157FF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4B18B-049C-F84B-8A33-7BE352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EABA-637E-3E45-A94F-50F5B69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F9489-AA6C-2B49-A7A6-A16A598C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847C57-D85E-7E80-81F1-6459020C5D1F}"/>
              </a:ext>
            </a:extLst>
          </p:cNvPr>
          <p:cNvSpPr txBox="1"/>
          <p:nvPr/>
        </p:nvSpPr>
        <p:spPr>
          <a:xfrm>
            <a:off x="6639611" y="2814528"/>
            <a:ext cx="5081925" cy="164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USER STORIES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”Page de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connexion</a:t>
            </a:r>
            <a:r>
              <a:rPr lang="en-US" sz="3600" dirty="0"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8" name="Image 7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A1BFFCA8-D5D9-360A-DC2B-81D5ECEE1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 r="5886"/>
          <a:stretch/>
        </p:blipFill>
        <p:spPr>
          <a:xfrm>
            <a:off x="470464" y="1013235"/>
            <a:ext cx="2565029" cy="129869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D8F4E723-3E2E-64A6-FAB4-287D96988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r="4034"/>
          <a:stretch/>
        </p:blipFill>
        <p:spPr>
          <a:xfrm>
            <a:off x="3462220" y="2814528"/>
            <a:ext cx="2565029" cy="135527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06699"/>
              </p:ext>
            </p:extLst>
          </p:nvPr>
        </p:nvGraphicFramePr>
        <p:xfrm>
          <a:off x="115559" y="155225"/>
          <a:ext cx="11854766" cy="6312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de connexion pour élèves et bénévoles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Connexion en tant qu'élève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 connecter à l’application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connexion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saisis mon adresse e-mail et mon mot de passe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et</a:t>
                      </a:r>
                      <a:r>
                        <a:rPr lang="fr-FR" sz="11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saisis mon adresse e-mail et mon mot de passe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suis redirigé vers le tableau de bord de l'élève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34913"/>
              </p:ext>
            </p:extLst>
          </p:nvPr>
        </p:nvGraphicFramePr>
        <p:xfrm>
          <a:off x="115559" y="155225"/>
          <a:ext cx="11854766" cy="6312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de connexion pour élèves et bénévoles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Connexion en tant que bénévoles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bénévoles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 connecter à l’application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connexion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saisis mon adresse e-mail et mon mot de passe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et</a:t>
                      </a:r>
                      <a:r>
                        <a:rPr lang="fr-FR" sz="11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saisis mon adresse e-mail et mon mot de passe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suis redirigé vers le tableau de bord de bénévoles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2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02544"/>
              </p:ext>
            </p:extLst>
          </p:nvPr>
        </p:nvGraphicFramePr>
        <p:xfrm>
          <a:off x="115559" y="155225"/>
          <a:ext cx="11854766" cy="6575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de connexion pour élèves et bénévoles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3143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Récupération de mot de passe oublié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8 points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070506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qu’utilisateur (bénévoles ou élèves)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récupérer mon mot de passe oublié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connexion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clique sur le lien "Mot de passe oublié"</a:t>
                      </a: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Et,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saisis mon adresse e-mail associée à mon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reçois un e-mail de récupération de mot de passe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suis redirigé vers la page de récupération de mot de passe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saisis un nouveau mot de passe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Et,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clique sur le bouton de confirmation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suis redirigé vers la page de connexion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15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80577"/>
              </p:ext>
            </p:extLst>
          </p:nvPr>
        </p:nvGraphicFramePr>
        <p:xfrm>
          <a:off x="115559" y="155225"/>
          <a:ext cx="11854766" cy="6210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de connexion pour élèves et bénévoles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3143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Création de compte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8 points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070506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qu’utilisateur (bénévoles ou élèves)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créer un compte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connexion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clique sur le lien "Créer un compte"</a:t>
                      </a: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redirigé vers la page de création de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saisis les informations requises pour créer un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Et,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clique sur le bouton de création de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mon compte est créé avec succès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suis redirigé vers la page de connexion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14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493</Words>
  <Application>Microsoft Macintosh PowerPoint</Application>
  <PresentationFormat>Grand écran</PresentationFormat>
  <Paragraphs>129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Yann LECERF</cp:lastModifiedBy>
  <cp:revision>8</cp:revision>
  <dcterms:created xsi:type="dcterms:W3CDTF">2020-04-18T08:38:37Z</dcterms:created>
  <dcterms:modified xsi:type="dcterms:W3CDTF">2023-07-26T12:53:05Z</dcterms:modified>
</cp:coreProperties>
</file>