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4718"/>
  </p:normalViewPr>
  <p:slideViewPr>
    <p:cSldViewPr snapToGrid="0" snapToObjects="1">
      <p:cViewPr varScale="1">
        <p:scale>
          <a:sx n="159" d="100"/>
          <a:sy n="159" d="100"/>
        </p:scale>
        <p:origin x="21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BF8C7-3FB2-9A4B-AF84-E5CEA161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1BF61F-8162-DD4A-B9C0-246EA576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2D9503-81A0-D64E-BC2B-C3EE5B45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B67F17-507F-3A41-9E6C-903BC5D0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ABDF86-27CE-2A4E-B444-93F77ADC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96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1D461-D5A5-A74D-8819-ABB9E02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FCED4F-46EA-0A4B-BD8D-D01E7662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CCA200-85E6-B84C-85F7-C32A4C3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3C020-95E5-5749-AC8D-5770CF4F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C2484-0B36-E845-83CA-AA589C8F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758A92-E974-7848-B9AC-0358E42C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5881FF-502B-7A4C-9497-9A118F36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9B3EA-7C20-B949-89E3-3D1444C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19D7F-97D3-D544-9E19-EE6EB05E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8FF4A9-89C5-B84C-88DA-5B6A1CC1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C5FB7-D933-D54B-95D6-0282E0B1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22F5E4-9EF5-7545-A5F7-6A804FDB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F4150C-5145-7C4D-9ADE-4E337645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AF88-4AEE-5042-9A6D-92ABD6118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27F75-4A20-1E41-B652-41AADA0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384CC-3E1A-8144-BB36-7B90B144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DEA44-B2B3-E945-A4D2-85434B96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3DD18-9E1B-CB46-B852-FFF84615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AD3DA-C92C-D44A-8C30-333049D0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B4D8F-5405-4047-8574-BA5EE8B5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8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1E6E8-317C-8247-AE43-3E124C35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747F1-4485-B743-B4D3-7083E546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75E629-5889-A941-AE5B-B36C55A0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71835-0729-E443-A1F8-06B5C76D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8164AC-249A-EA40-BD71-2B202682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F4ED-9D78-644A-B088-311BF1C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435E5-09DD-AF47-9850-187306E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9F8F7E-55F0-734E-9B3E-D917165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1FB915-E8FF-4D41-9E9A-748C9EFB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5D1CA5-C234-BE41-8EA1-50949648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B5AC65-C5CA-134E-A7A4-FBBE90C9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A30A6-FCE0-EB44-A244-D0369E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AEC78-7C16-BE44-91F7-B2FA53D6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940417-1DA8-3B40-897B-753356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7A9A5-BEA8-064D-82F5-596F92F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F8047B-D718-5749-98E4-31927693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125FED-ACB9-514B-8675-4F733DEB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1FD7A-9126-4749-AE40-E0C96F8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4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D3166D-346D-2346-9593-8FBFEE41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07DB1B-0556-F942-8132-12779C5B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B72BA-AFB4-874D-8BDB-EE30922C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CC78C-02C6-1E47-BC09-AAE1DF14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9F374-0BD6-934E-9DEC-382DBFBD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B30E2-B696-C64D-800E-D94612B3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6B544-0986-B84E-86DF-335430AF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409BB-D3D5-BA4A-BCE1-0655A4B4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1FE4E1-94EB-914F-82CB-FC3606DA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7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1BE7F-247C-2440-95BF-23C2321C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B28D9-0972-5343-82EF-0EE2151F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DE61D0-C596-E841-B487-3AF0695E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5BEFF-33B7-4F4E-A969-77866784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EBE8A2-4734-714B-A2FD-3675592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A68402-6BF6-E343-AA56-FFC5FCE0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66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900C8E-11B7-4248-AA49-63F2AA90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DE0C7E-8DCB-8246-9853-E8157FF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4B18B-049C-F84B-8A33-7BE3528E1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1CFA-85E6-5B49-90BC-73D7B455B842}" type="datetimeFigureOut">
              <a:rPr lang="fr-FR" smtClean="0"/>
              <a:t>26/07/2023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B1EABA-637E-3E45-A94F-50F5B69C7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7F9489-AA6C-2B49-A7A6-A16A598C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7D5E-14D8-1349-80AF-2325352138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847C57-D85E-7E80-81F1-6459020C5D1F}"/>
              </a:ext>
            </a:extLst>
          </p:cNvPr>
          <p:cNvSpPr txBox="1"/>
          <p:nvPr/>
        </p:nvSpPr>
        <p:spPr>
          <a:xfrm>
            <a:off x="6639611" y="2814528"/>
            <a:ext cx="5081925" cy="164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USER STORIES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”Chat”</a:t>
            </a: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A1BFFCA8-D5D9-360A-DC2B-81D5ECEE1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5" r="5886"/>
          <a:stretch/>
        </p:blipFill>
        <p:spPr>
          <a:xfrm>
            <a:off x="470464" y="1013235"/>
            <a:ext cx="2565029" cy="129869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0301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112432" y="4748447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D8F4E723-3E2E-64A6-FAB4-287D9698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5" r="4034"/>
          <a:stretch/>
        </p:blipFill>
        <p:spPr>
          <a:xfrm>
            <a:off x="3462220" y="2814528"/>
            <a:ext cx="2565029" cy="135527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9835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3441866" y="5166681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4788"/>
              </p:ext>
            </p:extLst>
          </p:nvPr>
        </p:nvGraphicFramePr>
        <p:xfrm>
          <a:off x="115559" y="155225"/>
          <a:ext cx="11854766" cy="661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Envoyer un message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envoyer un message à un contact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saisis un message dans la zone de texte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j’appui sur le bouton « Envoyer 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mon message est envoyé à mon contact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mon message apparait dans la conversation avec ma photo de profil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mon message est horodaté avec l’heure d’envoi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2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68027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Recevoir un message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FF0000"/>
                          </a:solidFill>
                          <a:effectLst/>
                        </a:rPr>
                        <a:t> Très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recevoir un message à un contact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reçois un message d’un contact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de mon contact apparaît dans la conversation avec sa photo de profil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message est horodaté avec l’heure de réception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l'indicateur de lecture est défini sur "non lu" pour le nouveau message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8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4681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Lire un message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rgbClr val="00B050"/>
                          </a:solidFill>
                          <a:effectLst/>
                        </a:rPr>
                        <a:t>Basse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2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lire un message reçu d’un de mes contacts.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un message « non lu »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et marqué comme « lu »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 message est horodaté avec l’heure de réception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l'indicateur de lecture est mis à jour pour refléter le statut "lu"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76971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Accéder l’historique des conversations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Haute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5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pouvoir consulter l’historique des messages reçu.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 avec une conversation sélectionnée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scroll vers le haut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messages reçu et envoyé lors d’une discussion précédente s’affiche au fur et à mesure du scroll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la conversation s’affiche dans l’ordre chronologique du plus récent au plus ancien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message apparaissent avec leurs photos de profil respectives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33049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Ajouter un contact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pouvoir ajouter un nouveau contact l’historique des messages reçu.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 avec une conversation sélectionnée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scroll vers le haut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messages reçu et envoyé lors d’une discussion précédente s’affiche au fur et à mesure du scroll</a:t>
                      </a: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la conversation s’affiche dans l’ordre chronologique du plus récent au plus ancien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message apparaissent avec leurs photos de profil respectives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7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422BD6-8B05-7446-BA77-4991BDF54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49162"/>
              </p:ext>
            </p:extLst>
          </p:nvPr>
        </p:nvGraphicFramePr>
        <p:xfrm>
          <a:off x="115559" y="155225"/>
          <a:ext cx="11854766" cy="6125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0323">
                  <a:extLst>
                    <a:ext uri="{9D8B030D-6E8A-4147-A177-3AD203B41FA5}">
                      <a16:colId xmlns:a16="http://schemas.microsoft.com/office/drawing/2014/main" val="708255719"/>
                    </a:ext>
                  </a:extLst>
                </a:gridCol>
                <a:gridCol w="3951589">
                  <a:extLst>
                    <a:ext uri="{9D8B030D-6E8A-4147-A177-3AD203B41FA5}">
                      <a16:colId xmlns:a16="http://schemas.microsoft.com/office/drawing/2014/main" val="3663191906"/>
                    </a:ext>
                  </a:extLst>
                </a:gridCol>
                <a:gridCol w="3952854">
                  <a:extLst>
                    <a:ext uri="{9D8B030D-6E8A-4147-A177-3AD203B41FA5}">
                      <a16:colId xmlns:a16="http://schemas.microsoft.com/office/drawing/2014/main" val="3417025406"/>
                    </a:ext>
                  </a:extLst>
                </a:gridCol>
              </a:tblGrid>
              <a:tr h="62691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Référence de l’us : 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de chat</a:t>
                      </a: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04867"/>
                  </a:ext>
                </a:extLst>
              </a:tr>
              <a:tr h="12118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Titre de l’us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chemeClr val="tx1"/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Supprimer un contact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Priorité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 </a:t>
                      </a:r>
                      <a:endParaRPr lang="fr-FR" sz="1050" b="0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b="0" i="1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fr-FR" sz="1400" b="0" i="1" dirty="0">
                          <a:solidFill>
                            <a:schemeClr val="accent4"/>
                          </a:solidFill>
                          <a:effectLst/>
                        </a:rPr>
                        <a:t>Moyenne</a:t>
                      </a:r>
                      <a:endParaRPr lang="fr-FR" sz="1050" b="1" i="1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Estimation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           3 points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fr-FR" sz="1600" b="1" kern="1200" dirty="0">
                        <a:solidFill>
                          <a:srgbClr val="00859B">
                            <a:lumMod val="75000"/>
                          </a:srgbClr>
                        </a:solidFill>
                        <a:latin typeface="Century Gothic" panose="020F0302020204030204"/>
                        <a:ea typeface="+mn-ea"/>
                        <a:cs typeface="Arial"/>
                      </a:endParaRPr>
                    </a:p>
                  </a:txBody>
                  <a:tcPr marL="52561" marR="52561" marT="0" marB="0">
                    <a:lnL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542711"/>
                  </a:ext>
                </a:extLst>
              </a:tr>
              <a:tr h="1401432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En tant qu’,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Élève ou bénévole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Je souhaite,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pouvoir supprimer un contact.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37312"/>
                  </a:ext>
                </a:extLst>
              </a:tr>
              <a:tr h="2216103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Critères d’acceptation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Étant donné que, </a:t>
                      </a:r>
                      <a:r>
                        <a:rPr lang="fr-FR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 suis sur l’interface de chat.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1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Lorsque,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je clique sur l’icone suppression à côté d’un contact existant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i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que je confirme la suppression du contact</a:t>
                      </a:r>
                    </a:p>
                    <a:p>
                      <a:pPr marL="400050" indent="0">
                        <a:spcAft>
                          <a:spcPts val="0"/>
                        </a:spcAft>
                        <a:tabLst/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Alors,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les contact est supprimé de ma liste de contacts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fr-FR" sz="16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kern="1200" dirty="0">
                          <a:solidFill>
                            <a:srgbClr val="00859B">
                              <a:lumMod val="75000"/>
                            </a:srgbClr>
                          </a:solidFill>
                          <a:latin typeface="Century Gothic" panose="020F0302020204030204"/>
                          <a:ea typeface="+mn-ea"/>
                          <a:cs typeface="Arial"/>
                        </a:rPr>
                        <a:t>      Et, </a:t>
                      </a:r>
                      <a:r>
                        <a:rPr lang="fr-FR" sz="1600" b="0" i="1" dirty="0">
                          <a:solidFill>
                            <a:schemeClr val="tx1"/>
                          </a:solidFill>
                          <a:effectLst/>
                        </a:rPr>
                        <a:t>toutes les conversations associées à ce contact sont également supprimées de l’historique.</a:t>
                      </a:r>
                    </a:p>
                  </a:txBody>
                  <a:tcPr marL="52561" marR="5256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7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0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65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706</Words>
  <Application>Microsoft Macintosh PowerPoint</Application>
  <PresentationFormat>Grand écran</PresentationFormat>
  <Paragraphs>185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Yann LECERF</cp:lastModifiedBy>
  <cp:revision>13</cp:revision>
  <dcterms:created xsi:type="dcterms:W3CDTF">2020-04-18T08:38:37Z</dcterms:created>
  <dcterms:modified xsi:type="dcterms:W3CDTF">2023-07-26T16:33:35Z</dcterms:modified>
</cp:coreProperties>
</file>