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7F4-7E2B-4463-A643-1B7A99BC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50EC-C79F-49FC-81A6-F8B255CCB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3865-EF81-4A21-95E3-4D6D48B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BBCD-3A33-4441-9898-426C6F6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5F36-E3FE-48E7-AE7D-FCE80FD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9FA-68D9-4BE2-BB7D-581D19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8E2E-97F0-429F-AFDF-834D252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337-325C-4CA9-892C-593DAEF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4DB0-2731-4A40-B853-264908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F719-6484-42F8-BF3B-D76803E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72-0279-4D34-B472-CC1F46C2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5E96-11A9-473F-911D-9F5CD5E4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6CC-E4C5-4E13-8600-886DF43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896-7493-480A-8584-E3864F2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AE96-D964-4EE7-8F11-EE7E1E7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590-10F3-4302-A912-92DA9A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B3B8-39FE-49EC-A865-1CFF128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D46-3767-40CC-9F3D-1F04D43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0092-F941-4972-A7B4-664E3A4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BEA8-E5AF-4B8E-B2E2-09BBF5E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6C5-4992-40DA-88E8-1C0B14E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47DC-1442-42B3-8B20-59344921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222-BA35-479D-ADE6-CA0772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2E20-A688-48A7-BA27-9CC8A20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5B38-1110-4B3A-8D64-2854A4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CBB-CB1C-41F8-AA3B-59A3130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EB8-9E79-41CB-ACFC-1466692A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545E-3D2F-4954-977E-21F1945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970-D8B7-498D-9D7E-9F2EB52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0E01-4F62-4411-B821-987BCB9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7A1-3FBC-4088-8DF9-A66E16F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C5A-5A29-428E-8F85-6E67C2D2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EE29-A7FB-4E76-9149-3F5EBB0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E850-D311-490C-8CEB-7646365B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4544E-D91E-467E-85BB-2EA689E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1BA15-C296-4182-86B5-294A598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48-360D-4FDF-BFC0-516FD62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779D-4D94-42B6-95DA-DC4D6D84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7DBB-246E-4905-9CE6-9C8A3EC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5C2-CDE0-4867-9918-9E67E1B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38B9C-229E-4C47-84D3-83BF15A0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E607-AD84-4485-B5BD-7E4445F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08D2-742F-4C5D-9A3D-1E09F7E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19C1-201A-4A9D-B9ED-B4811B0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48-5FC2-46BF-9E34-E972EDA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8921-861C-4E40-8414-5CF3AF3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B9-9B45-44EC-8DAF-9C4F952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92BE-FD80-4668-BE41-6277119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5007-DDF4-46A7-ABF0-174C44D2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2BB3-A034-44FC-96DB-B1B5A50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F513-C1D1-45B6-B7CA-5716C68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CE57-D90C-4645-8ED2-68C015C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F8B-9995-4528-8F10-06B8D1E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DCCE-1EEB-47A7-8A66-FC7D8E3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6F8-1079-4216-9AFC-9A98C2514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B205-FEE2-4F4C-8D61-336E973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2B0E-9596-4A47-A384-DFA6931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2F6-92DB-499F-972F-D0783807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53C2-3091-4754-837B-DB576B9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045-C190-4C72-B8EA-B1D8C4B0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D8-D132-447A-8D6A-FBDC5BAC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62D1-DBE3-4A89-9B2D-5C5F73CD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FE1-A378-456B-B7DD-FE3F28B76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97ED38-CBB1-A24E-4D61-41A7827C54CE}"/>
              </a:ext>
            </a:extLst>
          </p:cNvPr>
          <p:cNvSpPr txBox="1"/>
          <p:nvPr/>
        </p:nvSpPr>
        <p:spPr>
          <a:xfrm>
            <a:off x="371753" y="3096902"/>
            <a:ext cx="4467792" cy="1333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 DE CAS D’USAGE</a:t>
            </a:r>
          </a:p>
        </p:txBody>
      </p:sp>
      <p:pic>
        <p:nvPicPr>
          <p:cNvPr id="13" name="Image 12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80C76EC6-BBA1-5098-D9EA-BFF9FB99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1" y="2700735"/>
            <a:ext cx="4252055" cy="212602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3" name="Image 2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D54E3E05-6FE1-8CE6-8089-DF096B5B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9" y="5177321"/>
            <a:ext cx="1905000" cy="850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44560-02E0-6DFD-4C60-6A97370E1A47}"/>
              </a:ext>
            </a:extLst>
          </p:cNvPr>
          <p:cNvSpPr txBox="1"/>
          <p:nvPr/>
        </p:nvSpPr>
        <p:spPr>
          <a:xfrm>
            <a:off x="5782932" y="1745322"/>
            <a:ext cx="5017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kern="1200" dirty="0">
                <a:latin typeface="+mj-lt"/>
                <a:ea typeface="+mj-ea"/>
                <a:cs typeface="+mj-cs"/>
              </a:rPr>
              <a:t>APPLICATION DE SOUTIEN SCOLAIRE</a:t>
            </a:r>
          </a:p>
        </p:txBody>
      </p:sp>
    </p:spTree>
    <p:extLst>
      <p:ext uri="{BB962C8B-B14F-4D97-AF65-F5344CB8AC3E}">
        <p14:creationId xmlns:p14="http://schemas.microsoft.com/office/powerpoint/2010/main" val="1857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126415" y="2863000"/>
            <a:ext cx="1227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6663141" y="319088"/>
            <a:ext cx="2723178" cy="502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6901839" y="1185525"/>
            <a:ext cx="2245782" cy="1126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connecter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6901839" y="2558207"/>
            <a:ext cx="2214239" cy="11264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BD8C96B-C071-DD7B-FC31-E5187D374145}"/>
              </a:ext>
            </a:extLst>
          </p:cNvPr>
          <p:cNvSpPr/>
          <p:nvPr/>
        </p:nvSpPr>
        <p:spPr>
          <a:xfrm>
            <a:off x="6901838" y="3930889"/>
            <a:ext cx="2214239" cy="1302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Récupération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mot de passe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oublié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6870296" y="437637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Page de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connexion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339682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5339682" y="3121430"/>
            <a:ext cx="1562157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765E2B92-8D33-F8C7-C4E3-C994B1737F8E}"/>
              </a:ext>
            </a:extLst>
          </p:cNvPr>
          <p:cNvCxnSpPr>
            <a:cxnSpLocks/>
            <a:stCxn id="7" idx="6"/>
            <a:endCxn id="45" idx="1"/>
          </p:cNvCxnSpPr>
          <p:nvPr/>
        </p:nvCxnSpPr>
        <p:spPr>
          <a:xfrm>
            <a:off x="9147621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C9943FE2-9AEB-9A5B-E840-6039C4D1D4CE}"/>
              </a:ext>
            </a:extLst>
          </p:cNvPr>
          <p:cNvGrpSpPr/>
          <p:nvPr/>
        </p:nvGrpSpPr>
        <p:grpSpPr>
          <a:xfrm>
            <a:off x="3939863" y="2455479"/>
            <a:ext cx="1399819" cy="1987798"/>
            <a:chOff x="3939863" y="2455479"/>
            <a:chExt cx="1399819" cy="1987798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A0D3F95-4601-21DD-54C5-53AA9E33229A}"/>
              </a:ext>
            </a:extLst>
          </p:cNvPr>
          <p:cNvGrpSpPr/>
          <p:nvPr/>
        </p:nvGrpSpPr>
        <p:grpSpPr>
          <a:xfrm>
            <a:off x="10709778" y="2455479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55F0A474-66D7-6097-D65B-771D481D1ADD}"/>
              </a:ext>
            </a:extLst>
          </p:cNvPr>
          <p:cNvCxnSpPr>
            <a:cxnSpLocks/>
            <a:stCxn id="9" idx="6"/>
            <a:endCxn id="45" idx="1"/>
          </p:cNvCxnSpPr>
          <p:nvPr/>
        </p:nvCxnSpPr>
        <p:spPr>
          <a:xfrm>
            <a:off x="9116078" y="3121430"/>
            <a:ext cx="1593700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9">
            <a:extLst>
              <a:ext uri="{FF2B5EF4-FFF2-40B4-BE49-F238E27FC236}">
                <a16:creationId xmlns:a16="http://schemas.microsoft.com/office/drawing/2014/main" id="{C9093D6E-4855-CD25-22C9-E73D122B3915}"/>
              </a:ext>
            </a:extLst>
          </p:cNvPr>
          <p:cNvCxnSpPr>
            <a:cxnSpLocks/>
            <a:stCxn id="11" idx="6"/>
            <a:endCxn id="45" idx="1"/>
          </p:cNvCxnSpPr>
          <p:nvPr/>
        </p:nvCxnSpPr>
        <p:spPr>
          <a:xfrm flipV="1">
            <a:off x="9116077" y="3155389"/>
            <a:ext cx="1593701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61D952B4-411D-8B40-401B-4D6E1BA9E341}"/>
              </a:ext>
            </a:extLst>
          </p:cNvPr>
          <p:cNvCxnSpPr>
            <a:cxnSpLocks/>
            <a:stCxn id="38" idx="3"/>
            <a:endCxn id="11" idx="2"/>
          </p:cNvCxnSpPr>
          <p:nvPr/>
        </p:nvCxnSpPr>
        <p:spPr>
          <a:xfrm>
            <a:off x="5339682" y="3155389"/>
            <a:ext cx="1562156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B3D6A129-B23C-633A-D324-2CB9200C7C5E}"/>
              </a:ext>
            </a:extLst>
          </p:cNvPr>
          <p:cNvSpPr txBox="1"/>
          <p:nvPr/>
        </p:nvSpPr>
        <p:spPr>
          <a:xfrm>
            <a:off x="69728" y="4640227"/>
            <a:ext cx="334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connexion: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Permet la connexion d’un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création de compte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récupération de mot de passe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1118FDF-C0BA-A9FC-09BE-AEE33F57298E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8390" y="2159144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messages non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46675" y="3429000"/>
            <a:ext cx="3144605" cy="722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prochains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182423" y="2521178"/>
            <a:ext cx="2365967" cy="552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>
            <a:off x="5182423" y="3073843"/>
            <a:ext cx="2364252" cy="7165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3782604" y="2373933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5456026" y="4537891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5459655" y="295101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46675" y="469755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suivient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44D87561-3C4F-35D7-541E-6C27C8A8D66F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 flipV="1">
            <a:off x="6855845" y="5058938"/>
            <a:ext cx="690830" cy="1788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">
            <a:extLst>
              <a:ext uri="{FF2B5EF4-FFF2-40B4-BE49-F238E27FC236}">
                <a16:creationId xmlns:a16="http://schemas.microsoft.com/office/drawing/2014/main" id="{4724B308-E903-FDB6-6F2C-0F3E6236C351}"/>
              </a:ext>
            </a:extLst>
          </p:cNvPr>
          <p:cNvSpPr/>
          <p:nvPr/>
        </p:nvSpPr>
        <p:spPr>
          <a:xfrm>
            <a:off x="7548390" y="111562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l’élève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9B76A07A-15BE-EE23-0D0C-D3F07C12A435}"/>
              </a:ext>
            </a:extLst>
          </p:cNvPr>
          <p:cNvCxnSpPr>
            <a:cxnSpLocks/>
          </p:cNvCxnSpPr>
          <p:nvPr/>
        </p:nvCxnSpPr>
        <p:spPr>
          <a:xfrm>
            <a:off x="6762481" y="1300025"/>
            <a:ext cx="785909" cy="1837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</p:cNvCxnSpPr>
          <p:nvPr/>
        </p:nvCxnSpPr>
        <p:spPr>
          <a:xfrm flipH="1">
            <a:off x="4819849" y="1115625"/>
            <a:ext cx="907982" cy="1190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</p:cNvCxnSpPr>
          <p:nvPr/>
        </p:nvCxnSpPr>
        <p:spPr>
          <a:xfrm flipH="1" flipV="1">
            <a:off x="4604097" y="4084732"/>
            <a:ext cx="1028394" cy="1030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Tableau de bord: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contact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95533" y="812789"/>
            <a:ext cx="3504054" cy="4754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9656" y="1677758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69060" y="2572500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selectionné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dans 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37313" y="1015292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2039792"/>
            <a:ext cx="1145673" cy="10433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933883"/>
            <a:ext cx="1165077" cy="1492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Calendrier: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selon un calendrier classique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différents événements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rendez-vous utilisateur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78165" y="4581794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précédent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74182" cy="1860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78165" y="3586610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Gestion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différents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semaine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jour)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81385" y="252261"/>
            <a:ext cx="3504054" cy="57475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5508" y="1117230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 To-Do List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4912" y="2011972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nouvelle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3165" y="454764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479264"/>
            <a:ext cx="1131525" cy="16038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373355"/>
            <a:ext cx="1150929" cy="7098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20354" y="4599975"/>
            <a:ext cx="3491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To-Do List: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son compte (élève et 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le compte d’un élève que l’on suit (Bénévole)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Trie des différentes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Recherche d’une tache spécifique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4017" y="4021266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Recherche de taches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spécifique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60034" cy="12994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4017" y="3026082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taches par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92698B5B-067F-9AE6-0EB1-B966D1B78222}"/>
              </a:ext>
            </a:extLst>
          </p:cNvPr>
          <p:cNvSpPr/>
          <p:nvPr/>
        </p:nvSpPr>
        <p:spPr>
          <a:xfrm>
            <a:off x="7535507" y="5010331"/>
            <a:ext cx="3144605" cy="7227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17E19AA3-33AA-5845-963A-281A23BEE826}"/>
              </a:ext>
            </a:extLst>
          </p:cNvPr>
          <p:cNvCxnSpPr>
            <a:cxnSpLocks/>
            <a:stCxn id="45" idx="3"/>
            <a:endCxn id="18" idx="2"/>
          </p:cNvCxnSpPr>
          <p:nvPr/>
        </p:nvCxnSpPr>
        <p:spPr>
          <a:xfrm>
            <a:off x="4870236" y="5299885"/>
            <a:ext cx="2665271" cy="718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991F31-E066-4FAD-ADF1-459DD4691553}"/>
              </a:ext>
            </a:extLst>
          </p:cNvPr>
          <p:cNvSpPr txBox="1"/>
          <p:nvPr/>
        </p:nvSpPr>
        <p:spPr>
          <a:xfrm>
            <a:off x="1743773" y="378471"/>
            <a:ext cx="8704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 case diagram template PowerPoint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F2F6FA-BCF2-4333-A66F-6B521659E954}"/>
              </a:ext>
            </a:extLst>
          </p:cNvPr>
          <p:cNvGrpSpPr/>
          <p:nvPr/>
        </p:nvGrpSpPr>
        <p:grpSpPr>
          <a:xfrm>
            <a:off x="1118891" y="1315845"/>
            <a:ext cx="9954218" cy="5203378"/>
            <a:chOff x="1309267" y="1605776"/>
            <a:chExt cx="8844920" cy="46235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A84098-F220-4A51-8EB1-737123BA5A1B}"/>
                </a:ext>
              </a:extLst>
            </p:cNvPr>
            <p:cNvSpPr/>
            <p:nvPr/>
          </p:nvSpPr>
          <p:spPr>
            <a:xfrm>
              <a:off x="4259766" y="1605776"/>
              <a:ext cx="2888166" cy="3334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C788CA-608B-4814-BD7B-9C30CB6AE18E}"/>
                </a:ext>
              </a:extLst>
            </p:cNvPr>
            <p:cNvSpPr/>
            <p:nvPr/>
          </p:nvSpPr>
          <p:spPr>
            <a:xfrm>
              <a:off x="4650059" y="2334845"/>
              <a:ext cx="2040673" cy="9478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D4968-3968-4096-A90E-93C818413A52}"/>
                </a:ext>
              </a:extLst>
            </p:cNvPr>
            <p:cNvSpPr/>
            <p:nvPr/>
          </p:nvSpPr>
          <p:spPr>
            <a:xfrm>
              <a:off x="4650059" y="3808141"/>
              <a:ext cx="2040673" cy="947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7FAAD6-FE15-4CEF-9E5A-E7E47D3EC847}"/>
                </a:ext>
              </a:extLst>
            </p:cNvPr>
            <p:cNvSpPr/>
            <p:nvPr/>
          </p:nvSpPr>
          <p:spPr>
            <a:xfrm>
              <a:off x="4650059" y="5281437"/>
              <a:ext cx="2040673" cy="9478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Deliver meal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2369B0-2A7C-4AE3-9345-767F8162C7F9}"/>
                </a:ext>
              </a:extLst>
            </p:cNvPr>
            <p:cNvSpPr txBox="1"/>
            <p:nvPr/>
          </p:nvSpPr>
          <p:spPr>
            <a:xfrm>
              <a:off x="4393580" y="1711042"/>
              <a:ext cx="2381846" cy="32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Dinner now system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B57B82-22F7-4ED8-9FDB-0492B65D476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647414" y="2808772"/>
              <a:ext cx="2002645" cy="9993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4E3F2-B607-479E-B66B-93230042539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647414" y="4062556"/>
              <a:ext cx="2002645" cy="169280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33A7B2-971B-43BF-A97B-9726C63489D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647414" y="4049227"/>
              <a:ext cx="2002645" cy="2328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F014E9-4F7D-4303-B721-CDE8D1C8DFB1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6690732" y="2808772"/>
              <a:ext cx="1808499" cy="10208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B94B3C-ABF6-4CDC-8803-3C7D5207B47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6690732" y="3921574"/>
              <a:ext cx="1808499" cy="18337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FFCA46-FA6A-481C-9038-1DF3EFDCE968}"/>
                </a:ext>
              </a:extLst>
            </p:cNvPr>
            <p:cNvSpPr/>
            <p:nvPr/>
          </p:nvSpPr>
          <p:spPr>
            <a:xfrm>
              <a:off x="5542156" y="218140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43DC2B-5B08-4346-8F67-D20A6BB4A8B8}"/>
                </a:ext>
              </a:extLst>
            </p:cNvPr>
            <p:cNvSpPr/>
            <p:nvPr/>
          </p:nvSpPr>
          <p:spPr>
            <a:xfrm>
              <a:off x="5542156" y="362414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B32F6-F889-4832-B1E4-3AC4C32EEA38}"/>
                </a:ext>
              </a:extLst>
            </p:cNvPr>
            <p:cNvSpPr/>
            <p:nvPr/>
          </p:nvSpPr>
          <p:spPr>
            <a:xfrm>
              <a:off x="5542156" y="514071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03DFD8-E231-4A2C-B3EA-5E1FC4BAC0D5}"/>
                </a:ext>
              </a:extLst>
            </p:cNvPr>
            <p:cNvSpPr/>
            <p:nvPr/>
          </p:nvSpPr>
          <p:spPr>
            <a:xfrm>
              <a:off x="7433288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58F65C-6167-4423-96DC-0870B3C970CF}"/>
                </a:ext>
              </a:extLst>
            </p:cNvPr>
            <p:cNvSpPr/>
            <p:nvPr/>
          </p:nvSpPr>
          <p:spPr>
            <a:xfrm>
              <a:off x="7433288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083B2A-47A9-4332-ADE4-039E4B1FED02}"/>
                </a:ext>
              </a:extLst>
            </p:cNvPr>
            <p:cNvSpPr/>
            <p:nvPr/>
          </p:nvSpPr>
          <p:spPr>
            <a:xfrm>
              <a:off x="3348653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5A025A-37F1-4B84-BC26-74EFA722E70B}"/>
                </a:ext>
              </a:extLst>
            </p:cNvPr>
            <p:cNvSpPr/>
            <p:nvPr/>
          </p:nvSpPr>
          <p:spPr>
            <a:xfrm>
              <a:off x="3348653" y="4024050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E1F2F03-EBCD-41BC-9C6A-0131C2116CD7}"/>
                </a:ext>
              </a:extLst>
            </p:cNvPr>
            <p:cNvSpPr/>
            <p:nvPr/>
          </p:nvSpPr>
          <p:spPr>
            <a:xfrm>
              <a:off x="3348653" y="3204435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8FF4B9C-5E1C-4F20-8754-FF4D920AB2FC}"/>
                </a:ext>
              </a:extLst>
            </p:cNvPr>
            <p:cNvSpPr/>
            <p:nvPr/>
          </p:nvSpPr>
          <p:spPr>
            <a:xfrm>
              <a:off x="6623824" y="172431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414D09-DA58-4CB0-A7D2-6BF41C4799EA}"/>
                </a:ext>
              </a:extLst>
            </p:cNvPr>
            <p:cNvSpPr/>
            <p:nvPr/>
          </p:nvSpPr>
          <p:spPr>
            <a:xfrm>
              <a:off x="9132850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3CEB3-BD26-4A65-8F5D-D1081C6AA772}"/>
                </a:ext>
              </a:extLst>
            </p:cNvPr>
            <p:cNvSpPr txBox="1"/>
            <p:nvPr/>
          </p:nvSpPr>
          <p:spPr>
            <a:xfrm>
              <a:off x="1309267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Customer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0EA7C9-8DFB-43AB-8DFE-7B4588C74203}"/>
                </a:ext>
              </a:extLst>
            </p:cNvPr>
            <p:cNvSpPr txBox="1"/>
            <p:nvPr/>
          </p:nvSpPr>
          <p:spPr>
            <a:xfrm>
              <a:off x="7477894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Restaurant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Freeform 222">
              <a:extLst>
                <a:ext uri="{FF2B5EF4-FFF2-40B4-BE49-F238E27FC236}">
                  <a16:creationId xmlns:a16="http://schemas.microsoft.com/office/drawing/2014/main" id="{4293A54A-24BE-4517-9E93-63D20070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848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Freeform 222">
              <a:extLst>
                <a:ext uri="{FF2B5EF4-FFF2-40B4-BE49-F238E27FC236}">
                  <a16:creationId xmlns:a16="http://schemas.microsoft.com/office/drawing/2014/main" id="{D5B48E6A-C455-45DA-82F1-9322E69DC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9231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14C0F6-5072-4053-A506-FE4F95B3C288}"/>
                </a:ext>
              </a:extLst>
            </p:cNvPr>
            <p:cNvSpPr/>
            <p:nvPr/>
          </p:nvSpPr>
          <p:spPr>
            <a:xfrm>
              <a:off x="1918009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{17E0C697-C0EB-1B47-B379-D0AB540D7F6D}tf16401378</Template>
  <TotalTime>219</TotalTime>
  <Words>397</Words>
  <Application>Microsoft Macintosh PowerPoint</Application>
  <PresentationFormat>Grand écran</PresentationFormat>
  <Paragraphs>101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 Light</vt:lpstr>
      <vt:lpstr>Arial</vt:lpstr>
      <vt:lpstr>Roboto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Yann LECERF</cp:lastModifiedBy>
  <cp:revision>34</cp:revision>
  <dcterms:created xsi:type="dcterms:W3CDTF">2021-06-15T09:09:48Z</dcterms:created>
  <dcterms:modified xsi:type="dcterms:W3CDTF">2023-07-25T18:02:26Z</dcterms:modified>
</cp:coreProperties>
</file>