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64"/>
    <p:restoredTop sz="94718"/>
  </p:normalViewPr>
  <p:slideViewPr>
    <p:cSldViewPr snapToGrid="0" snapToObjects="1">
      <p:cViewPr varScale="1">
        <p:scale>
          <a:sx n="143" d="100"/>
          <a:sy n="143" d="100"/>
        </p:scale>
        <p:origin x="216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BF8C7-3FB2-9A4B-AF84-E5CEA1617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1BF61F-8162-DD4A-B9C0-246EA576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D9503-81A0-D64E-BC2B-C3EE5B45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B67F17-507F-3A41-9E6C-903BC5D0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ABDF86-27CE-2A4E-B444-93F77ADC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6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1D461-D5A5-A74D-8819-ABB9E02C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FCED4F-46EA-0A4B-BD8D-D01E7662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CCA200-85E6-B84C-85F7-C32A4C36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3C020-95E5-5749-AC8D-5770CF4F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C2484-0B36-E845-83CA-AA589C8F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758A92-E974-7848-B9AC-0358E42C7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5881FF-502B-7A4C-9497-9A118F36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9B3EA-7C20-B949-89E3-3D1444C5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19D7F-97D3-D544-9E19-EE6EB05E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FF4A9-89C5-B84C-88DA-5B6A1CC1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C5FB7-D933-D54B-95D6-0282E0B1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2F5E4-9EF5-7545-A5F7-6A804FDB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F4150C-5145-7C4D-9ADE-4E337645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AAF88-4AEE-5042-9A6D-92ABD611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527F75-4A20-1E41-B652-41AADA09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78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384CC-3E1A-8144-BB36-7B90B144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DEA44-B2B3-E945-A4D2-85434B96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3DD18-9E1B-CB46-B852-FFF84615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AD3DA-C92C-D44A-8C30-333049D0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B4D8F-5405-4047-8574-BA5EE8B5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9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1E6E8-317C-8247-AE43-3E124C35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747F1-4485-B743-B4D3-7083E546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75E629-5889-A941-AE5B-B36C55A0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71835-0729-E443-A1F8-06B5C76D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8164AC-249A-EA40-BD71-2B202682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59F4ED-9D78-644A-B088-311BF1C1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435E5-09DD-AF47-9850-187306EA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9F8F7E-55F0-734E-9B3E-D9171654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1FB915-E8FF-4D41-9E9A-748C9EFB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5D1CA5-C234-BE41-8EA1-50949648C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B5AC65-C5CA-134E-A7A4-FBBE90C93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EA30A6-FCE0-EB44-A244-D0369EBE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9AEC78-7C16-BE44-91F7-B2FA53D6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940417-1DA8-3B40-897B-753356E7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1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7A9A5-BEA8-064D-82F5-596F92F4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F8047B-D718-5749-98E4-31927693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125FED-ACB9-514B-8675-4F733DEB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21FD7A-9126-4749-AE40-E0C96F8D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4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D3166D-346D-2346-9593-8FBFEE41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07DB1B-0556-F942-8132-12779C5B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B72BA-AFB4-874D-8BDB-EE30922C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8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CC78C-02C6-1E47-BC09-AAE1DF14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9F374-0BD6-934E-9DEC-382DBFBD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CB30E2-B696-C64D-800E-D94612B33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6B544-0986-B84E-86DF-335430AF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E409BB-D3D5-BA4A-BCE1-0655A4B4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1FE4E1-94EB-914F-82CB-FC3606DA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77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1BE7F-247C-2440-95BF-23C2321C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AB28D9-0972-5343-82EF-0EE2151F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DE61D0-C596-E841-B487-3AF0695E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05BEFF-33B7-4F4E-A969-77866784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EBE8A2-4734-714B-A2FD-3675592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68402-6BF6-E343-AA56-FFC5FCE0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6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900C8E-11B7-4248-AA49-63F2AA90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E0C7E-8DCB-8246-9853-E8157FFD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4B18B-049C-F84B-8A33-7BE3528E1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1EABA-637E-3E45-A94F-50F5B69C7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F9489-AA6C-2B49-A7A6-A16A598C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0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FB6EAD-767A-4A95-9246-C39976AD1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847C57-D85E-7E80-81F1-6459020C5D1F}"/>
              </a:ext>
            </a:extLst>
          </p:cNvPr>
          <p:cNvSpPr txBox="1"/>
          <p:nvPr/>
        </p:nvSpPr>
        <p:spPr>
          <a:xfrm>
            <a:off x="6639611" y="2814528"/>
            <a:ext cx="5081925" cy="164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USER STORIES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”Tableau de bord”</a:t>
            </a:r>
          </a:p>
        </p:txBody>
      </p:sp>
      <p:pic>
        <p:nvPicPr>
          <p:cNvPr id="8" name="Image 7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A1BFFCA8-D5D9-360A-DC2B-81D5ECEE1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5" r="5886"/>
          <a:stretch/>
        </p:blipFill>
        <p:spPr>
          <a:xfrm>
            <a:off x="470464" y="1013235"/>
            <a:ext cx="2565029" cy="1298690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0301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5758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2432" y="4748447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D8F4E723-3E2E-64A6-FAB4-287D96988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5" r="4034"/>
          <a:stretch/>
        </p:blipFill>
        <p:spPr>
          <a:xfrm>
            <a:off x="3462220" y="2814528"/>
            <a:ext cx="2565029" cy="135527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9835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3441866" y="5166681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13081"/>
              </p:ext>
            </p:extLst>
          </p:nvPr>
        </p:nvGraphicFramePr>
        <p:xfrm>
          <a:off x="115559" y="155225"/>
          <a:ext cx="11854766" cy="6242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 de bord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9698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Afficher le récapitulatif des tâches d’un élève (to-do List)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Haute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5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afficher le récapitulatif des tâches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principale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consulte la section « Récapitulatif des tâches »</a:t>
                      </a: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vois la liste des tâches en cours provenant de la page de gestion des tâches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26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84136"/>
              </p:ext>
            </p:extLst>
          </p:nvPr>
        </p:nvGraphicFramePr>
        <p:xfrm>
          <a:off x="115559" y="155225"/>
          <a:ext cx="11854766" cy="6242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 de bord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9698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Afficher le récapitulatif des tâches d’un bénévole (to-do List)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Haute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5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bénévole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afficher le récapitulatif des tâches du bénévole connecté ainsi que des élèves qu’il suit.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principale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consulte la section « Récapitulatif des tâches »</a:t>
                      </a: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vois la liste des tâches en cours provenant de la page de gestion des tâches du compte bénévole connecté ainsi que des élèves qu’ils suit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60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09023"/>
              </p:ext>
            </p:extLst>
          </p:nvPr>
        </p:nvGraphicFramePr>
        <p:xfrm>
          <a:off x="115559" y="155225"/>
          <a:ext cx="11854766" cy="6242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 de bord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9698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Afficher la liste des prochains événements d’un élève (to-do List)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Haute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3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afficher la liste des prochains événements du compte élève connecté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principale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consulte la section « Prochains événements»</a:t>
                      </a: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vois la liste des Prochains événements provenant de la page calendrier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13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36811"/>
              </p:ext>
            </p:extLst>
          </p:nvPr>
        </p:nvGraphicFramePr>
        <p:xfrm>
          <a:off x="115559" y="155225"/>
          <a:ext cx="11854766" cy="6242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 de bord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9698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Afficher le compteur de messages non lus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4"/>
                          </a:solidFill>
                          <a:effectLst/>
                        </a:rPr>
                        <a:t> Moyenne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2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 ou bénévoles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afficher le nombre des messages non lus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principale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consulte le compteur de messages non lus</a:t>
                      </a: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vois le nombre de messages non lus provenant de la page de chat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741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405</Words>
  <Application>Microsoft Macintosh PowerPoint</Application>
  <PresentationFormat>Grand écran</PresentationFormat>
  <Paragraphs>107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Yann LECERF</cp:lastModifiedBy>
  <cp:revision>9</cp:revision>
  <dcterms:created xsi:type="dcterms:W3CDTF">2020-04-18T08:38:37Z</dcterms:created>
  <dcterms:modified xsi:type="dcterms:W3CDTF">2023-07-26T13:26:30Z</dcterms:modified>
</cp:coreProperties>
</file>