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7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F7F4-7E2B-4463-A643-1B7A99BC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950EC-C79F-49FC-81A6-F8B255CCB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3865-EF81-4A21-95E3-4D6D48B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BBCD-3A33-4441-9898-426C6F6F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5F36-E3FE-48E7-AE7D-FCE80FDF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9FA-68D9-4BE2-BB7D-581D19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8E2E-97F0-429F-AFDF-834D252F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C337-325C-4CA9-892C-593DAEF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4DB0-2731-4A40-B853-2649083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F719-6484-42F8-BF3B-D76803E5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72-0279-4D34-B472-CC1F46C28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A5E96-11A9-473F-911D-9F5CD5E4E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46CC-E4C5-4E13-8600-886DF430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B896-7493-480A-8584-E3864F27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AE96-D964-4EE7-8F11-EE7E1E7F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B590-10F3-4302-A912-92DA9A06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B3B8-39FE-49EC-A865-1CFF1285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1D46-3767-40CC-9F3D-1F04D43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0092-F941-4972-A7B4-664E3A4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BEA8-E5AF-4B8E-B2E2-09BBF5E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6C5-4992-40DA-88E8-1C0B14E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47DC-1442-42B3-8B20-59344921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222-BA35-479D-ADE6-CA07729F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2E20-A688-48A7-BA27-9CC8A206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5B38-1110-4B3A-8D64-2854A41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2CBB-CB1C-41F8-AA3B-59A3130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EB8-9E79-41CB-ACFC-1466692A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545E-3D2F-4954-977E-21F1945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C970-D8B7-498D-9D7E-9F2EB528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0E01-4F62-4411-B821-987BCB9A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A7A1-3FBC-4088-8DF9-A66E16F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DC5A-5A29-428E-8F85-6E67C2D2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EE29-A7FB-4E76-9149-3F5EBB09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E850-D311-490C-8CEB-7646365B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4544E-D91E-467E-85BB-2EA689ED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1BA15-C296-4182-86B5-294A5984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A148-360D-4FDF-BFC0-516FD62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5779D-4D94-42B6-95DA-DC4D6D84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27DBB-246E-4905-9CE6-9C8A3ECA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5C2-CDE0-4867-9918-9E67E1B3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38B9C-229E-4C47-84D3-83BF15A0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6E607-AD84-4485-B5BD-7E4445F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08D2-742F-4C5D-9A3D-1E09F7E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19C1-201A-4A9D-B9ED-B4811B0C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5CD48-5FC2-46BF-9E34-E972EDA1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8921-861C-4E40-8414-5CF3AF3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B9-9B45-44EC-8DAF-9C4F952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92BE-FD80-4668-BE41-62771198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5007-DDF4-46A7-ABF0-174C44D2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2BB3-A034-44FC-96DB-B1B5A50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F513-C1D1-45B6-B7CA-5716C68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CE57-D90C-4645-8ED2-68C015C7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F8B-9995-4528-8F10-06B8D1E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3DCCE-1EEB-47A7-8A66-FC7D8E3E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96F8-1079-4216-9AFC-9A98C2514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B205-FEE2-4F4C-8D61-336E973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2B0E-9596-4A47-A384-DFA6931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2F6-92DB-499F-972F-D0783807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153C2-3091-4754-837B-DB576B9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045-C190-4C72-B8EA-B1D8C4B0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D1D8-D132-447A-8D6A-FBDC5BAC7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45A9-4111-4223-A527-F9A061662887}" type="datetimeFigureOut">
              <a:rPr lang="en-IN" smtClean="0"/>
              <a:t>12/08/23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62D1-DBE3-4A89-9B2D-5C5F73CD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FE1-A378-456B-B7DD-FE3F28B76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97ED38-CBB1-A24E-4D61-41A7827C54CE}"/>
              </a:ext>
            </a:extLst>
          </p:cNvPr>
          <p:cNvSpPr txBox="1"/>
          <p:nvPr/>
        </p:nvSpPr>
        <p:spPr>
          <a:xfrm>
            <a:off x="371753" y="3096902"/>
            <a:ext cx="4467792" cy="1333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DIAGRAMMES DE CAS D’USAGE</a:t>
            </a:r>
          </a:p>
        </p:txBody>
      </p:sp>
      <p:pic>
        <p:nvPicPr>
          <p:cNvPr id="13" name="Image 12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80C76EC6-BBA1-5098-D9EA-BFF9FB99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81" y="2700735"/>
            <a:ext cx="4252055" cy="2126026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3" name="Image 2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D54E3E05-6FE1-8CE6-8089-DF096B5B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9" y="5177321"/>
            <a:ext cx="1905000" cy="850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E44560-02E0-6DFD-4C60-6A97370E1A47}"/>
              </a:ext>
            </a:extLst>
          </p:cNvPr>
          <p:cNvSpPr txBox="1"/>
          <p:nvPr/>
        </p:nvSpPr>
        <p:spPr>
          <a:xfrm>
            <a:off x="5782932" y="1745322"/>
            <a:ext cx="5017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kern="1200" dirty="0">
                <a:latin typeface="+mj-lt"/>
                <a:ea typeface="+mj-ea"/>
                <a:cs typeface="+mj-cs"/>
              </a:rPr>
              <a:t>APPLICATION DE SOUTIEN SCOLAIRE</a:t>
            </a:r>
          </a:p>
        </p:txBody>
      </p:sp>
    </p:spTree>
    <p:extLst>
      <p:ext uri="{BB962C8B-B14F-4D97-AF65-F5344CB8AC3E}">
        <p14:creationId xmlns:p14="http://schemas.microsoft.com/office/powerpoint/2010/main" val="18577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126415" y="2863000"/>
            <a:ext cx="1227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6663141" y="319088"/>
            <a:ext cx="2723178" cy="5029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6901839" y="1185525"/>
            <a:ext cx="2245782" cy="1126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connecter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6901839" y="2558207"/>
            <a:ext cx="2214239" cy="11264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BD8C96B-C071-DD7B-FC31-E5187D374145}"/>
              </a:ext>
            </a:extLst>
          </p:cNvPr>
          <p:cNvSpPr/>
          <p:nvPr/>
        </p:nvSpPr>
        <p:spPr>
          <a:xfrm>
            <a:off x="6901838" y="3930889"/>
            <a:ext cx="2214239" cy="13028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Récupération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mot de passe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oublié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6870296" y="437637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Page de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connexion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339682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5339682" y="3121430"/>
            <a:ext cx="1562157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765E2B92-8D33-F8C7-C4E3-C994B1737F8E}"/>
              </a:ext>
            </a:extLst>
          </p:cNvPr>
          <p:cNvCxnSpPr>
            <a:cxnSpLocks/>
            <a:stCxn id="7" idx="6"/>
            <a:endCxn id="45" idx="1"/>
          </p:cNvCxnSpPr>
          <p:nvPr/>
        </p:nvCxnSpPr>
        <p:spPr>
          <a:xfrm>
            <a:off x="9147621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C9943FE2-9AEB-9A5B-E840-6039C4D1D4CE}"/>
              </a:ext>
            </a:extLst>
          </p:cNvPr>
          <p:cNvGrpSpPr/>
          <p:nvPr/>
        </p:nvGrpSpPr>
        <p:grpSpPr>
          <a:xfrm>
            <a:off x="3939863" y="2455479"/>
            <a:ext cx="1399819" cy="1987798"/>
            <a:chOff x="3939863" y="2455479"/>
            <a:chExt cx="1399819" cy="1987798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A0D3F95-4601-21DD-54C5-53AA9E33229A}"/>
              </a:ext>
            </a:extLst>
          </p:cNvPr>
          <p:cNvGrpSpPr/>
          <p:nvPr/>
        </p:nvGrpSpPr>
        <p:grpSpPr>
          <a:xfrm>
            <a:off x="10709778" y="2455479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58" name="Straight Connector 29">
            <a:extLst>
              <a:ext uri="{FF2B5EF4-FFF2-40B4-BE49-F238E27FC236}">
                <a16:creationId xmlns:a16="http://schemas.microsoft.com/office/drawing/2014/main" id="{55F0A474-66D7-6097-D65B-771D481D1ADD}"/>
              </a:ext>
            </a:extLst>
          </p:cNvPr>
          <p:cNvCxnSpPr>
            <a:cxnSpLocks/>
            <a:stCxn id="9" idx="6"/>
            <a:endCxn id="45" idx="1"/>
          </p:cNvCxnSpPr>
          <p:nvPr/>
        </p:nvCxnSpPr>
        <p:spPr>
          <a:xfrm>
            <a:off x="9116078" y="3121430"/>
            <a:ext cx="1593700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9">
            <a:extLst>
              <a:ext uri="{FF2B5EF4-FFF2-40B4-BE49-F238E27FC236}">
                <a16:creationId xmlns:a16="http://schemas.microsoft.com/office/drawing/2014/main" id="{C9093D6E-4855-CD25-22C9-E73D122B3915}"/>
              </a:ext>
            </a:extLst>
          </p:cNvPr>
          <p:cNvCxnSpPr>
            <a:cxnSpLocks/>
            <a:stCxn id="11" idx="6"/>
            <a:endCxn id="45" idx="1"/>
          </p:cNvCxnSpPr>
          <p:nvPr/>
        </p:nvCxnSpPr>
        <p:spPr>
          <a:xfrm flipV="1">
            <a:off x="9116077" y="3155389"/>
            <a:ext cx="1593701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id="{61D952B4-411D-8B40-401B-4D6E1BA9E341}"/>
              </a:ext>
            </a:extLst>
          </p:cNvPr>
          <p:cNvCxnSpPr>
            <a:cxnSpLocks/>
            <a:stCxn id="38" idx="3"/>
            <a:endCxn id="11" idx="2"/>
          </p:cNvCxnSpPr>
          <p:nvPr/>
        </p:nvCxnSpPr>
        <p:spPr>
          <a:xfrm>
            <a:off x="5339682" y="3155389"/>
            <a:ext cx="1562156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sp>
        <p:nvSpPr>
          <p:cNvPr id="84" name="ZoneTexte 83">
            <a:extLst>
              <a:ext uri="{FF2B5EF4-FFF2-40B4-BE49-F238E27FC236}">
                <a16:creationId xmlns:a16="http://schemas.microsoft.com/office/drawing/2014/main" id="{B3D6A129-B23C-633A-D324-2CB9200C7C5E}"/>
              </a:ext>
            </a:extLst>
          </p:cNvPr>
          <p:cNvSpPr txBox="1"/>
          <p:nvPr/>
        </p:nvSpPr>
        <p:spPr>
          <a:xfrm>
            <a:off x="69728" y="4640227"/>
            <a:ext cx="3340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connexion: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Permet la connexion d’un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création de compte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récupération de mot de passe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1118FDF-C0BA-A9FC-09BE-AEE33F57298E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8390" y="2159144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messages non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46675" y="3429000"/>
            <a:ext cx="3144605" cy="722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prochains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182423" y="2521178"/>
            <a:ext cx="2365967" cy="552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>
            <a:off x="5182423" y="3073843"/>
            <a:ext cx="2364252" cy="7165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3782604" y="2373933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5456026" y="4537891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5459655" y="295101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46675" y="469755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suivient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6" name="Straight Connector 24">
            <a:extLst>
              <a:ext uri="{FF2B5EF4-FFF2-40B4-BE49-F238E27FC236}">
                <a16:creationId xmlns:a16="http://schemas.microsoft.com/office/drawing/2014/main" id="{44D87561-3C4F-35D7-541E-6C27C8A8D66F}"/>
              </a:ext>
            </a:extLst>
          </p:cNvPr>
          <p:cNvCxnSpPr>
            <a:cxnSpLocks/>
            <a:stCxn id="45" idx="3"/>
            <a:endCxn id="54" idx="2"/>
          </p:cNvCxnSpPr>
          <p:nvPr/>
        </p:nvCxnSpPr>
        <p:spPr>
          <a:xfrm flipV="1">
            <a:off x="6855845" y="5058938"/>
            <a:ext cx="690830" cy="1788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8">
            <a:extLst>
              <a:ext uri="{FF2B5EF4-FFF2-40B4-BE49-F238E27FC236}">
                <a16:creationId xmlns:a16="http://schemas.microsoft.com/office/drawing/2014/main" id="{4724B308-E903-FDB6-6F2C-0F3E6236C351}"/>
              </a:ext>
            </a:extLst>
          </p:cNvPr>
          <p:cNvSpPr/>
          <p:nvPr/>
        </p:nvSpPr>
        <p:spPr>
          <a:xfrm>
            <a:off x="7548390" y="111562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l’élève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1" name="Straight Connector 24">
            <a:extLst>
              <a:ext uri="{FF2B5EF4-FFF2-40B4-BE49-F238E27FC236}">
                <a16:creationId xmlns:a16="http://schemas.microsoft.com/office/drawing/2014/main" id="{9B76A07A-15BE-EE23-0D0C-D3F07C12A435}"/>
              </a:ext>
            </a:extLst>
          </p:cNvPr>
          <p:cNvCxnSpPr>
            <a:cxnSpLocks/>
          </p:cNvCxnSpPr>
          <p:nvPr/>
        </p:nvCxnSpPr>
        <p:spPr>
          <a:xfrm>
            <a:off x="6762481" y="1300025"/>
            <a:ext cx="785909" cy="1837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</p:cNvCxnSpPr>
          <p:nvPr/>
        </p:nvCxnSpPr>
        <p:spPr>
          <a:xfrm flipH="1">
            <a:off x="4819849" y="1115625"/>
            <a:ext cx="907982" cy="11900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</p:cNvCxnSpPr>
          <p:nvPr/>
        </p:nvCxnSpPr>
        <p:spPr>
          <a:xfrm flipH="1" flipV="1">
            <a:off x="4604097" y="4084732"/>
            <a:ext cx="1028394" cy="1030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Tableau de bord: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3766" y="957567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contact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3170" y="1852309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l’heure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la date sous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319601"/>
            <a:ext cx="1129783" cy="17635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213692"/>
            <a:ext cx="1149187" cy="8694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69340" y="4850668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Accès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l’historique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conversions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scrollant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CHAT: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2275" y="3861603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check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indiquant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 message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58292" cy="1139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AF1A2E01-9830-7516-F171-7B828C8A3ACC}"/>
              </a:ext>
            </a:extLst>
          </p:cNvPr>
          <p:cNvCxnSpPr>
            <a:cxnSpLocks/>
            <a:stCxn id="38" idx="3"/>
            <a:endCxn id="54" idx="2"/>
          </p:cNvCxnSpPr>
          <p:nvPr/>
        </p:nvCxnSpPr>
        <p:spPr>
          <a:xfrm>
            <a:off x="6403983" y="3083161"/>
            <a:ext cx="1165357" cy="2128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2275" y="2866419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photo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profil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côté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95533" y="812789"/>
            <a:ext cx="3504054" cy="47545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9656" y="1677758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69060" y="2572500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selectionné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dans le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37313" y="1015292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2039792"/>
            <a:ext cx="1145673" cy="10433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933883"/>
            <a:ext cx="1165077" cy="1492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Calendrier: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selon un calendrier classique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différents événements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rendez-vous utilisateur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78165" y="4581794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précédent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74182" cy="1860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78165" y="3586610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Gestion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différents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format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semaine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jour)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81385" y="252261"/>
            <a:ext cx="3504054" cy="55645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5508" y="851744"/>
            <a:ext cx="3144605" cy="3788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 To-Do List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35507" y="1427900"/>
            <a:ext cx="3144605" cy="7084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d’une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nouvelle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tâche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sur son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3165" y="454764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To-do List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041170"/>
            <a:ext cx="1131525" cy="20419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1782146"/>
            <a:ext cx="1131524" cy="13010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20354" y="4599975"/>
            <a:ext cx="3491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To-Do List: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tâches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d’une tâches sur son compte (élève et Bénévole)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d’une tâches sur le compte d’un élève que l’on suit (Bénévole)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Trie des différentes tâches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Recherche d’une tache spécifique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To-do list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4017" y="4021266"/>
            <a:ext cx="3144605" cy="5605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Recherche de taches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spécifique</a:t>
            </a:r>
            <a:endParaRPr lang="en-IN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60034" cy="12183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4017" y="3188262"/>
            <a:ext cx="3144605" cy="5605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Classement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taches par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statut</a:t>
            </a:r>
            <a:endParaRPr lang="en-IN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92698B5B-067F-9AE6-0EB1-B966D1B78222}"/>
              </a:ext>
            </a:extLst>
          </p:cNvPr>
          <p:cNvSpPr/>
          <p:nvPr/>
        </p:nvSpPr>
        <p:spPr>
          <a:xfrm>
            <a:off x="7535506" y="4850868"/>
            <a:ext cx="3144605" cy="5605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d’une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tâche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</a:t>
            </a:r>
            <a:endParaRPr lang="en-IN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17E19AA3-33AA-5845-963A-281A23BEE826}"/>
              </a:ext>
            </a:extLst>
          </p:cNvPr>
          <p:cNvCxnSpPr>
            <a:cxnSpLocks/>
            <a:stCxn id="45" idx="3"/>
            <a:endCxn id="18" idx="2"/>
          </p:cNvCxnSpPr>
          <p:nvPr/>
        </p:nvCxnSpPr>
        <p:spPr>
          <a:xfrm flipV="1">
            <a:off x="4870236" y="5131161"/>
            <a:ext cx="2665270" cy="1687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7">
            <a:extLst>
              <a:ext uri="{FF2B5EF4-FFF2-40B4-BE49-F238E27FC236}">
                <a16:creationId xmlns:a16="http://schemas.microsoft.com/office/drawing/2014/main" id="{EB677770-977A-6B37-C5FC-D036F1BE2B6F}"/>
              </a:ext>
            </a:extLst>
          </p:cNvPr>
          <p:cNvSpPr/>
          <p:nvPr/>
        </p:nvSpPr>
        <p:spPr>
          <a:xfrm>
            <a:off x="7533456" y="2326053"/>
            <a:ext cx="3144605" cy="7084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nouvelle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tâche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sur son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60365AE4-AED5-780C-DF16-C98841B07B8B}"/>
              </a:ext>
            </a:extLst>
          </p:cNvPr>
          <p:cNvCxnSpPr>
            <a:cxnSpLocks/>
            <a:stCxn id="38" idx="3"/>
            <a:endCxn id="41" idx="2"/>
          </p:cNvCxnSpPr>
          <p:nvPr/>
        </p:nvCxnSpPr>
        <p:spPr>
          <a:xfrm>
            <a:off x="6403983" y="3083161"/>
            <a:ext cx="1160034" cy="3853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514B0607-732A-B2DF-AEFE-0A3C736FA17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403983" y="2685701"/>
            <a:ext cx="1080694" cy="3974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0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F76927"/>
      </a:accent4>
      <a:accent5>
        <a:srgbClr val="CE609C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{17E0C697-C0EB-1B47-B379-D0AB540D7F6D}tf16401378</Template>
  <TotalTime>226</TotalTime>
  <Words>377</Words>
  <Application>Microsoft Macintosh PowerPoint</Application>
  <PresentationFormat>Grand écran</PresentationFormat>
  <Paragraphs>84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Arial</vt:lpstr>
      <vt:lpstr>Roboto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Yann LECERF</cp:lastModifiedBy>
  <cp:revision>36</cp:revision>
  <cp:lastPrinted>2023-07-25T18:06:11Z</cp:lastPrinted>
  <dcterms:created xsi:type="dcterms:W3CDTF">2021-06-15T09:09:48Z</dcterms:created>
  <dcterms:modified xsi:type="dcterms:W3CDTF">2023-08-12T07:51:41Z</dcterms:modified>
</cp:coreProperties>
</file>