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3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F7F4-7E2B-4463-A643-1B7A99BC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950EC-C79F-49FC-81A6-F8B255CCB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3865-EF81-4A21-95E3-4D6D48B6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BBCD-3A33-4441-9898-426C6F6F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5F36-E3FE-48E7-AE7D-FCE80FDF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19FA-68D9-4BE2-BB7D-581D19E0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8E2E-97F0-429F-AFDF-834D252FB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C337-325C-4CA9-892C-593DAEF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4DB0-2731-4A40-B853-2649083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F719-6484-42F8-BF3B-D76803E5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72-0279-4D34-B472-CC1F46C28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A5E96-11A9-473F-911D-9F5CD5E4E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A46CC-E4C5-4E13-8600-886DF430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B896-7493-480A-8584-E3864F27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AE96-D964-4EE7-8F11-EE7E1E7F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B590-10F3-4302-A912-92DA9A06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B3B8-39FE-49EC-A865-1CFF1285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1D46-3767-40CC-9F3D-1F04D432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0092-F941-4972-A7B4-664E3A45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BEA8-E5AF-4B8E-B2E2-09BBF5E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6C5-4992-40DA-88E8-1C0B14E2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47DC-1442-42B3-8B20-59344921F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5222-BA35-479D-ADE6-CA07729F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2E20-A688-48A7-BA27-9CC8A206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5B38-1110-4B3A-8D64-2854A41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5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2CBB-CB1C-41F8-AA3B-59A3130E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1EB8-9E79-41CB-ACFC-1466692A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545E-3D2F-4954-977E-21F19457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7C970-D8B7-498D-9D7E-9F2EB528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0E01-4F62-4411-B821-987BCB9A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A7A1-3FBC-4088-8DF9-A66E16F3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DC5A-5A29-428E-8F85-6E67C2D2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0EE29-A7FB-4E76-9149-3F5EBB09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E850-D311-490C-8CEB-7646365B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4544E-D91E-467E-85BB-2EA689ED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1BA15-C296-4182-86B5-294A5984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6A148-360D-4FDF-BFC0-516FD625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5779D-4D94-42B6-95DA-DC4D6D84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27DBB-246E-4905-9CE6-9C8A3ECA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5C2-CDE0-4867-9918-9E67E1B3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38B9C-229E-4C47-84D3-83BF15A0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6E607-AD84-4485-B5BD-7E4445F7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08D2-742F-4C5D-9A3D-1E09F7E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519C1-201A-4A9D-B9ED-B4811B0C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5CD48-5FC2-46BF-9E34-E972EDA1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A8921-861C-4E40-8414-5CF3AF3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6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0B9-9B45-44EC-8DAF-9C4F952C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92BE-FD80-4668-BE41-62771198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5007-DDF4-46A7-ABF0-174C44D2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2BB3-A034-44FC-96DB-B1B5A503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F513-C1D1-45B6-B7CA-5716C68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CE57-D90C-4645-8ED2-68C015C7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1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9F8B-9995-4528-8F10-06B8D1EE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3DCCE-1EEB-47A7-8A66-FC7D8E3E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996F8-1079-4216-9AFC-9A98C2514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3B205-FEE2-4F4C-8D61-336E973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2B0E-9596-4A47-A384-DFA6931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82F6-92DB-499F-972F-D0783807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6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153C2-3091-4754-837B-DB576B9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6045-C190-4C72-B8EA-B1D8C4B0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D1D8-D132-447A-8D6A-FBDC5BAC7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62D1-DBE3-4A89-9B2D-5C5F73CD2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8FE1-A378-456B-B7DD-FE3F28B76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97ED38-CBB1-A24E-4D61-41A7827C54CE}"/>
              </a:ext>
            </a:extLst>
          </p:cNvPr>
          <p:cNvSpPr txBox="1"/>
          <p:nvPr/>
        </p:nvSpPr>
        <p:spPr>
          <a:xfrm>
            <a:off x="371753" y="3096902"/>
            <a:ext cx="4467792" cy="1333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DIAGRAMMES DE CAS D’USAGE</a:t>
            </a:r>
          </a:p>
        </p:txBody>
      </p:sp>
      <p:pic>
        <p:nvPicPr>
          <p:cNvPr id="13" name="Image 12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80C76EC6-BBA1-5098-D9EA-BFF9FB99F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81" y="2700735"/>
            <a:ext cx="4252055" cy="2126026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3" name="Image 2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D54E3E05-6FE1-8CE6-8089-DF096B5B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09" y="5177321"/>
            <a:ext cx="1905000" cy="8509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E44560-02E0-6DFD-4C60-6A97370E1A47}"/>
              </a:ext>
            </a:extLst>
          </p:cNvPr>
          <p:cNvSpPr txBox="1"/>
          <p:nvPr/>
        </p:nvSpPr>
        <p:spPr>
          <a:xfrm>
            <a:off x="5782932" y="1745322"/>
            <a:ext cx="5017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kern="1200" dirty="0">
                <a:latin typeface="+mj-lt"/>
                <a:ea typeface="+mj-ea"/>
                <a:cs typeface="+mj-cs"/>
              </a:rPr>
              <a:t>APPLICATION DE SOUTIEN SCOLAIRE</a:t>
            </a:r>
          </a:p>
        </p:txBody>
      </p:sp>
    </p:spTree>
    <p:extLst>
      <p:ext uri="{BB962C8B-B14F-4D97-AF65-F5344CB8AC3E}">
        <p14:creationId xmlns:p14="http://schemas.microsoft.com/office/powerpoint/2010/main" val="185778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126415" y="2863000"/>
            <a:ext cx="1227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6663141" y="319088"/>
            <a:ext cx="2723178" cy="5029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6901839" y="1185525"/>
            <a:ext cx="2245782" cy="1126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connecter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6901839" y="2558207"/>
            <a:ext cx="2214239" cy="11264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Renvoi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BD8C96B-C071-DD7B-FC31-E5187D374145}"/>
              </a:ext>
            </a:extLst>
          </p:cNvPr>
          <p:cNvSpPr/>
          <p:nvPr/>
        </p:nvSpPr>
        <p:spPr>
          <a:xfrm>
            <a:off x="6901838" y="3930889"/>
            <a:ext cx="2214239" cy="13028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Renvoi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Récupération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mot de passe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oublié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6870296" y="437637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Page de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connexion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5339682" y="1748748"/>
            <a:ext cx="1562157" cy="14066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5339682" y="3121430"/>
            <a:ext cx="1562157" cy="339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765E2B92-8D33-F8C7-C4E3-C994B1737F8E}"/>
              </a:ext>
            </a:extLst>
          </p:cNvPr>
          <p:cNvCxnSpPr>
            <a:cxnSpLocks/>
            <a:stCxn id="7" idx="6"/>
            <a:endCxn id="45" idx="1"/>
          </p:cNvCxnSpPr>
          <p:nvPr/>
        </p:nvCxnSpPr>
        <p:spPr>
          <a:xfrm>
            <a:off x="9147621" y="1748748"/>
            <a:ext cx="1562157" cy="14066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C9943FE2-9AEB-9A5B-E840-6039C4D1D4CE}"/>
              </a:ext>
            </a:extLst>
          </p:cNvPr>
          <p:cNvGrpSpPr/>
          <p:nvPr/>
        </p:nvGrpSpPr>
        <p:grpSpPr>
          <a:xfrm>
            <a:off x="3939863" y="2455479"/>
            <a:ext cx="1399819" cy="1987798"/>
            <a:chOff x="3939863" y="2455479"/>
            <a:chExt cx="1399819" cy="1987798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A0D3F95-4601-21DD-54C5-53AA9E33229A}"/>
              </a:ext>
            </a:extLst>
          </p:cNvPr>
          <p:cNvGrpSpPr/>
          <p:nvPr/>
        </p:nvGrpSpPr>
        <p:grpSpPr>
          <a:xfrm>
            <a:off x="10709778" y="2455479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58" name="Straight Connector 29">
            <a:extLst>
              <a:ext uri="{FF2B5EF4-FFF2-40B4-BE49-F238E27FC236}">
                <a16:creationId xmlns:a16="http://schemas.microsoft.com/office/drawing/2014/main" id="{55F0A474-66D7-6097-D65B-771D481D1ADD}"/>
              </a:ext>
            </a:extLst>
          </p:cNvPr>
          <p:cNvCxnSpPr>
            <a:cxnSpLocks/>
            <a:stCxn id="9" idx="6"/>
            <a:endCxn id="45" idx="1"/>
          </p:cNvCxnSpPr>
          <p:nvPr/>
        </p:nvCxnSpPr>
        <p:spPr>
          <a:xfrm>
            <a:off x="9116078" y="3121430"/>
            <a:ext cx="1593700" cy="339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9">
            <a:extLst>
              <a:ext uri="{FF2B5EF4-FFF2-40B4-BE49-F238E27FC236}">
                <a16:creationId xmlns:a16="http://schemas.microsoft.com/office/drawing/2014/main" id="{C9093D6E-4855-CD25-22C9-E73D122B3915}"/>
              </a:ext>
            </a:extLst>
          </p:cNvPr>
          <p:cNvCxnSpPr>
            <a:cxnSpLocks/>
            <a:stCxn id="11" idx="6"/>
            <a:endCxn id="45" idx="1"/>
          </p:cNvCxnSpPr>
          <p:nvPr/>
        </p:nvCxnSpPr>
        <p:spPr>
          <a:xfrm flipV="1">
            <a:off x="9116077" y="3155389"/>
            <a:ext cx="1593701" cy="14269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id="{61D952B4-411D-8B40-401B-4D6E1BA9E341}"/>
              </a:ext>
            </a:extLst>
          </p:cNvPr>
          <p:cNvCxnSpPr>
            <a:cxnSpLocks/>
            <a:stCxn id="38" idx="3"/>
            <a:endCxn id="11" idx="2"/>
          </p:cNvCxnSpPr>
          <p:nvPr/>
        </p:nvCxnSpPr>
        <p:spPr>
          <a:xfrm>
            <a:off x="5339682" y="3155389"/>
            <a:ext cx="1562156" cy="14269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sp>
        <p:nvSpPr>
          <p:cNvPr id="84" name="ZoneTexte 83">
            <a:extLst>
              <a:ext uri="{FF2B5EF4-FFF2-40B4-BE49-F238E27FC236}">
                <a16:creationId xmlns:a16="http://schemas.microsoft.com/office/drawing/2014/main" id="{B3D6A129-B23C-633A-D324-2CB9200C7C5E}"/>
              </a:ext>
            </a:extLst>
          </p:cNvPr>
          <p:cNvSpPr txBox="1"/>
          <p:nvPr/>
        </p:nvSpPr>
        <p:spPr>
          <a:xfrm>
            <a:off x="69728" y="4640227"/>
            <a:ext cx="3340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connexion: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Permet la connexion d’un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Renvoi vers une page de création de compte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Renvoi vers une page de récupération de mot de passe</a:t>
            </a: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E1118FDF-C0BA-A9FC-09BE-AEE33F57298E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48390" y="2159144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messages non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46675" y="3429000"/>
            <a:ext cx="3144605" cy="722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prochains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Tableau de bord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5182423" y="2521178"/>
            <a:ext cx="2365967" cy="552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>
            <a:off x="5182423" y="3073843"/>
            <a:ext cx="2364252" cy="7165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3782604" y="2373933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5456026" y="4537891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5459655" y="295101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46675" y="4697555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Récap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“to-do-list”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élèves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suivient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6" name="Straight Connector 24">
            <a:extLst>
              <a:ext uri="{FF2B5EF4-FFF2-40B4-BE49-F238E27FC236}">
                <a16:creationId xmlns:a16="http://schemas.microsoft.com/office/drawing/2014/main" id="{44D87561-3C4F-35D7-541E-6C27C8A8D66F}"/>
              </a:ext>
            </a:extLst>
          </p:cNvPr>
          <p:cNvCxnSpPr>
            <a:cxnSpLocks/>
            <a:stCxn id="45" idx="3"/>
            <a:endCxn id="54" idx="2"/>
          </p:cNvCxnSpPr>
          <p:nvPr/>
        </p:nvCxnSpPr>
        <p:spPr>
          <a:xfrm flipV="1">
            <a:off x="6855845" y="5058938"/>
            <a:ext cx="690830" cy="1788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8">
            <a:extLst>
              <a:ext uri="{FF2B5EF4-FFF2-40B4-BE49-F238E27FC236}">
                <a16:creationId xmlns:a16="http://schemas.microsoft.com/office/drawing/2014/main" id="{4724B308-E903-FDB6-6F2C-0F3E6236C351}"/>
              </a:ext>
            </a:extLst>
          </p:cNvPr>
          <p:cNvSpPr/>
          <p:nvPr/>
        </p:nvSpPr>
        <p:spPr>
          <a:xfrm>
            <a:off x="7548390" y="1115625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Récap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“to-do-list”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l’élève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connecté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1" name="Straight Connector 24">
            <a:extLst>
              <a:ext uri="{FF2B5EF4-FFF2-40B4-BE49-F238E27FC236}">
                <a16:creationId xmlns:a16="http://schemas.microsoft.com/office/drawing/2014/main" id="{9B76A07A-15BE-EE23-0D0C-D3F07C12A435}"/>
              </a:ext>
            </a:extLst>
          </p:cNvPr>
          <p:cNvCxnSpPr>
            <a:cxnSpLocks/>
          </p:cNvCxnSpPr>
          <p:nvPr/>
        </p:nvCxnSpPr>
        <p:spPr>
          <a:xfrm>
            <a:off x="6762481" y="1300025"/>
            <a:ext cx="785909" cy="1837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</p:cNvCxnSpPr>
          <p:nvPr/>
        </p:nvCxnSpPr>
        <p:spPr>
          <a:xfrm flipH="1">
            <a:off x="4819849" y="1115625"/>
            <a:ext cx="907982" cy="11900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</p:cNvCxnSpPr>
          <p:nvPr/>
        </p:nvCxnSpPr>
        <p:spPr>
          <a:xfrm flipH="1" flipV="1">
            <a:off x="4604097" y="4084732"/>
            <a:ext cx="1028394" cy="10304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Tableau de bord: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Tableau de bord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33766" y="957567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contact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53170" y="1852309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l’heure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la date sous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CHAT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1319601"/>
            <a:ext cx="1129783" cy="17635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213692"/>
            <a:ext cx="1149187" cy="8694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69340" y="4850668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Accès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l’historique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conversions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scrollant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CHAT: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CHAT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62275" y="3861603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d’un check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indiquant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 message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58292" cy="11398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AF1A2E01-9830-7516-F171-7B828C8A3ACC}"/>
              </a:ext>
            </a:extLst>
          </p:cNvPr>
          <p:cNvCxnSpPr>
            <a:cxnSpLocks/>
            <a:stCxn id="38" idx="3"/>
            <a:endCxn id="54" idx="2"/>
          </p:cNvCxnSpPr>
          <p:nvPr/>
        </p:nvCxnSpPr>
        <p:spPr>
          <a:xfrm>
            <a:off x="6403983" y="3083161"/>
            <a:ext cx="1165357" cy="21288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62275" y="2866419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photo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profil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côté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9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95533" y="812789"/>
            <a:ext cx="3504054" cy="47545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49656" y="1677758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69060" y="2572500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selectionné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dans le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37313" y="1015292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2039792"/>
            <a:ext cx="1145673" cy="10433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933883"/>
            <a:ext cx="1165077" cy="14927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Calendrier: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selon un calendrier classique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différents événements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rendez-vous utilisateur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78165" y="4581794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selon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mois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Suivant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précédent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74182" cy="1860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78165" y="3586610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Gestion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différents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format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mois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semaine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jour)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991F31-E066-4FAD-ADF1-459DD4691553}"/>
              </a:ext>
            </a:extLst>
          </p:cNvPr>
          <p:cNvSpPr txBox="1"/>
          <p:nvPr/>
        </p:nvSpPr>
        <p:spPr>
          <a:xfrm>
            <a:off x="1743773" y="378471"/>
            <a:ext cx="8704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 case diagram template PowerPoint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F2F6FA-BCF2-4333-A66F-6B521659E954}"/>
              </a:ext>
            </a:extLst>
          </p:cNvPr>
          <p:cNvGrpSpPr/>
          <p:nvPr/>
        </p:nvGrpSpPr>
        <p:grpSpPr>
          <a:xfrm>
            <a:off x="1118891" y="1315845"/>
            <a:ext cx="9954218" cy="5203378"/>
            <a:chOff x="1309267" y="1605776"/>
            <a:chExt cx="8844920" cy="46235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A84098-F220-4A51-8EB1-737123BA5A1B}"/>
                </a:ext>
              </a:extLst>
            </p:cNvPr>
            <p:cNvSpPr/>
            <p:nvPr/>
          </p:nvSpPr>
          <p:spPr>
            <a:xfrm>
              <a:off x="4259766" y="1605776"/>
              <a:ext cx="2888166" cy="3334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C788CA-608B-4814-BD7B-9C30CB6AE18E}"/>
                </a:ext>
              </a:extLst>
            </p:cNvPr>
            <p:cNvSpPr/>
            <p:nvPr/>
          </p:nvSpPr>
          <p:spPr>
            <a:xfrm>
              <a:off x="4650059" y="2334845"/>
              <a:ext cx="2040673" cy="9478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Provide menu</a:t>
              </a:r>
              <a:endParaRPr lang="en-IN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0D4968-3968-4096-A90E-93C818413A52}"/>
                </a:ext>
              </a:extLst>
            </p:cNvPr>
            <p:cNvSpPr/>
            <p:nvPr/>
          </p:nvSpPr>
          <p:spPr>
            <a:xfrm>
              <a:off x="4650059" y="3808141"/>
              <a:ext cx="2040673" cy="947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Provide menu</a:t>
              </a:r>
              <a:endParaRPr lang="en-IN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7FAAD6-FE15-4CEF-9E5A-E7E47D3EC847}"/>
                </a:ext>
              </a:extLst>
            </p:cNvPr>
            <p:cNvSpPr/>
            <p:nvPr/>
          </p:nvSpPr>
          <p:spPr>
            <a:xfrm>
              <a:off x="4650059" y="5281437"/>
              <a:ext cx="2040673" cy="9478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Deliver meal</a:t>
              </a:r>
              <a:endParaRPr lang="en-IN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2369B0-2A7C-4AE3-9345-767F8162C7F9}"/>
                </a:ext>
              </a:extLst>
            </p:cNvPr>
            <p:cNvSpPr txBox="1"/>
            <p:nvPr/>
          </p:nvSpPr>
          <p:spPr>
            <a:xfrm>
              <a:off x="4393580" y="1711042"/>
              <a:ext cx="2381846" cy="328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Dinner now system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B57B82-22F7-4ED8-9FDB-0492B65D476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647414" y="2808772"/>
              <a:ext cx="2002645" cy="9993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4E3F2-B607-479E-B66B-93230042539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647414" y="4062556"/>
              <a:ext cx="2002645" cy="169280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33A7B2-971B-43BF-A97B-9726C63489D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647414" y="4049227"/>
              <a:ext cx="2002645" cy="2328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F014E9-4F7D-4303-B721-CDE8D1C8DFB1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6690732" y="2808772"/>
              <a:ext cx="1808499" cy="10208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B94B3C-ABF6-4CDC-8803-3C7D5207B470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6690732" y="3921574"/>
              <a:ext cx="1808499" cy="183379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0FFCA46-FA6A-481C-9038-1DF3EFDCE968}"/>
                </a:ext>
              </a:extLst>
            </p:cNvPr>
            <p:cNvSpPr/>
            <p:nvPr/>
          </p:nvSpPr>
          <p:spPr>
            <a:xfrm>
              <a:off x="5542156" y="2181402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543DC2B-5B08-4346-8F67-D20A6BB4A8B8}"/>
                </a:ext>
              </a:extLst>
            </p:cNvPr>
            <p:cNvSpPr/>
            <p:nvPr/>
          </p:nvSpPr>
          <p:spPr>
            <a:xfrm>
              <a:off x="5542156" y="362414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B32F6-F889-4832-B1E4-3AC4C32EEA38}"/>
                </a:ext>
              </a:extLst>
            </p:cNvPr>
            <p:cNvSpPr/>
            <p:nvPr/>
          </p:nvSpPr>
          <p:spPr>
            <a:xfrm>
              <a:off x="5542156" y="5140712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03DFD8-E231-4A2C-B3EA-5E1FC4BAC0D5}"/>
                </a:ext>
              </a:extLst>
            </p:cNvPr>
            <p:cNvSpPr/>
            <p:nvPr/>
          </p:nvSpPr>
          <p:spPr>
            <a:xfrm>
              <a:off x="7433288" y="3170457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58F65C-6167-4423-96DC-0870B3C970CF}"/>
                </a:ext>
              </a:extLst>
            </p:cNvPr>
            <p:cNvSpPr/>
            <p:nvPr/>
          </p:nvSpPr>
          <p:spPr>
            <a:xfrm>
              <a:off x="7433288" y="467677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083B2A-47A9-4332-ADE4-039E4B1FED02}"/>
                </a:ext>
              </a:extLst>
            </p:cNvPr>
            <p:cNvSpPr/>
            <p:nvPr/>
          </p:nvSpPr>
          <p:spPr>
            <a:xfrm>
              <a:off x="3348653" y="467677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05A025A-37F1-4B84-BC26-74EFA722E70B}"/>
                </a:ext>
              </a:extLst>
            </p:cNvPr>
            <p:cNvSpPr/>
            <p:nvPr/>
          </p:nvSpPr>
          <p:spPr>
            <a:xfrm>
              <a:off x="3348653" y="4024050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E1F2F03-EBCD-41BC-9C6A-0131C2116CD7}"/>
                </a:ext>
              </a:extLst>
            </p:cNvPr>
            <p:cNvSpPr/>
            <p:nvPr/>
          </p:nvSpPr>
          <p:spPr>
            <a:xfrm>
              <a:off x="3348653" y="3204435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8FF4B9C-5E1C-4F20-8754-FF4D920AB2FC}"/>
                </a:ext>
              </a:extLst>
            </p:cNvPr>
            <p:cNvSpPr/>
            <p:nvPr/>
          </p:nvSpPr>
          <p:spPr>
            <a:xfrm>
              <a:off x="6623824" y="172431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F414D09-DA58-4CB0-A7D2-6BF41C4799EA}"/>
                </a:ext>
              </a:extLst>
            </p:cNvPr>
            <p:cNvSpPr/>
            <p:nvPr/>
          </p:nvSpPr>
          <p:spPr>
            <a:xfrm>
              <a:off x="9132850" y="3170457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13CEB3-BD26-4A65-8F5D-D1081C6AA772}"/>
                </a:ext>
              </a:extLst>
            </p:cNvPr>
            <p:cNvSpPr txBox="1"/>
            <p:nvPr/>
          </p:nvSpPr>
          <p:spPr>
            <a:xfrm>
              <a:off x="1309267" y="4631099"/>
              <a:ext cx="267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Customer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0EA7C9-8DFB-43AB-8DFE-7B4588C74203}"/>
                </a:ext>
              </a:extLst>
            </p:cNvPr>
            <p:cNvSpPr txBox="1"/>
            <p:nvPr/>
          </p:nvSpPr>
          <p:spPr>
            <a:xfrm>
              <a:off x="7477894" y="4631099"/>
              <a:ext cx="267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Restaurant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Freeform 222">
              <a:extLst>
                <a:ext uri="{FF2B5EF4-FFF2-40B4-BE49-F238E27FC236}">
                  <a16:creationId xmlns:a16="http://schemas.microsoft.com/office/drawing/2014/main" id="{4293A54A-24BE-4517-9E93-63D20070B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848" y="3332150"/>
              <a:ext cx="633619" cy="1093749"/>
            </a:xfrm>
            <a:custGeom>
              <a:avLst/>
              <a:gdLst>
                <a:gd name="T0" fmla="*/ 2147483646 w 39"/>
                <a:gd name="T1" fmla="*/ 2147483646 h 67"/>
                <a:gd name="T2" fmla="*/ 2147483646 w 39"/>
                <a:gd name="T3" fmla="*/ 2147483646 h 67"/>
                <a:gd name="T4" fmla="*/ 2147483646 w 39"/>
                <a:gd name="T5" fmla="*/ 2147483646 h 67"/>
                <a:gd name="T6" fmla="*/ 2147483646 w 39"/>
                <a:gd name="T7" fmla="*/ 2147483646 h 67"/>
                <a:gd name="T8" fmla="*/ 2147483646 w 39"/>
                <a:gd name="T9" fmla="*/ 2147483646 h 67"/>
                <a:gd name="T10" fmla="*/ 2147483646 w 39"/>
                <a:gd name="T11" fmla="*/ 2147483646 h 67"/>
                <a:gd name="T12" fmla="*/ 2147483646 w 39"/>
                <a:gd name="T13" fmla="*/ 2147483646 h 67"/>
                <a:gd name="T14" fmla="*/ 2147483646 w 39"/>
                <a:gd name="T15" fmla="*/ 2147483646 h 67"/>
                <a:gd name="T16" fmla="*/ 2147483646 w 39"/>
                <a:gd name="T17" fmla="*/ 2147483646 h 67"/>
                <a:gd name="T18" fmla="*/ 2147483646 w 39"/>
                <a:gd name="T19" fmla="*/ 2147483646 h 67"/>
                <a:gd name="T20" fmla="*/ 2147483646 w 39"/>
                <a:gd name="T21" fmla="*/ 2147483646 h 67"/>
                <a:gd name="T22" fmla="*/ 2147483646 w 39"/>
                <a:gd name="T23" fmla="*/ 2147483646 h 67"/>
                <a:gd name="T24" fmla="*/ 2147483646 w 39"/>
                <a:gd name="T25" fmla="*/ 2147483646 h 67"/>
                <a:gd name="T26" fmla="*/ 2147483646 w 39"/>
                <a:gd name="T27" fmla="*/ 2147483646 h 67"/>
                <a:gd name="T28" fmla="*/ 2147483646 w 39"/>
                <a:gd name="T29" fmla="*/ 2147483646 h 67"/>
                <a:gd name="T30" fmla="*/ 2147483646 w 39"/>
                <a:gd name="T31" fmla="*/ 2147483646 h 67"/>
                <a:gd name="T32" fmla="*/ 2147483646 w 39"/>
                <a:gd name="T33" fmla="*/ 2147483646 h 67"/>
                <a:gd name="T34" fmla="*/ 0 w 39"/>
                <a:gd name="T35" fmla="*/ 2147483646 h 67"/>
                <a:gd name="T36" fmla="*/ 0 w 39"/>
                <a:gd name="T37" fmla="*/ 2147483646 h 67"/>
                <a:gd name="T38" fmla="*/ 2147483646 w 39"/>
                <a:gd name="T39" fmla="*/ 2147483646 h 67"/>
                <a:gd name="T40" fmla="*/ 2147483646 w 39"/>
                <a:gd name="T41" fmla="*/ 2147483646 h 67"/>
                <a:gd name="T42" fmla="*/ 2147483646 w 39"/>
                <a:gd name="T43" fmla="*/ 2147483646 h 67"/>
                <a:gd name="T44" fmla="*/ 2147483646 w 39"/>
                <a:gd name="T45" fmla="*/ 2147483646 h 67"/>
                <a:gd name="T46" fmla="*/ 2147483646 w 39"/>
                <a:gd name="T47" fmla="*/ 2147483646 h 67"/>
                <a:gd name="T48" fmla="*/ 2147483646 w 39"/>
                <a:gd name="T49" fmla="*/ 2147483646 h 67"/>
                <a:gd name="T50" fmla="*/ 2147483646 w 39"/>
                <a:gd name="T51" fmla="*/ 0 h 67"/>
                <a:gd name="T52" fmla="*/ 2147483646 w 39"/>
                <a:gd name="T53" fmla="*/ 2147483646 h 67"/>
                <a:gd name="T54" fmla="*/ 2147483646 w 39"/>
                <a:gd name="T55" fmla="*/ 2147483646 h 6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9" h="67">
                  <a:moveTo>
                    <a:pt x="39" y="41"/>
                  </a:moveTo>
                  <a:cubicBezTo>
                    <a:pt x="39" y="43"/>
                    <a:pt x="37" y="45"/>
                    <a:pt x="35" y="45"/>
                  </a:cubicBezTo>
                  <a:cubicBezTo>
                    <a:pt x="33" y="45"/>
                    <a:pt x="31" y="43"/>
                    <a:pt x="31" y="4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5"/>
                    <a:pt x="27" y="67"/>
                    <a:pt x="25" y="67"/>
                  </a:cubicBezTo>
                  <a:cubicBezTo>
                    <a:pt x="22" y="67"/>
                    <a:pt x="20" y="65"/>
                    <a:pt x="20" y="62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5"/>
                    <a:pt x="16" y="67"/>
                    <a:pt x="14" y="67"/>
                  </a:cubicBezTo>
                  <a:cubicBezTo>
                    <a:pt x="11" y="67"/>
                    <a:pt x="9" y="65"/>
                    <a:pt x="9" y="6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5" y="45"/>
                    <a:pt x="3" y="45"/>
                  </a:cubicBezTo>
                  <a:cubicBezTo>
                    <a:pt x="1" y="45"/>
                    <a:pt x="0" y="43"/>
                    <a:pt x="0" y="4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7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5" y="18"/>
                    <a:pt x="39" y="21"/>
                    <a:pt x="39" y="25"/>
                  </a:cubicBezTo>
                  <a:lnTo>
                    <a:pt x="39" y="41"/>
                  </a:lnTo>
                  <a:close/>
                  <a:moveTo>
                    <a:pt x="19" y="17"/>
                  </a:moveTo>
                  <a:cubicBezTo>
                    <a:pt x="14" y="17"/>
                    <a:pt x="11" y="13"/>
                    <a:pt x="11" y="8"/>
                  </a:cubicBezTo>
                  <a:cubicBezTo>
                    <a:pt x="11" y="4"/>
                    <a:pt x="14" y="0"/>
                    <a:pt x="19" y="0"/>
                  </a:cubicBezTo>
                  <a:cubicBezTo>
                    <a:pt x="24" y="0"/>
                    <a:pt x="28" y="4"/>
                    <a:pt x="28" y="8"/>
                  </a:cubicBezTo>
                  <a:cubicBezTo>
                    <a:pt x="28" y="13"/>
                    <a:pt x="24" y="17"/>
                    <a:pt x="19" y="1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Freeform 222">
              <a:extLst>
                <a:ext uri="{FF2B5EF4-FFF2-40B4-BE49-F238E27FC236}">
                  <a16:creationId xmlns:a16="http://schemas.microsoft.com/office/drawing/2014/main" id="{D5B48E6A-C455-45DA-82F1-9322E69DC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9231" y="3332150"/>
              <a:ext cx="633619" cy="1093749"/>
            </a:xfrm>
            <a:custGeom>
              <a:avLst/>
              <a:gdLst>
                <a:gd name="T0" fmla="*/ 2147483646 w 39"/>
                <a:gd name="T1" fmla="*/ 2147483646 h 67"/>
                <a:gd name="T2" fmla="*/ 2147483646 w 39"/>
                <a:gd name="T3" fmla="*/ 2147483646 h 67"/>
                <a:gd name="T4" fmla="*/ 2147483646 w 39"/>
                <a:gd name="T5" fmla="*/ 2147483646 h 67"/>
                <a:gd name="T6" fmla="*/ 2147483646 w 39"/>
                <a:gd name="T7" fmla="*/ 2147483646 h 67"/>
                <a:gd name="T8" fmla="*/ 2147483646 w 39"/>
                <a:gd name="T9" fmla="*/ 2147483646 h 67"/>
                <a:gd name="T10" fmla="*/ 2147483646 w 39"/>
                <a:gd name="T11" fmla="*/ 2147483646 h 67"/>
                <a:gd name="T12" fmla="*/ 2147483646 w 39"/>
                <a:gd name="T13" fmla="*/ 2147483646 h 67"/>
                <a:gd name="T14" fmla="*/ 2147483646 w 39"/>
                <a:gd name="T15" fmla="*/ 2147483646 h 67"/>
                <a:gd name="T16" fmla="*/ 2147483646 w 39"/>
                <a:gd name="T17" fmla="*/ 2147483646 h 67"/>
                <a:gd name="T18" fmla="*/ 2147483646 w 39"/>
                <a:gd name="T19" fmla="*/ 2147483646 h 67"/>
                <a:gd name="T20" fmla="*/ 2147483646 w 39"/>
                <a:gd name="T21" fmla="*/ 2147483646 h 67"/>
                <a:gd name="T22" fmla="*/ 2147483646 w 39"/>
                <a:gd name="T23" fmla="*/ 2147483646 h 67"/>
                <a:gd name="T24" fmla="*/ 2147483646 w 39"/>
                <a:gd name="T25" fmla="*/ 2147483646 h 67"/>
                <a:gd name="T26" fmla="*/ 2147483646 w 39"/>
                <a:gd name="T27" fmla="*/ 2147483646 h 67"/>
                <a:gd name="T28" fmla="*/ 2147483646 w 39"/>
                <a:gd name="T29" fmla="*/ 2147483646 h 67"/>
                <a:gd name="T30" fmla="*/ 2147483646 w 39"/>
                <a:gd name="T31" fmla="*/ 2147483646 h 67"/>
                <a:gd name="T32" fmla="*/ 2147483646 w 39"/>
                <a:gd name="T33" fmla="*/ 2147483646 h 67"/>
                <a:gd name="T34" fmla="*/ 0 w 39"/>
                <a:gd name="T35" fmla="*/ 2147483646 h 67"/>
                <a:gd name="T36" fmla="*/ 0 w 39"/>
                <a:gd name="T37" fmla="*/ 2147483646 h 67"/>
                <a:gd name="T38" fmla="*/ 2147483646 w 39"/>
                <a:gd name="T39" fmla="*/ 2147483646 h 67"/>
                <a:gd name="T40" fmla="*/ 2147483646 w 39"/>
                <a:gd name="T41" fmla="*/ 2147483646 h 67"/>
                <a:gd name="T42" fmla="*/ 2147483646 w 39"/>
                <a:gd name="T43" fmla="*/ 2147483646 h 67"/>
                <a:gd name="T44" fmla="*/ 2147483646 w 39"/>
                <a:gd name="T45" fmla="*/ 2147483646 h 67"/>
                <a:gd name="T46" fmla="*/ 2147483646 w 39"/>
                <a:gd name="T47" fmla="*/ 2147483646 h 67"/>
                <a:gd name="T48" fmla="*/ 2147483646 w 39"/>
                <a:gd name="T49" fmla="*/ 2147483646 h 67"/>
                <a:gd name="T50" fmla="*/ 2147483646 w 39"/>
                <a:gd name="T51" fmla="*/ 0 h 67"/>
                <a:gd name="T52" fmla="*/ 2147483646 w 39"/>
                <a:gd name="T53" fmla="*/ 2147483646 h 67"/>
                <a:gd name="T54" fmla="*/ 2147483646 w 39"/>
                <a:gd name="T55" fmla="*/ 2147483646 h 6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9" h="67">
                  <a:moveTo>
                    <a:pt x="39" y="41"/>
                  </a:moveTo>
                  <a:cubicBezTo>
                    <a:pt x="39" y="43"/>
                    <a:pt x="37" y="45"/>
                    <a:pt x="35" y="45"/>
                  </a:cubicBezTo>
                  <a:cubicBezTo>
                    <a:pt x="33" y="45"/>
                    <a:pt x="31" y="43"/>
                    <a:pt x="31" y="4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5"/>
                    <a:pt x="27" y="67"/>
                    <a:pt x="25" y="67"/>
                  </a:cubicBezTo>
                  <a:cubicBezTo>
                    <a:pt x="22" y="67"/>
                    <a:pt x="20" y="65"/>
                    <a:pt x="20" y="62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5"/>
                    <a:pt x="16" y="67"/>
                    <a:pt x="14" y="67"/>
                  </a:cubicBezTo>
                  <a:cubicBezTo>
                    <a:pt x="11" y="67"/>
                    <a:pt x="9" y="65"/>
                    <a:pt x="9" y="6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5" y="45"/>
                    <a:pt x="3" y="45"/>
                  </a:cubicBezTo>
                  <a:cubicBezTo>
                    <a:pt x="1" y="45"/>
                    <a:pt x="0" y="43"/>
                    <a:pt x="0" y="4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7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5" y="18"/>
                    <a:pt x="39" y="21"/>
                    <a:pt x="39" y="25"/>
                  </a:cubicBezTo>
                  <a:lnTo>
                    <a:pt x="39" y="41"/>
                  </a:lnTo>
                  <a:close/>
                  <a:moveTo>
                    <a:pt x="19" y="17"/>
                  </a:moveTo>
                  <a:cubicBezTo>
                    <a:pt x="14" y="17"/>
                    <a:pt x="11" y="13"/>
                    <a:pt x="11" y="8"/>
                  </a:cubicBezTo>
                  <a:cubicBezTo>
                    <a:pt x="11" y="4"/>
                    <a:pt x="14" y="0"/>
                    <a:pt x="19" y="0"/>
                  </a:cubicBezTo>
                  <a:cubicBezTo>
                    <a:pt x="24" y="0"/>
                    <a:pt x="28" y="4"/>
                    <a:pt x="28" y="8"/>
                  </a:cubicBezTo>
                  <a:cubicBezTo>
                    <a:pt x="28" y="13"/>
                    <a:pt x="24" y="17"/>
                    <a:pt x="19" y="1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14C0F6-5072-4053-A506-FE4F95B3C288}"/>
                </a:ext>
              </a:extLst>
            </p:cNvPr>
            <p:cNvSpPr/>
            <p:nvPr/>
          </p:nvSpPr>
          <p:spPr>
            <a:xfrm>
              <a:off x="1918009" y="3170457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3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C016"/>
      </a:accent1>
      <a:accent2>
        <a:srgbClr val="02BBD6"/>
      </a:accent2>
      <a:accent3>
        <a:srgbClr val="5151AB"/>
      </a:accent3>
      <a:accent4>
        <a:srgbClr val="F76927"/>
      </a:accent4>
      <a:accent5>
        <a:srgbClr val="CE609C"/>
      </a:accent5>
      <a:accent6>
        <a:srgbClr val="EC3E35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{17E0C697-C0EB-1B47-B379-D0AB540D7F6D}tf16401378</Template>
  <TotalTime>197</TotalTime>
  <Words>317</Words>
  <Application>Microsoft Macintosh PowerPoint</Application>
  <PresentationFormat>Grand écran</PresentationFormat>
  <Paragraphs>83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 Light</vt:lpstr>
      <vt:lpstr>Arial</vt:lpstr>
      <vt:lpstr>Roboto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 Gokul</dc:creator>
  <cp:lastModifiedBy>Yann LECERF</cp:lastModifiedBy>
  <cp:revision>33</cp:revision>
  <dcterms:created xsi:type="dcterms:W3CDTF">2021-06-15T09:09:48Z</dcterms:created>
  <dcterms:modified xsi:type="dcterms:W3CDTF">2023-07-25T17:39:57Z</dcterms:modified>
</cp:coreProperties>
</file>