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424" autoAdjust="0"/>
  </p:normalViewPr>
  <p:slideViewPr>
    <p:cSldViewPr snapToGrid="0">
      <p:cViewPr varScale="1">
        <p:scale>
          <a:sx n="102" d="100"/>
          <a:sy n="102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9A4-9773-407D-924C-255F9E7FF7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2A69B-42DA-4ABC-85E7-185BCA20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Gilteritinib, D = Decitabine, V = Venetoclax.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A69B-42DA-4ABC-85E7-185BCA206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Gilteritinib, D = Decitabine, V = Venetoclax.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A69B-42DA-4ABC-85E7-185BCA206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Gilteritinib, D = Decitabine, V = Venetoclax.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A69B-42DA-4ABC-85E7-185BCA206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Gilteritinib, D = Decitabine, V = Venetoclax.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A69B-42DA-4ABC-85E7-185BCA206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Gilteritinib, D = Decitabine, V = Venetoclax.</a:t>
            </a:r>
          </a:p>
          <a:p>
            <a:endParaRPr lang="en-US" dirty="0"/>
          </a:p>
          <a:p>
            <a:r>
              <a:rPr lang="en-US" dirty="0"/>
              <a:t>Ligand and Early and late plots here to get a better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A69B-42DA-4ABC-85E7-185BCA2069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540C-9FBA-4017-BD5F-FC2B4BA2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794A2-FEAF-4EC5-8547-BE9A5DD59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E5D8-727D-4290-BB61-886372A0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447B-A4A9-4B95-BC7D-91B4C68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D9F-D67F-4A15-B5A8-753CF78C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83D2-3157-4459-A4CE-0848F62D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AB9F-BC0C-4A2C-A90F-D72C2FF36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1A50-EA90-4858-AEDC-DC9A3761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D7C7-54CC-4C15-8DF7-2D99BC0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1B29-D00D-4498-B0D7-F2B5E226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749AB-9414-4600-BAC1-D2C879936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C36DA-247A-4C03-AD04-CCBF92E5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13DD-841C-4137-810F-A2AF8B84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35C3-1215-4081-A191-E44CCF7A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0EA0-E564-4FB2-B831-EAE1DAE9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D126-F4F7-46EB-A6ED-6991B88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EFB9-5319-4027-8045-72036B3F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858C-BB24-4B9E-A2BB-8531D0D8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8561-89D3-4ADB-BA2F-26D93CA7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A8F4-E9A1-4D87-B372-471453E0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8F3-8DEE-494B-8CCF-2B0BD5F5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8AA4-BB5C-4F18-A12D-2E6CB313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A681-D11A-4E3C-8F42-83D2E32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231D-A7D1-4365-89B7-ABE1592E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395D-B66E-4B09-9F3B-B3E5D5AA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D45-1443-483E-83C0-11851F10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1C80-099B-47BE-8E1D-792C7657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E478-2F09-4451-A90C-B4DD095C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3EF6B-C6F0-4EE4-A16C-7F87952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2D77-4AFD-4B1E-B461-7FCDB17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5619-019C-48BA-8BC8-29443409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8E3-2081-4AE4-BB48-D05035F9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6DE6-CA10-4F7B-9EB5-A0BDB195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BA4C-2F28-462A-9A78-59EEA34D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5531-0481-4A59-86DD-89FA48CCA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65FD0-FF25-4228-BFFB-C8C51231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DD00A-0D52-425B-8D32-3978CEE0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BA8FD-94BC-4EEE-A148-7FA583A7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E4E5A-2BD8-476A-9357-A0617467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AD26-8834-4C88-BF96-D66C5CDF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F728-E144-4BA6-8856-71EA5FF7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1546-C3F2-452C-81CF-00835E54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80BC3-122B-438D-80E5-B0BAD57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40A21-5E5A-4F59-8CE9-76C0A30F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AF490-0FDA-4988-B15B-4D5D453D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B12EE-7164-4A64-9DB9-C6230E0F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BEFD-5664-4C88-85BD-241AA42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EA84-E48A-41BD-BCF2-881AFF58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C9D52-C8DD-4279-B8E7-3ACB0632F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C4E4-FFEE-49F1-B5B1-933A2E7E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F75BD-9F5C-42A9-9BC7-31C1F68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8297-0BBA-4C97-9351-1E08698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1C1A-8A31-414B-92DF-CF9CBE0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CBE41-F981-48AE-8838-8800B860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0E7C9-5981-4BF9-980B-491DA7AE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AE1A-0D88-4A64-81AB-9CA553D0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C060-EC4A-4849-8D44-4033FB6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6130-92B5-4A2A-9BDE-FF11188C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BA102-B796-4A88-9E45-8EB4994D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81E5-9682-4B96-9EFA-2E5650B8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7943-6058-437B-A641-7A5553C51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7FE3-497F-4430-81F8-4195CF4B984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5459-423E-44AB-9921-248A00AB0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21FC-E94B-4965-8C0E-BFE33231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FE29-28FA-4C6C-9EDA-3F5034FA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E068-1AFF-4C30-B779-76A26674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3998"/>
            <a:ext cx="9144000" cy="1833274"/>
          </a:xfrm>
        </p:spPr>
        <p:txBody>
          <a:bodyPr/>
          <a:lstStyle/>
          <a:p>
            <a:r>
              <a:rPr lang="en-US" dirty="0"/>
              <a:t>Exp 18 cell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C48DD-235E-41FB-87B9-4F4106F5B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Exp 18 and Exp 12</a:t>
            </a:r>
          </a:p>
        </p:txBody>
      </p:sp>
    </p:spTree>
    <p:extLst>
      <p:ext uri="{BB962C8B-B14F-4D97-AF65-F5344CB8AC3E}">
        <p14:creationId xmlns:p14="http://schemas.microsoft.com/office/powerpoint/2010/main" val="27424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70-4244-4744-AD88-71BF858A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6858B-8DE5-4910-9387-D15E9EF5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80"/>
            <a:ext cx="10515600" cy="4351338"/>
          </a:xfrm>
        </p:spPr>
        <p:txBody>
          <a:bodyPr/>
          <a:lstStyle/>
          <a:p>
            <a:r>
              <a:rPr lang="en-US" dirty="0"/>
              <a:t>The three main variables of interest are: Treatment, cell state (Parental, Early and Late), and ligand (FGF2, FLT3, none). </a:t>
            </a:r>
          </a:p>
          <a:p>
            <a:endParaRPr lang="en-US" dirty="0"/>
          </a:p>
          <a:p>
            <a:r>
              <a:rPr lang="en-US" dirty="0"/>
              <a:t>Below we compare each of the Treatment + cell state combinations (GD Early, GD Late, </a:t>
            </a:r>
            <a:r>
              <a:rPr lang="en-US" dirty="0" err="1"/>
              <a:t>etc</a:t>
            </a:r>
            <a:r>
              <a:rPr lang="en-US" dirty="0"/>
              <a:t>) to the Parental state, in both Global and Phospho.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5A9DD-5942-4BFF-B9C2-F75154C4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5" y="4585855"/>
            <a:ext cx="4811543" cy="1726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D6DC3-56BD-1B3D-112C-D4F5D562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17" y="4585855"/>
            <a:ext cx="2801852" cy="1651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B954D-C45F-68E7-D8C2-540EF9681ADC}"/>
              </a:ext>
            </a:extLst>
          </p:cNvPr>
          <p:cNvSpPr txBox="1"/>
          <p:nvPr/>
        </p:nvSpPr>
        <p:spPr>
          <a:xfrm>
            <a:off x="2557900" y="4158037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41D62-62A4-13CD-258A-C331B5E17FAE}"/>
              </a:ext>
            </a:extLst>
          </p:cNvPr>
          <p:cNvSpPr txBox="1"/>
          <p:nvPr/>
        </p:nvSpPr>
        <p:spPr>
          <a:xfrm>
            <a:off x="7770512" y="4158037"/>
            <a:ext cx="30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12 (MOLM14 line)</a:t>
            </a:r>
          </a:p>
        </p:txBody>
      </p:sp>
    </p:spTree>
    <p:extLst>
      <p:ext uri="{BB962C8B-B14F-4D97-AF65-F5344CB8AC3E}">
        <p14:creationId xmlns:p14="http://schemas.microsoft.com/office/powerpoint/2010/main" val="33248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4B11-3FFC-4711-8A28-7518F5BB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datasets.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AC36-7768-4F60-BAF9-63F80D17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After processing each dataset individually, we combine the two and correct the combined dataset for batch, which includes the batch of both datasets.</a:t>
            </a:r>
          </a:p>
          <a:p>
            <a:r>
              <a:rPr lang="en-US" sz="2500" dirty="0"/>
              <a:t>The common dataset is composed of peptides identified in both datasets. Below we see that the variance of the datasets differs, being about twice as large in Exp 18.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07FC2-5FF9-D336-9A66-08EB054C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3" y="4001294"/>
            <a:ext cx="4166895" cy="256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51D6A-6E62-7C2D-C7A3-D71BA23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63" y="3909940"/>
            <a:ext cx="4166895" cy="25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70-4244-4744-AD88-71BF858A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Correcting global.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6858B-8DE5-4910-9387-D15E9EF5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176"/>
            <a:ext cx="10515600" cy="4351338"/>
          </a:xfrm>
        </p:spPr>
        <p:txBody>
          <a:bodyPr/>
          <a:lstStyle/>
          <a:p>
            <a:r>
              <a:rPr lang="en-US" dirty="0"/>
              <a:t>We correct the datasets together using ComBat, and only using the information of which batch each sample belongs to. That is, no biological information is used.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E7EFB-57DB-A0F9-39BF-87BCAB4A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8561"/>
            <a:ext cx="3610430" cy="2872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89BA3C-60ED-C60E-90A5-A7EC214C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341" y="3168561"/>
            <a:ext cx="3547328" cy="2921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A1F6D4-B0CF-68B6-9EDA-014F5E4E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80" y="3168561"/>
            <a:ext cx="3547328" cy="28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70-4244-4744-AD88-71BF858A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Correcting global – rolling up.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6858B-8DE5-4910-9387-D15E9EF5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176"/>
            <a:ext cx="10515600" cy="4351338"/>
          </a:xfrm>
        </p:spPr>
        <p:txBody>
          <a:bodyPr/>
          <a:lstStyle/>
          <a:p>
            <a:r>
              <a:rPr lang="en-US" dirty="0"/>
              <a:t>Finally, we roll up the corrected dataset to the commonly identified gene for each peptide.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4418F-9AE4-701A-B818-831907FF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7" y="2309633"/>
            <a:ext cx="5352716" cy="402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826B8-B60B-D835-1F86-AD4DFBF3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59" y="2309633"/>
            <a:ext cx="5009117" cy="4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70-4244-4744-AD88-71BF858A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Correcting global – rolling up.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6858B-8DE5-4910-9387-D15E9EF5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176"/>
            <a:ext cx="10515600" cy="4351338"/>
          </a:xfrm>
        </p:spPr>
        <p:txBody>
          <a:bodyPr/>
          <a:lstStyle/>
          <a:p>
            <a:r>
              <a:rPr lang="en-US" dirty="0"/>
              <a:t>I checked a few different possible ways to combined these. On the right we see the what happens when we combine the two at the GENE level.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826B8-B60B-D835-1F86-AD4DFBF3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0" y="2426074"/>
            <a:ext cx="5219039" cy="4198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A8E62-9970-2DDC-72B7-4A2575A1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81" y="2594959"/>
            <a:ext cx="5219039" cy="4029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E0143-2CD2-C54B-0D79-30FC2CF8265A}"/>
              </a:ext>
            </a:extLst>
          </p:cNvPr>
          <p:cNvSpPr txBox="1"/>
          <p:nvPr/>
        </p:nvSpPr>
        <p:spPr>
          <a:xfrm>
            <a:off x="6645898" y="2305903"/>
            <a:ext cx="354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Combined at Gene level, then corrected</a:t>
            </a:r>
          </a:p>
        </p:txBody>
      </p:sp>
    </p:spTree>
    <p:extLst>
      <p:ext uri="{BB962C8B-B14F-4D97-AF65-F5344CB8AC3E}">
        <p14:creationId xmlns:p14="http://schemas.microsoft.com/office/powerpoint/2010/main" val="27700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70-4244-4744-AD88-71BF858A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Correcting phospho.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6858B-8DE5-4910-9387-D15E9EF5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176"/>
            <a:ext cx="10515600" cy="4351338"/>
          </a:xfrm>
        </p:spPr>
        <p:txBody>
          <a:bodyPr/>
          <a:lstStyle/>
          <a:p>
            <a:r>
              <a:rPr lang="en-US" dirty="0"/>
              <a:t>We correct the datasets together using ComBat, and only using the information of which batch each sample belongs to. That is, no biological information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11240-B249-968E-1564-B026300F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5" y="3073139"/>
            <a:ext cx="3747392" cy="2908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6957C-300F-DDD5-CBA6-410B4782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94" y="3073139"/>
            <a:ext cx="3747391" cy="2916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878B0A-412D-2F3D-C5EF-ADA505BB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297" y="3073139"/>
            <a:ext cx="3700678" cy="29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350</Words>
  <Application>Microsoft Office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 18 cell lines</vt:lpstr>
      <vt:lpstr>Metadata summary</vt:lpstr>
      <vt:lpstr>Combining the datasets.</vt:lpstr>
      <vt:lpstr>Correcting global.</vt:lpstr>
      <vt:lpstr>Correcting global – rolling up.</vt:lpstr>
      <vt:lpstr>Correcting global – rolling up.</vt:lpstr>
      <vt:lpstr>Correcting phospho.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18 cell lines</dc:title>
  <dc:creator>Posso Camilo</dc:creator>
  <cp:lastModifiedBy>Posso Camilo</cp:lastModifiedBy>
  <cp:revision>71</cp:revision>
  <dcterms:created xsi:type="dcterms:W3CDTF">2022-11-03T19:29:45Z</dcterms:created>
  <dcterms:modified xsi:type="dcterms:W3CDTF">2023-02-27T20:51:57Z</dcterms:modified>
</cp:coreProperties>
</file>