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F86-83EE-47DB-B5CF-7B10A03AD1B7}" type="datetimeFigureOut">
              <a:rPr lang="nl-BE" smtClean="0"/>
              <a:pPr/>
              <a:t>24/04/2018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42DD-1ED5-42DD-8F00-3C0CE85822B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Rubber_duck_debugg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google.be/url?sa=i&amp;rct=j&amp;q=&amp;esrc=s&amp;source=images&amp;cd=&amp;cad=rja&amp;uact=8&amp;ved=2ahUKEwigw_fF27zaAhWEbVAKHaRXCyEQjRx6BAgAEAU&amp;url=https://www.htmlgoodies.com/beyond/article.php/11156_3681551_2/The-HTML-Hierarchy-Thinking-Inside-the-Box.htm&amp;psig=AOvVaw2Vv5WrAATus69PvRHYNi0-&amp;ust=152389662420235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 HTML en CSS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schappen worden overgeërfd, tenzij nadien overschreven</a:t>
            </a:r>
          </a:p>
          <a:p>
            <a:r>
              <a:rPr lang="nl-BE" dirty="0" smtClean="0"/>
              <a:t>Hiërarchie bepaalt wat prioriteit heeft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fragment </a:t>
            </a:r>
            <a:r>
              <a:rPr lang="nl-BE" b="1" dirty="0" smtClean="0"/>
              <a:t>van een </a:t>
            </a:r>
            <a:r>
              <a:rPr lang="nl-BE" b="1" dirty="0" smtClean="0"/>
              <a:t>CSS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nl-BE" b="1" dirty="0" smtClean="0"/>
              <a:t>p </a:t>
            </a:r>
            <a:r>
              <a:rPr lang="nl-BE" b="1" dirty="0" smtClean="0"/>
              <a:t>{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	Color: black; </a:t>
            </a:r>
            <a:r>
              <a:rPr lang="nl-BE" dirty="0" smtClean="0"/>
              <a:t>// Een kleine selectie kleuren kan je bij naam definiëren, de rest met rgb(a), hexa #, …</a:t>
            </a:r>
          </a:p>
          <a:p>
            <a:pPr>
              <a:buNone/>
            </a:pPr>
            <a:r>
              <a:rPr lang="nl-BE" b="1" dirty="0" smtClean="0"/>
              <a:t>	Size: 12px; </a:t>
            </a:r>
            <a:r>
              <a:rPr lang="nl-BE" dirty="0" smtClean="0"/>
              <a:t>// Formaten van tekst kunnen in pixels, cm, percentages, …</a:t>
            </a:r>
          </a:p>
          <a:p>
            <a:pPr>
              <a:buNone/>
            </a:pPr>
            <a:r>
              <a:rPr lang="nl-BE" b="1" dirty="0" smtClean="0"/>
              <a:t>}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/*floatingFooter*/      </a:t>
            </a:r>
            <a:r>
              <a:rPr lang="nl-BE" dirty="0" smtClean="0"/>
              <a:t>// Commentaar in een css pagina is tussen /* Commentaar */</a:t>
            </a:r>
          </a:p>
          <a:p>
            <a:pPr>
              <a:buNone/>
            </a:pPr>
            <a:r>
              <a:rPr lang="nl-BE" b="1" dirty="0" smtClean="0"/>
              <a:t>#floatingFooter { </a:t>
            </a:r>
            <a:r>
              <a:rPr lang="nl-BE" dirty="0" smtClean="0"/>
              <a:t>// #ID die in html gedefinieerd werd</a:t>
            </a:r>
          </a:p>
          <a:p>
            <a:pPr>
              <a:buNone/>
            </a:pPr>
            <a:r>
              <a:rPr lang="nl-BE" b="1" dirty="0" smtClean="0"/>
              <a:t> </a:t>
            </a:r>
            <a:r>
              <a:rPr lang="nl-BE" b="1" dirty="0" smtClean="0"/>
              <a:t>	display</a:t>
            </a:r>
            <a:r>
              <a:rPr lang="nl-BE" b="1" dirty="0" smtClean="0"/>
              <a:t>: flex; 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	</a:t>
            </a:r>
            <a:r>
              <a:rPr lang="nl-BE" b="1" dirty="0" smtClean="0"/>
              <a:t>justify-content</a:t>
            </a:r>
            <a:r>
              <a:rPr lang="nl-BE" b="1" dirty="0" smtClean="0"/>
              <a:t>: space-around;  </a:t>
            </a:r>
            <a:r>
              <a:rPr lang="nl-BE" dirty="0" smtClean="0"/>
              <a:t>// De inhoud wordt evenredig verdeeld over de breedte van het scherm</a:t>
            </a:r>
          </a:p>
          <a:p>
            <a:pPr>
              <a:buNone/>
            </a:pPr>
            <a:r>
              <a:rPr lang="nl-BE" b="1" dirty="0" smtClean="0"/>
              <a:t>	padding-bottom</a:t>
            </a:r>
            <a:r>
              <a:rPr lang="nl-BE" b="1" dirty="0" smtClean="0"/>
              <a:t>: 30px; </a:t>
            </a:r>
            <a:r>
              <a:rPr lang="nl-BE" dirty="0" smtClean="0"/>
              <a:t>// padding is ruimte tussen de tekst en de rand van de html blok</a:t>
            </a:r>
          </a:p>
          <a:p>
            <a:pPr>
              <a:buNone/>
            </a:pPr>
            <a:r>
              <a:rPr lang="nl-BE" b="1" dirty="0" smtClean="0"/>
              <a:t>	border</a:t>
            </a:r>
            <a:r>
              <a:rPr lang="nl-BE" b="1" dirty="0" smtClean="0"/>
              <a:t>: 2px dotted red; </a:t>
            </a:r>
            <a:r>
              <a:rPr lang="nl-BE" dirty="0" smtClean="0"/>
              <a:t>// de rand van het html blok zal rood, gestippeld en rood zijn</a:t>
            </a:r>
          </a:p>
          <a:p>
            <a:pPr>
              <a:buNone/>
            </a:pPr>
            <a:r>
              <a:rPr lang="nl-BE" b="1" dirty="0" smtClean="0"/>
              <a:t>	border-radius</a:t>
            </a:r>
            <a:r>
              <a:rPr lang="nl-BE" b="1" dirty="0" smtClean="0"/>
              <a:t>: 40px 40px 0 0; </a:t>
            </a:r>
            <a:r>
              <a:rPr lang="nl-BE" dirty="0" smtClean="0"/>
              <a:t>// de rand zal een ronding in linker -en rechterbovenhoek hebben, niet onderaan</a:t>
            </a:r>
          </a:p>
          <a:p>
            <a:pPr>
              <a:buNone/>
            </a:pPr>
            <a:r>
              <a:rPr lang="nl-BE" b="1" dirty="0" smtClean="0"/>
              <a:t>}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#floatingFooter h4 { </a:t>
            </a:r>
            <a:r>
              <a:rPr lang="nl-BE" dirty="0" smtClean="0"/>
              <a:t>// de hoofding h4 </a:t>
            </a:r>
            <a:r>
              <a:rPr lang="nl-BE" b="1" dirty="0" smtClean="0"/>
              <a:t>in </a:t>
            </a:r>
            <a:r>
              <a:rPr lang="nl-BE" dirty="0" smtClean="0"/>
              <a:t>de html blok met id floatingFooter </a:t>
            </a:r>
          </a:p>
          <a:p>
            <a:pPr>
              <a:buNone/>
            </a:pPr>
            <a:r>
              <a:rPr lang="nl-BE" b="1" dirty="0" smtClean="0"/>
              <a:t>	padding-bottom</a:t>
            </a:r>
            <a:r>
              <a:rPr lang="nl-BE" b="1" dirty="0" smtClean="0"/>
              <a:t>: 5px;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	text-decoration</a:t>
            </a:r>
            <a:r>
              <a:rPr lang="nl-BE" b="1" dirty="0" smtClean="0"/>
              <a:t>: underline; </a:t>
            </a:r>
            <a:r>
              <a:rPr lang="nl-BE" dirty="0" smtClean="0"/>
              <a:t>// tekst wordt onderlijnd</a:t>
            </a:r>
          </a:p>
          <a:p>
            <a:pPr>
              <a:buNone/>
            </a:pPr>
            <a:r>
              <a:rPr lang="nl-BE" b="1" dirty="0" smtClean="0"/>
              <a:t>}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#floatingFooter {</a:t>
            </a:r>
            <a:endParaRPr lang="nl-BE" dirty="0" smtClean="0"/>
          </a:p>
          <a:p>
            <a:pPr>
              <a:buNone/>
            </a:pPr>
            <a:r>
              <a:rPr lang="nl-BE" b="1" dirty="0" smtClean="0"/>
              <a:t>    color: rgb(37, 34, 34); </a:t>
            </a:r>
            <a:r>
              <a:rPr lang="nl-BE" dirty="0" smtClean="0"/>
              <a:t>//red, green, blue percentages geven een kleur weer</a:t>
            </a:r>
          </a:p>
          <a:p>
            <a:pPr>
              <a:buNone/>
            </a:pPr>
            <a:r>
              <a:rPr lang="nl-BE" b="1" dirty="0" smtClean="0"/>
              <a:t>}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sz="2000" dirty="0" smtClean="0"/>
              <a:t>Open: Opdracht 1 &gt; inleiding.html </a:t>
            </a:r>
            <a:endParaRPr lang="nl-BE" sz="2000" dirty="0" smtClean="0"/>
          </a:p>
          <a:p>
            <a:r>
              <a:rPr lang="nl-BE" sz="2000" i="1" dirty="0" smtClean="0"/>
              <a:t>Dit is een hoofding. =&gt; HTML Tag:</a:t>
            </a:r>
            <a:endParaRPr lang="nl-BE" sz="2000" dirty="0" smtClean="0"/>
          </a:p>
          <a:p>
            <a:r>
              <a:rPr lang="nl-BE" sz="2000" i="1" dirty="0" smtClean="0"/>
              <a:t>En dit is een paragraaf. =&gt; HTML Tag:</a:t>
            </a:r>
            <a:endParaRPr lang="nl-BE" sz="2000" dirty="0" smtClean="0"/>
          </a:p>
          <a:p>
            <a:r>
              <a:rPr lang="nl-BE" sz="2000" i="1" dirty="0" smtClean="0"/>
              <a:t>De afbeeldingen. =&gt; HTML Tag:</a:t>
            </a:r>
            <a:endParaRPr lang="nl-BE" sz="2000" dirty="0" smtClean="0"/>
          </a:p>
          <a:p>
            <a:r>
              <a:rPr lang="nl-BE" sz="2000" i="1" dirty="0" smtClean="0"/>
              <a:t>De links (extern of intern) . =&gt; HTML Tag:</a:t>
            </a:r>
          </a:p>
          <a:p>
            <a:r>
              <a:rPr lang="nl-BE" sz="2000" dirty="0" smtClean="0"/>
              <a:t>Welke attribuut zou een link of afbeelding bijvoorbeeld zeker moeten hebben? </a:t>
            </a:r>
            <a:endParaRPr lang="nl-BE" sz="2000" dirty="0" smtClean="0"/>
          </a:p>
          <a:p>
            <a:r>
              <a:rPr lang="nl-BE" sz="2000" dirty="0" smtClean="0"/>
              <a:t>Wat voor attributen zijn nog nuttig voor bijvoorbeeld afbeeldingen</a:t>
            </a:r>
            <a:r>
              <a:rPr lang="nl-BE" sz="2000" dirty="0" smtClean="0"/>
              <a:t>?</a:t>
            </a:r>
          </a:p>
          <a:p>
            <a:r>
              <a:rPr lang="nl-BE" sz="2000" dirty="0" smtClean="0"/>
              <a:t>Klik op de smiley. Welke combinatie van tags maken dit mogelijk? </a:t>
            </a:r>
            <a:endParaRPr lang="nl-BE" sz="2000" dirty="0" smtClean="0"/>
          </a:p>
          <a:p>
            <a:r>
              <a:rPr lang="nl-BE" sz="2000" dirty="0" smtClean="0"/>
              <a:t>Wat is de html tag structuur van een navigatie meestal? </a:t>
            </a:r>
            <a:endParaRPr lang="nl-BE" sz="2000" dirty="0" smtClean="0"/>
          </a:p>
          <a:p>
            <a:endParaRPr lang="nl-BE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sz="2900" i="1" dirty="0" smtClean="0"/>
              <a:t>Dit is een hoofding. =&gt; HTML Tag</a:t>
            </a:r>
            <a:r>
              <a:rPr lang="nl-BE" sz="2900" i="1" dirty="0" smtClean="0"/>
              <a:t>: &lt;h1&gt;&lt;/h1&gt;</a:t>
            </a:r>
            <a:endParaRPr lang="nl-BE" sz="2900" dirty="0" smtClean="0"/>
          </a:p>
          <a:p>
            <a:r>
              <a:rPr lang="nl-BE" sz="2900" i="1" dirty="0" smtClean="0"/>
              <a:t>En dit is een paragraaf. =&gt; HTML Tag</a:t>
            </a:r>
            <a:r>
              <a:rPr lang="nl-BE" sz="2900" i="1" dirty="0" smtClean="0"/>
              <a:t>: &lt;p&gt;&lt;/p&gt;</a:t>
            </a:r>
            <a:endParaRPr lang="nl-BE" sz="2900" dirty="0" smtClean="0"/>
          </a:p>
          <a:p>
            <a:r>
              <a:rPr lang="nl-BE" sz="2900" i="1" dirty="0" smtClean="0"/>
              <a:t>De afbeeldingen. =&gt; HTML Tag</a:t>
            </a:r>
            <a:r>
              <a:rPr lang="nl-BE" sz="2900" i="1" dirty="0" smtClean="0"/>
              <a:t>: &lt;img&gt;</a:t>
            </a:r>
            <a:endParaRPr lang="nl-BE" sz="2900" dirty="0" smtClean="0"/>
          </a:p>
          <a:p>
            <a:r>
              <a:rPr lang="nl-BE" sz="2900" i="1" dirty="0" smtClean="0"/>
              <a:t>De links (extern of intern) . =&gt; HTML Tag</a:t>
            </a:r>
            <a:r>
              <a:rPr lang="nl-BE" sz="2900" i="1" dirty="0" smtClean="0"/>
              <a:t>: &lt;a&gt;&lt;/a&gt;</a:t>
            </a:r>
            <a:endParaRPr lang="nl-BE" sz="2900" i="1" dirty="0" smtClean="0"/>
          </a:p>
          <a:p>
            <a:r>
              <a:rPr lang="nl-BE" sz="2900" dirty="0" smtClean="0"/>
              <a:t>Welk attribuut  heeft een link </a:t>
            </a:r>
            <a:r>
              <a:rPr lang="nl-BE" sz="2900" dirty="0" smtClean="0"/>
              <a:t>of </a:t>
            </a:r>
            <a:r>
              <a:rPr lang="nl-BE" sz="2900" dirty="0" smtClean="0"/>
              <a:t>afbeelding nodig?</a:t>
            </a:r>
          </a:p>
          <a:p>
            <a:pPr>
              <a:buNone/>
            </a:pPr>
            <a:r>
              <a:rPr lang="nl-BE" sz="2900" dirty="0" smtClean="0"/>
              <a:t>	</a:t>
            </a:r>
            <a:r>
              <a:rPr lang="nl-BE" sz="2900" dirty="0" smtClean="0"/>
              <a:t>href=“gewenste URL”</a:t>
            </a:r>
            <a:endParaRPr lang="nl-BE" sz="2900" dirty="0" smtClean="0"/>
          </a:p>
          <a:p>
            <a:r>
              <a:rPr lang="nl-BE" sz="2900" dirty="0" smtClean="0"/>
              <a:t>Andere nuttige attributen voor afbeeldingen?</a:t>
            </a:r>
          </a:p>
          <a:p>
            <a:pPr>
              <a:buNone/>
            </a:pPr>
            <a:r>
              <a:rPr lang="nl-BE" sz="2900" dirty="0" smtClean="0"/>
              <a:t>	alt=“beschrijving” </a:t>
            </a:r>
            <a:endParaRPr lang="nl-BE" sz="2900" dirty="0" smtClean="0"/>
          </a:p>
          <a:p>
            <a:r>
              <a:rPr lang="nl-BE" sz="2900" dirty="0" smtClean="0"/>
              <a:t>Klik op de smiley. Welke combinatie van tags maken dit mogelijk? </a:t>
            </a:r>
            <a:endParaRPr lang="nl-BE" sz="2900" dirty="0" smtClean="0"/>
          </a:p>
          <a:p>
            <a:pPr>
              <a:buNone/>
            </a:pPr>
            <a:r>
              <a:rPr lang="nl-BE" sz="2900" dirty="0" smtClean="0"/>
              <a:t>	&lt;a &gt;&lt;img&gt;&lt;/</a:t>
            </a:r>
            <a:r>
              <a:rPr lang="nl-BE" sz="2900" dirty="0" smtClean="0"/>
              <a:t>a&gt;</a:t>
            </a:r>
          </a:p>
          <a:p>
            <a:r>
              <a:rPr lang="nl-BE" sz="2900" dirty="0" smtClean="0"/>
              <a:t>Wat is de html tag structuur van een navigatie meestal? </a:t>
            </a:r>
            <a:endParaRPr lang="nl-BE" sz="2900" dirty="0" smtClean="0"/>
          </a:p>
          <a:p>
            <a:pPr>
              <a:buNone/>
            </a:pPr>
            <a:r>
              <a:rPr lang="nl-BE" sz="2900" dirty="0" smtClean="0"/>
              <a:t>	&lt;nav&gt;</a:t>
            </a:r>
          </a:p>
          <a:p>
            <a:pPr>
              <a:buNone/>
            </a:pPr>
            <a:r>
              <a:rPr lang="nl-BE" sz="2900" dirty="0" smtClean="0"/>
              <a:t>	</a:t>
            </a:r>
            <a:r>
              <a:rPr lang="nl-BE" sz="2900" dirty="0" smtClean="0"/>
              <a:t>	</a:t>
            </a:r>
            <a:r>
              <a:rPr lang="nl-BE" sz="2900" dirty="0" smtClean="0"/>
              <a:t>&lt;a&gt;&lt;/a&gt;</a:t>
            </a:r>
          </a:p>
          <a:p>
            <a:pPr>
              <a:buNone/>
            </a:pPr>
            <a:r>
              <a:rPr lang="nl-BE" sz="2900" dirty="0" smtClean="0"/>
              <a:t>	</a:t>
            </a:r>
            <a:r>
              <a:rPr lang="nl-BE" sz="2900" dirty="0" smtClean="0"/>
              <a:t>	&lt;a&gt;&lt;/a&gt;</a:t>
            </a:r>
          </a:p>
          <a:p>
            <a:pPr>
              <a:buNone/>
            </a:pPr>
            <a:r>
              <a:rPr lang="nl-BE" sz="2900" dirty="0" smtClean="0"/>
              <a:t>	</a:t>
            </a:r>
            <a:r>
              <a:rPr lang="nl-BE" sz="2900" dirty="0" smtClean="0"/>
              <a:t>&lt;/nav&gt;</a:t>
            </a:r>
          </a:p>
          <a:p>
            <a:r>
              <a:rPr lang="nl-BE" sz="2900" dirty="0" smtClean="0"/>
              <a:t>Na te gaan via rechterklik&gt;paginabron weergeven of ctrl+u</a:t>
            </a:r>
            <a:endParaRPr lang="nl-BE" sz="29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Navigeer </a:t>
            </a:r>
            <a:r>
              <a:rPr lang="nl-BE" dirty="0" smtClean="0"/>
              <a:t>Opdracht </a:t>
            </a:r>
            <a:r>
              <a:rPr lang="nl-BE" dirty="0" smtClean="0"/>
              <a:t>2 &gt; stuctuur.html </a:t>
            </a:r>
            <a:endParaRPr lang="nl-BE" dirty="0" smtClean="0"/>
          </a:p>
          <a:p>
            <a:r>
              <a:rPr lang="nl-BE" dirty="0" smtClean="0"/>
              <a:t>Rechterklik </a:t>
            </a:r>
            <a:r>
              <a:rPr lang="nl-BE" dirty="0" smtClean="0"/>
              <a:t>en </a:t>
            </a:r>
            <a:r>
              <a:rPr lang="nl-BE" dirty="0" smtClean="0"/>
              <a:t>selecteer ‘Paginabron weergeven’. (Ctrl+U)</a:t>
            </a:r>
          </a:p>
          <a:p>
            <a:r>
              <a:rPr lang="nl-BE" dirty="0" smtClean="0"/>
              <a:t>Rechterklik ergens in je html pagina en selecteer ‘Inspecteren’ (Ctrl+Shift+I) en ga naar de Elements tab.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Navigeer </a:t>
            </a:r>
            <a:r>
              <a:rPr lang="nl-BE" dirty="0" smtClean="0"/>
              <a:t>naar Opdracht </a:t>
            </a:r>
            <a:r>
              <a:rPr lang="nl-BE" dirty="0" smtClean="0"/>
              <a:t>3 </a:t>
            </a:r>
            <a:r>
              <a:rPr lang="nl-BE" dirty="0" smtClean="0"/>
              <a:t>&gt; </a:t>
            </a:r>
            <a:r>
              <a:rPr lang="nl-BE" dirty="0" smtClean="0"/>
              <a:t>css.html </a:t>
            </a:r>
            <a:endParaRPr lang="nl-BE" dirty="0" smtClean="0"/>
          </a:p>
          <a:p>
            <a:r>
              <a:rPr lang="nl-BE" dirty="0" smtClean="0"/>
              <a:t>Css </a:t>
            </a:r>
            <a:r>
              <a:rPr lang="nl-BE" dirty="0" smtClean="0"/>
              <a:t>is van de form</a:t>
            </a:r>
            <a:r>
              <a:rPr lang="nl-BE" dirty="0" smtClean="0"/>
              <a:t>:</a:t>
            </a:r>
            <a:endParaRPr lang="nl-BE" dirty="0" smtClean="0"/>
          </a:p>
          <a:p>
            <a:pPr>
              <a:buNone/>
            </a:pPr>
            <a:r>
              <a:rPr lang="nl-BE" i="1" dirty="0" smtClean="0"/>
              <a:t>Html-tag-naam {</a:t>
            </a:r>
            <a:endParaRPr lang="nl-BE" dirty="0" smtClean="0"/>
          </a:p>
          <a:p>
            <a:pPr>
              <a:buNone/>
            </a:pPr>
            <a:r>
              <a:rPr lang="nl-BE" i="1" dirty="0" smtClean="0"/>
              <a:t>	Eigenschap-naam: eigenschap-waarde;</a:t>
            </a:r>
            <a:br>
              <a:rPr lang="nl-BE" i="1" dirty="0" smtClean="0"/>
            </a:br>
            <a:r>
              <a:rPr lang="nl-BE" i="1" dirty="0" smtClean="0"/>
              <a:t>Eigenschap-naam</a:t>
            </a:r>
            <a:r>
              <a:rPr lang="nl-BE" i="1" dirty="0" smtClean="0"/>
              <a:t>: eigenschap-waarde;</a:t>
            </a:r>
            <a:endParaRPr lang="nl-BE" dirty="0" smtClean="0"/>
          </a:p>
          <a:p>
            <a:pPr>
              <a:buNone/>
            </a:pPr>
            <a:r>
              <a:rPr lang="nl-BE" i="1" dirty="0" smtClean="0"/>
              <a:t>}</a:t>
            </a:r>
            <a:endParaRPr lang="nl-BE" dirty="0" smtClean="0"/>
          </a:p>
          <a:p>
            <a:pPr>
              <a:buNone/>
            </a:pPr>
            <a:r>
              <a:rPr lang="nl-BE" i="1" dirty="0" smtClean="0"/>
              <a:t>Voorbeeld:</a:t>
            </a:r>
            <a:endParaRPr lang="nl-BE" dirty="0" smtClean="0"/>
          </a:p>
          <a:p>
            <a:pPr>
              <a:buNone/>
            </a:pPr>
            <a:r>
              <a:rPr lang="en-US" i="1" dirty="0" smtClean="0"/>
              <a:t>h1 { </a:t>
            </a:r>
            <a:br>
              <a:rPr lang="en-US" i="1" dirty="0" smtClean="0"/>
            </a:br>
            <a:r>
              <a:rPr lang="en-US" i="1" dirty="0" smtClean="0"/>
              <a:t>	color: blue;</a:t>
            </a:r>
            <a:br>
              <a:rPr lang="en-US" i="1" dirty="0" smtClean="0"/>
            </a:br>
            <a:r>
              <a:rPr lang="en-US" i="1" dirty="0" smtClean="0"/>
              <a:t>	size: 30px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i="1" dirty="0" smtClean="0"/>
              <a:t>}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Verander de achtergrondkleur naar geel</a:t>
            </a:r>
          </a:p>
          <a:p>
            <a:pPr lvl="0"/>
            <a:r>
              <a:rPr lang="nl-BE" dirty="0" smtClean="0"/>
              <a:t>Welk </a:t>
            </a:r>
            <a:r>
              <a:rPr lang="nl-BE" dirty="0" smtClean="0"/>
              <a:t>html tag/element is de ‘pagina’?</a:t>
            </a:r>
          </a:p>
          <a:p>
            <a:pPr lvl="0"/>
            <a:r>
              <a:rPr lang="nl-BE" dirty="0" smtClean="0"/>
              <a:t>Welk css waarde is achtergrond kleur?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Oefeing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Verander het font van de h1 en p elementen naar het courier font</a:t>
            </a:r>
          </a:p>
          <a:p>
            <a:r>
              <a:rPr lang="nl-BE" dirty="0" smtClean="0"/>
              <a:t>Stel </a:t>
            </a:r>
            <a:r>
              <a:rPr lang="nl-BE" dirty="0" smtClean="0"/>
              <a:t>je weer dezelfde twee vragen als voordien maar nu met h1/p en font.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Verander de kleur van alle paragrafen</a:t>
            </a:r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4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Geef een rood kader aan alle paragrafen</a:t>
            </a:r>
          </a:p>
          <a:p>
            <a:r>
              <a:rPr lang="nl-BE" dirty="0" smtClean="0"/>
              <a:t>Doe dit met de border eigenschap</a:t>
            </a:r>
          </a:p>
          <a:p>
            <a:r>
              <a:rPr lang="nl-BE" dirty="0" smtClean="0"/>
              <a:t>Deze bestaat uit 3 sub-eigenschappen:</a:t>
            </a:r>
          </a:p>
          <a:p>
            <a:pPr>
              <a:buNone/>
            </a:pPr>
            <a:r>
              <a:rPr lang="nl-BE" dirty="0" smtClean="0"/>
              <a:t>	</a:t>
            </a:r>
            <a:r>
              <a:rPr lang="nl-BE" dirty="0" smtClean="0"/>
              <a:t>dikte, vorm en kleur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Bouwsteen van elke webpagina</a:t>
            </a:r>
          </a:p>
          <a:p>
            <a:r>
              <a:rPr lang="nl-BE" dirty="0" smtClean="0"/>
              <a:t>Zichtbaar te maken met ctrl+u of </a:t>
            </a:r>
          </a:p>
          <a:p>
            <a:pPr>
              <a:buNone/>
            </a:pPr>
            <a:r>
              <a:rPr lang="nl-BE" dirty="0" smtClean="0"/>
              <a:t>rechterklik &gt; paginabron weergeven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5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Id is uniek in een HTML pagina</a:t>
            </a:r>
          </a:p>
          <a:p>
            <a:r>
              <a:rPr lang="nl-BE" dirty="0" smtClean="0"/>
              <a:t>Aan te spreken met #id-waarde</a:t>
            </a:r>
          </a:p>
          <a:p>
            <a:r>
              <a:rPr lang="nl-BE" dirty="0" smtClean="0"/>
              <a:t>Geef de laatste paragraaf een id met de waarde “special</a:t>
            </a:r>
            <a:r>
              <a:rPr lang="nl-BE" dirty="0" smtClean="0"/>
              <a:t>”</a:t>
            </a:r>
            <a:endParaRPr lang="nl-BE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6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Id is uniek in een pagina</a:t>
            </a:r>
          </a:p>
          <a:p>
            <a:r>
              <a:rPr lang="nl-BE" dirty="0" smtClean="0"/>
              <a:t>Voor CSS te hergebruiken: Class tag</a:t>
            </a:r>
          </a:p>
          <a:p>
            <a:r>
              <a:rPr lang="nl-BE" dirty="0" smtClean="0"/>
              <a:t>Aan te spreken met .class-waarde</a:t>
            </a:r>
          </a:p>
          <a:p>
            <a:r>
              <a:rPr lang="nl-BE" dirty="0" smtClean="0"/>
              <a:t>Geef alle p elementen class met de waarde “intro”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 4(extra)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Functionaliteit van een site door meer als HTML en CSS</a:t>
            </a:r>
          </a:p>
          <a:p>
            <a:r>
              <a:rPr lang="nl-BE" dirty="0" smtClean="0"/>
              <a:t>Functionaliteit toegekend aan acties met scripts, meestal met javascript gemaakt</a:t>
            </a:r>
          </a:p>
          <a:p>
            <a:r>
              <a:rPr lang="nl-BE" dirty="0" smtClean="0"/>
              <a:t>Navigeer naar Opdracht 4 &gt; </a:t>
            </a:r>
            <a:r>
              <a:rPr lang="nl-BE" dirty="0" smtClean="0"/>
              <a:t>javascript.html</a:t>
            </a:r>
          </a:p>
          <a:p>
            <a:r>
              <a:rPr lang="nl-BE" dirty="0" smtClean="0"/>
              <a:t>Bekijk code tusse de &lt;script&gt; tags via de paginabron</a:t>
            </a:r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in &lt;script&gt; tags</a:t>
            </a:r>
          </a:p>
          <a:p>
            <a:r>
              <a:rPr lang="nl-BE" dirty="0" smtClean="0"/>
              <a:t>Verwijzen met event attribuut</a:t>
            </a:r>
          </a:p>
          <a:p>
            <a:r>
              <a:rPr lang="nl-BE" dirty="0" smtClean="0"/>
              <a:t>Vb onclick en onmouseover events</a:t>
            </a:r>
          </a:p>
          <a:p>
            <a:r>
              <a:rPr lang="nl-BE" dirty="0" smtClean="0"/>
              <a:t>Maak oefeningen 1-3</a:t>
            </a:r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 de echte wereld</a:t>
            </a:r>
            <a:endParaRPr lang="nl-BE" dirty="0"/>
          </a:p>
        </p:txBody>
      </p:sp>
      <p:pic>
        <p:nvPicPr>
          <p:cNvPr id="4" name="Afbeelding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68951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600" u="sng" dirty="0">
                <a:hlinkClick r:id="rId2"/>
              </a:rPr>
              <a:t>https://en.wikipedia.org/wiki/Rubber_duck_debugging</a:t>
            </a:r>
            <a:endParaRPr lang="nl-BE" sz="2600" dirty="0"/>
          </a:p>
        </p:txBody>
      </p:sp>
      <p:pic>
        <p:nvPicPr>
          <p:cNvPr id="4" name="Afbeelding 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 l="331" t="13855" r="35185" b="21486"/>
          <a:stretch/>
        </p:blipFill>
        <p:spPr bwMode="auto">
          <a:xfrm>
            <a:off x="251520" y="2132856"/>
            <a:ext cx="8496944" cy="453650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Secties gedefinieerd foor HTML hebben een stadaard opmaak</a:t>
            </a:r>
          </a:p>
          <a:p>
            <a:r>
              <a:rPr lang="nl-BE" dirty="0" smtClean="0"/>
              <a:t>Gewenste opmaak definieerbaar via CSS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Pagina zonder CSS</a:t>
            </a:r>
            <a:endParaRPr lang="nl-BE" dirty="0"/>
          </a:p>
        </p:txBody>
      </p:sp>
      <p:pic>
        <p:nvPicPr>
          <p:cNvPr id="4" name="Afbeelding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 t="9410" b="5900"/>
          <a:stretch/>
        </p:blipFill>
        <p:spPr bwMode="auto">
          <a:xfrm>
            <a:off x="467544" y="2204864"/>
            <a:ext cx="8352928" cy="424847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HTML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 definieert ook grotere bouwstenen</a:t>
            </a:r>
          </a:p>
          <a:p>
            <a:r>
              <a:rPr lang="nl-BE" dirty="0" smtClean="0"/>
              <a:t>Elk HTML element kan attributen bevatten</a:t>
            </a:r>
          </a:p>
          <a:p>
            <a:r>
              <a:rPr lang="nl-BE" dirty="0" smtClean="0"/>
              <a:t>Soms verplicht</a:t>
            </a:r>
          </a:p>
          <a:p>
            <a:r>
              <a:rPr lang="nl-BE" dirty="0" smtClean="0"/>
              <a:t>Gebruikt om blokken te onderscheiden voor CSS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Simpele html pagina</a:t>
            </a:r>
            <a:endParaRPr lang="nl-BE" dirty="0"/>
          </a:p>
        </p:txBody>
      </p:sp>
      <p:pic>
        <p:nvPicPr>
          <p:cNvPr id="6" name="Afbeelding 3" descr="Image result for hierarchy html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571875" cy="461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Cascading Style Sheet</a:t>
            </a:r>
          </a:p>
          <a:p>
            <a:r>
              <a:rPr lang="nl-BE" dirty="0" smtClean="0"/>
              <a:t>Definieert </a:t>
            </a:r>
            <a:r>
              <a:rPr lang="nl-BE" dirty="0" smtClean="0"/>
              <a:t>opmaak</a:t>
            </a:r>
          </a:p>
          <a:p>
            <a:r>
              <a:rPr lang="nl-BE" dirty="0" smtClean="0"/>
              <a:t>Normaal in apart bestand, maar kan ook in HTML tags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selectoren, html tags, #id en .class attributen, of een combinatie</a:t>
            </a:r>
          </a:p>
          <a:p>
            <a:r>
              <a:rPr lang="nl-BE" sz="2400" dirty="0" smtClean="0"/>
              <a:t>Selector { </a:t>
            </a:r>
          </a:p>
          <a:p>
            <a:pPr>
              <a:buNone/>
            </a:pPr>
            <a:r>
              <a:rPr lang="nl-BE" sz="2400" dirty="0" smtClean="0"/>
              <a:t>	Property</a:t>
            </a:r>
            <a:r>
              <a:rPr lang="nl-BE" sz="2400" dirty="0" smtClean="0"/>
              <a:t>: value;</a:t>
            </a:r>
            <a:br>
              <a:rPr lang="nl-BE" sz="2400" dirty="0" smtClean="0"/>
            </a:br>
            <a:r>
              <a:rPr lang="nl-BE" sz="2400" dirty="0" smtClean="0"/>
              <a:t>Property2: value2;</a:t>
            </a:r>
          </a:p>
          <a:p>
            <a:pPr>
              <a:buNone/>
            </a:pPr>
            <a:r>
              <a:rPr lang="nl-BE" sz="2400" dirty="0" smtClean="0"/>
              <a:t>	}</a:t>
            </a:r>
            <a:endParaRPr lang="nl-BE" sz="2400" dirty="0" smtClean="0"/>
          </a:p>
          <a:p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538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 HTML en CSS</vt:lpstr>
      <vt:lpstr>HTML</vt:lpstr>
      <vt:lpstr>vb</vt:lpstr>
      <vt:lpstr>HTML</vt:lpstr>
      <vt:lpstr>vb</vt:lpstr>
      <vt:lpstr>HTML</vt:lpstr>
      <vt:lpstr>Simpele html pagina</vt:lpstr>
      <vt:lpstr>CSS</vt:lpstr>
      <vt:lpstr>CSS</vt:lpstr>
      <vt:lpstr>CSS</vt:lpstr>
      <vt:lpstr>fragment van een CSS pagina</vt:lpstr>
      <vt:lpstr>Opdracht 1</vt:lpstr>
      <vt:lpstr>oplossing</vt:lpstr>
      <vt:lpstr>Opdracht 2</vt:lpstr>
      <vt:lpstr>Opdracht 3</vt:lpstr>
      <vt:lpstr>Oefening 1</vt:lpstr>
      <vt:lpstr>Oefeing 2</vt:lpstr>
      <vt:lpstr>Oefening 3</vt:lpstr>
      <vt:lpstr>Oefening 4</vt:lpstr>
      <vt:lpstr>Oefening 5</vt:lpstr>
      <vt:lpstr>Oefening 6</vt:lpstr>
      <vt:lpstr>Opdracht 4(extra)</vt:lpstr>
      <vt:lpstr>oefening</vt:lpstr>
      <vt:lpstr>In de echte wereld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HTML en CSS</dc:title>
  <dc:creator>ROMBOUT BOON</dc:creator>
  <cp:lastModifiedBy>ROMBOUT BOON</cp:lastModifiedBy>
  <cp:revision>4</cp:revision>
  <dcterms:created xsi:type="dcterms:W3CDTF">2018-04-21T13:04:29Z</dcterms:created>
  <dcterms:modified xsi:type="dcterms:W3CDTF">2018-04-24T21:01:12Z</dcterms:modified>
</cp:coreProperties>
</file>