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  <a:srgbClr val="4168C9"/>
    <a:srgbClr val="4465C9"/>
    <a:srgbClr val="F64F50"/>
    <a:srgbClr val="FFD754"/>
    <a:srgbClr val="D03B9B"/>
    <a:srgbClr val="0077B7"/>
    <a:srgbClr val="FFFFFF"/>
    <a:srgbClr val="3B5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OS SANTOS BELIZARIO RIBEIRO" userId="49afb558815f47f4" providerId="LiveId" clId="{2F2B62C7-CC66-4562-84BB-4EF57A3D51A6}"/>
    <pc:docChg chg="modSld">
      <pc:chgData name="GABRIEL DOS SANTOS BELIZARIO RIBEIRO" userId="49afb558815f47f4" providerId="LiveId" clId="{2F2B62C7-CC66-4562-84BB-4EF57A3D51A6}" dt="2022-05-22T00:32:24.843" v="2" actId="207"/>
      <pc:docMkLst>
        <pc:docMk/>
      </pc:docMkLst>
      <pc:sldChg chg="addSp modSp mod">
        <pc:chgData name="GABRIEL DOS SANTOS BELIZARIO RIBEIRO" userId="49afb558815f47f4" providerId="LiveId" clId="{2F2B62C7-CC66-4562-84BB-4EF57A3D51A6}" dt="2022-05-22T00:32:24.843" v="2" actId="207"/>
        <pc:sldMkLst>
          <pc:docMk/>
          <pc:sldMk cId="1221011493" sldId="256"/>
        </pc:sldMkLst>
        <pc:spChg chg="add mod">
          <ac:chgData name="GABRIEL DOS SANTOS BELIZARIO RIBEIRO" userId="49afb558815f47f4" providerId="LiveId" clId="{2F2B62C7-CC66-4562-84BB-4EF57A3D51A6}" dt="2022-05-22T00:32:24.843" v="2" actId="207"/>
          <ac:spMkLst>
            <pc:docMk/>
            <pc:sldMk cId="1221011493" sldId="256"/>
            <ac:spMk id="2" creationId="{C96224B8-8C6A-487D-B7D2-6E0DF5D988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C72B-DF84-4ECA-859C-00EE026DF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E6AA4-BDAA-474D-97C6-38B06733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1C446B-E8DA-40AC-8A00-48DDF1B1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F9865-125A-486D-A88E-64E43524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E7050-8B7D-439C-8EE8-8ED03E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2726-A779-447E-8A07-A6BE6119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6D6071-3C90-4E34-A110-FBFEC9D8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D91ED-5DB4-4D2B-BD3B-7BA3D46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370FC-3AB4-4679-9635-E4147B6D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F28E2-E660-4329-BF37-3F0827B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5ECCF-E467-4EC3-9312-B73C977B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B6D3A7-45B6-4EEE-B762-A672356DC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18CAAA-AC1B-4A0C-89A1-5FCA47B3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B94DC-9F25-4BCB-86D4-C35817C5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56E0B-915D-4D15-A919-3FF1C381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DB181-3ECD-4541-9B19-FBDAA6C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0FE9CC-8B2B-46C4-B7B8-F3395F49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E7B75-C1D2-4E6F-8564-BF356CB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BAE10-A4AE-46CF-A5F1-67FEDFE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E9B35-5B89-46BC-8EE6-FA1CF01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7E9-A587-4B70-846C-D62A0472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80149-F98A-4861-80CF-10D3C2D4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9AA6F8-B1D4-4649-9280-4E9B50A2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2F1CA-5665-416E-A1F6-D70113EF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4A2FA-D342-40B5-A2F5-0ED660F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18CB1-C9A5-417B-90D7-49FC6A37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1BBA0-7C82-45E0-A0AF-59398ABA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C24C0F-6776-4A2D-89DB-BFF3821E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216A7-4B6D-4936-81D5-8EFBBC6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B69AA3-2D45-478A-8782-D5FCE9E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DD4C94-ECAC-43B7-B2AB-5E2B970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A793-19F4-4591-BFFD-9EFDF6B3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D64998-0985-4603-8EEE-41167B36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7C4FA-5161-4129-B7D6-A94F1110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BD718C-BDAB-418E-8E85-9B70BA5E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219EC8-86C6-444D-A8A6-DBC22EB1E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17B694-9C34-4A01-B430-1813591E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ED3A7-1B34-4B60-AD75-07F9C61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9616BD-D22D-462D-8064-589CBE82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2947-D762-4926-B971-518C3D28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98B56D-6CAA-4D4A-823A-4D95408D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C5FD0-76F3-45D0-B085-E1F730BE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1E074B-AFD7-4FF7-A7FE-1325D85F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35DE71-81DC-4381-A323-49CB94DE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164666-CF50-45D1-ABF8-E06CB07D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B37214-1526-443C-BE15-13B67740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B87F8-1CE7-4575-8EFB-00E0B725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2B1E0-A280-4491-969F-67FC2325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876829-8EF3-485A-BD82-BC33246C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0F649-3004-43E2-9FD4-53302F3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1DAC7-0B54-41DA-AD88-B91681BB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F668B-DCAD-47C6-BC15-DEBA59E4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C622-AD1E-444B-BA92-3B755984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90C63-BB00-4550-BC04-69406C104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BAE3F-3ADD-41D8-840A-5268D665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1A7E7-83E8-428F-A9BC-C41EB0CE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B33BDD-5A2C-495B-8F61-8EBA41D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9BC4AE-CB6F-40FA-9B24-65032B0D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33FE69-4E29-41C9-859B-6918EED8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EE4DAC-751E-434B-877D-32BEBE889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7CF89-CC39-4EB4-A9C0-7A8824BCD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A9DF-A3A5-4A51-9BCC-C84C2FF5401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CA81B-CC31-4941-AA79-FD0E8BB0D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73E2E-5C82-4D01-821A-8F0CED78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0B03-3F21-4E2E-9A8E-9406A903D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384E38-FE8E-45F9-B8D1-E247A974F262}"/>
              </a:ext>
            </a:extLst>
          </p:cNvPr>
          <p:cNvSpPr txBox="1"/>
          <p:nvPr/>
        </p:nvSpPr>
        <p:spPr>
          <a:xfrm>
            <a:off x="860612" y="403412"/>
            <a:ext cx="1479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Redes sociais:</a:t>
            </a:r>
          </a:p>
          <a:p>
            <a:r>
              <a:rPr lang="pt-BR" dirty="0"/>
              <a:t>Facebook</a:t>
            </a:r>
          </a:p>
          <a:p>
            <a:r>
              <a:rPr lang="pt-BR" dirty="0"/>
              <a:t>Instagram</a:t>
            </a:r>
          </a:p>
          <a:p>
            <a:r>
              <a:rPr lang="pt-BR" dirty="0" err="1"/>
              <a:t>Linkedin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878738-0CA8-4741-BE65-F16C224BE3D5}"/>
              </a:ext>
            </a:extLst>
          </p:cNvPr>
          <p:cNvSpPr txBox="1"/>
          <p:nvPr/>
        </p:nvSpPr>
        <p:spPr>
          <a:xfrm>
            <a:off x="6952129" y="900953"/>
            <a:ext cx="808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Cores</a:t>
            </a:r>
          </a:p>
          <a:p>
            <a:r>
              <a:rPr lang="pt-BR" dirty="0"/>
              <a:t>Fonte</a:t>
            </a:r>
            <a:r>
              <a:rPr lang="en-US" dirty="0"/>
              <a:t>s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EAB2B7-6679-4155-9414-861C1AB09A0C}"/>
              </a:ext>
            </a:extLst>
          </p:cNvPr>
          <p:cNvSpPr txBox="1"/>
          <p:nvPr/>
        </p:nvSpPr>
        <p:spPr>
          <a:xfrm>
            <a:off x="154338" y="4127324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oogle Sans Mono"/>
              </a:rPr>
              <a:t>&lt;style&gt;</a:t>
            </a:r>
            <a:br>
              <a:rPr lang="en-US" dirty="0"/>
            </a:br>
            <a:r>
              <a:rPr lang="en-US" b="0" i="0" dirty="0">
                <a:effectLst/>
                <a:latin typeface="Google Sans Mono"/>
              </a:rPr>
              <a:t>@import </a:t>
            </a:r>
            <a:r>
              <a:rPr lang="en-US" b="0" i="0" dirty="0" err="1">
                <a:effectLst/>
                <a:latin typeface="Google Sans Mono"/>
              </a:rPr>
              <a:t>url</a:t>
            </a:r>
            <a:r>
              <a:rPr lang="en-US" b="0" i="0" dirty="0">
                <a:effectLst/>
                <a:latin typeface="Google Sans Mono"/>
              </a:rPr>
              <a:t>('https://fonts.googleapis.com/css2?family=</a:t>
            </a:r>
            <a:r>
              <a:rPr lang="en-US" b="1" i="0" dirty="0" err="1">
                <a:effectLst/>
                <a:latin typeface="inherit"/>
              </a:rPr>
              <a:t>Poppins</a:t>
            </a:r>
            <a:r>
              <a:rPr lang="en-US" b="0" i="0" dirty="0" err="1">
                <a:effectLst/>
                <a:latin typeface="Google Sans Mono"/>
              </a:rPr>
              <a:t>&amp;display</a:t>
            </a:r>
            <a:r>
              <a:rPr lang="en-US" b="0" i="0" dirty="0">
                <a:effectLst/>
                <a:latin typeface="Google Sans Mono"/>
              </a:rPr>
              <a:t>=swap');</a:t>
            </a:r>
            <a:br>
              <a:rPr lang="en-US" dirty="0"/>
            </a:br>
            <a:r>
              <a:rPr lang="en-US" b="0" i="0" dirty="0">
                <a:effectLst/>
                <a:latin typeface="Google Sans Mono"/>
              </a:rPr>
              <a:t>&lt;/style&gt;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895AC-BE66-46D6-BBF4-B4C6AF46C418}"/>
              </a:ext>
            </a:extLst>
          </p:cNvPr>
          <p:cNvSpPr txBox="1"/>
          <p:nvPr/>
        </p:nvSpPr>
        <p:spPr>
          <a:xfrm>
            <a:off x="154338" y="589340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Google Sans Mono"/>
              </a:rPr>
              <a:t>font-family: 'Poppins', sans-serif;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6224B8-8C6A-487D-B7D2-6E0DF5D98809}"/>
              </a:ext>
            </a:extLst>
          </p:cNvPr>
          <p:cNvSpPr/>
          <p:nvPr/>
        </p:nvSpPr>
        <p:spPr>
          <a:xfrm>
            <a:off x="1855694" y="2407024"/>
            <a:ext cx="3039035" cy="833717"/>
          </a:xfrm>
          <a:prstGeom prst="rect">
            <a:avLst/>
          </a:pr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C9CEAA1-8AC7-4D6B-9E49-D2D14F65C36F}"/>
              </a:ext>
            </a:extLst>
          </p:cNvPr>
          <p:cNvSpPr txBox="1"/>
          <p:nvPr/>
        </p:nvSpPr>
        <p:spPr>
          <a:xfrm>
            <a:off x="457200" y="645459"/>
            <a:ext cx="288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Cores do site: Branco e Preto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799BD7-FE3C-42BE-ACEC-EC4FDB4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" y="1014791"/>
            <a:ext cx="1884368" cy="18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 - ícones de mídia social grátis">
            <a:extLst>
              <a:ext uri="{FF2B5EF4-FFF2-40B4-BE49-F238E27FC236}">
                <a16:creationId xmlns:a16="http://schemas.microsoft.com/office/drawing/2014/main" id="{FFC3F705-1AFF-46A3-9D74-A0CC01EA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38" y="3079376"/>
            <a:ext cx="1461247" cy="14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gram Logo – PNG e Vetor – Download de Logo">
            <a:extLst>
              <a:ext uri="{FF2B5EF4-FFF2-40B4-BE49-F238E27FC236}">
                <a16:creationId xmlns:a16="http://schemas.microsoft.com/office/drawing/2014/main" id="{E438FCD8-ACDF-47B2-9E3E-06BA8856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638" y="4963744"/>
            <a:ext cx="1759744" cy="17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55C7D2-EE58-412F-B223-CE66B46D211F}"/>
              </a:ext>
            </a:extLst>
          </p:cNvPr>
          <p:cNvSpPr/>
          <p:nvPr/>
        </p:nvSpPr>
        <p:spPr>
          <a:xfrm>
            <a:off x="2402922" y="1486328"/>
            <a:ext cx="1884368" cy="941294"/>
          </a:xfrm>
          <a:prstGeom prst="rect">
            <a:avLst/>
          </a:prstGeom>
          <a:solidFill>
            <a:srgbClr val="3B5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#3B579D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1C6EE2-5AB6-4CC6-9244-E6EF65455670}"/>
              </a:ext>
            </a:extLst>
          </p:cNvPr>
          <p:cNvSpPr/>
          <p:nvPr/>
        </p:nvSpPr>
        <p:spPr>
          <a:xfrm>
            <a:off x="2402922" y="3339352"/>
            <a:ext cx="1884368" cy="941294"/>
          </a:xfrm>
          <a:prstGeom prst="rect">
            <a:avLst/>
          </a:prstGeom>
          <a:solidFill>
            <a:srgbClr val="007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/>
              <a:t>#0077B7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C559E59-2A32-4564-9267-510DB95425AC}"/>
              </a:ext>
            </a:extLst>
          </p:cNvPr>
          <p:cNvSpPr/>
          <p:nvPr/>
        </p:nvSpPr>
        <p:spPr>
          <a:xfrm>
            <a:off x="2402922" y="5371672"/>
            <a:ext cx="1884368" cy="941294"/>
          </a:xfrm>
          <a:prstGeom prst="rect">
            <a:avLst/>
          </a:prstGeom>
          <a:solidFill>
            <a:srgbClr val="D03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#D03B9B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552252-2B97-4981-9857-9BE01469C032}"/>
              </a:ext>
            </a:extLst>
          </p:cNvPr>
          <p:cNvSpPr/>
          <p:nvPr/>
        </p:nvSpPr>
        <p:spPr>
          <a:xfrm>
            <a:off x="4647691" y="5371672"/>
            <a:ext cx="1884368" cy="941294"/>
          </a:xfrm>
          <a:prstGeom prst="rect">
            <a:avLst/>
          </a:prstGeom>
          <a:solidFill>
            <a:srgbClr val="FFD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#FFD754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3EACB7-D5D6-450B-BE22-028169F573C0}"/>
              </a:ext>
            </a:extLst>
          </p:cNvPr>
          <p:cNvSpPr/>
          <p:nvPr/>
        </p:nvSpPr>
        <p:spPr>
          <a:xfrm>
            <a:off x="6892460" y="5371672"/>
            <a:ext cx="1884368" cy="941294"/>
          </a:xfrm>
          <a:prstGeom prst="rect">
            <a:avLst/>
          </a:prstGeom>
          <a:solidFill>
            <a:srgbClr val="F64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/>
              <a:t>#F64F50</a:t>
            </a:r>
            <a:endParaRPr lang="en-US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9EBC25B-71A4-4AA4-B2DD-94064F3516B8}"/>
              </a:ext>
            </a:extLst>
          </p:cNvPr>
          <p:cNvSpPr/>
          <p:nvPr/>
        </p:nvSpPr>
        <p:spPr>
          <a:xfrm>
            <a:off x="9137229" y="5371672"/>
            <a:ext cx="1884368" cy="941294"/>
          </a:xfrm>
          <a:prstGeom prst="rect">
            <a:avLst/>
          </a:prstGeom>
          <a:solidFill>
            <a:srgbClr val="416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#4168C9</a:t>
            </a:r>
          </a:p>
        </p:txBody>
      </p:sp>
    </p:spTree>
    <p:extLst>
      <p:ext uri="{BB962C8B-B14F-4D97-AF65-F5344CB8AC3E}">
        <p14:creationId xmlns:p14="http://schemas.microsoft.com/office/powerpoint/2010/main" val="3822437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Google Sans Mono</vt:lpstr>
      <vt:lpstr>inherit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DOS SANTOS BELIZARIO RIBEIRO</dc:creator>
  <cp:lastModifiedBy>GABRIEL DOS SANTOS BELIZARIO RIBEIRO</cp:lastModifiedBy>
  <cp:revision>2</cp:revision>
  <dcterms:created xsi:type="dcterms:W3CDTF">2022-05-21T23:16:07Z</dcterms:created>
  <dcterms:modified xsi:type="dcterms:W3CDTF">2022-05-22T02:03:09Z</dcterms:modified>
</cp:coreProperties>
</file>